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officeDocument/2006/relationships/extended-properties" Target="docProps/app.xml" Id="rId3" /><Relationship Type="http://schemas.openxmlformats.org/package/2006/relationships/metadata/core-properties" Target="docProps/core.xml" Id="rId2" /><Relationship Type="http://schemas.openxmlformats.org/officeDocument/2006/relationships/officeDocument" Target="ppt/presentation.xml" Id="rId1"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11"/>
  </p:notesMasterIdLst>
  <p:handoutMasterIdLst>
    <p:handoutMasterId r:id="rId12"/>
  </p:handoutMasterIdLst>
  <p:sldIdLst>
    <p:sldId id="292" r:id="rId6"/>
    <p:sldId id="293" r:id="rId7"/>
    <p:sldId id="276" r:id="rId8"/>
    <p:sldId id="277" r:id="rId9"/>
    <p:sldId id="290" r:id="rId10"/>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humbnail" id="{6E6E6ECD-356C-4D49-9D22-22C3E7AF66C1}">
          <p14:sldIdLst/>
        </p14:section>
        <p14:section name="Instruktioner" id="{2CE78CED-5BFF-4E73-9F86-7FD6AA461B08}">
          <p14:sldIdLst>
            <p14:sldId id="292"/>
            <p14:sldId id="293"/>
          </p14:sldIdLst>
        </p14:section>
        <p14:section name="Presentation" id="{B972C155-D5BF-46A7-B591-A42909CFC1FA}">
          <p14:sldIdLst>
            <p14:sldId id="276"/>
            <p14:sldId id="277"/>
            <p14:sldId id="290"/>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EEC2"/>
    <a:srgbClr val="43A44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E17D671-E4B3-0C1F-2D12-B5FD4C256495}" v="4" dt="2024-06-03T10:18:13.652"/>
  </p1510:revLst>
</p1510:revInfo>
</file>

<file path=ppt/tableStyles.xml><?xml version="1.0" encoding="utf-8"?>
<a:tblStyleLst xmlns:a="http://schemas.openxmlformats.org/drawingml/2006/main" def="{3B4B98B0-60AC-42C2-AFA5-B58CD77FA1E5}">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just format 1 - Dekorfärg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63" d="100"/>
          <a:sy n="163" d="100"/>
        </p:scale>
        <p:origin x="2406" y="144"/>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&#65279;<?xml version="1.0" encoding="utf-8"?><Relationships xmlns="http://schemas.openxmlformats.org/package/2006/relationships"><Relationship Type="http://schemas.openxmlformats.org/officeDocument/2006/relationships/slide" Target="slides/slide3.xml" Id="rId8" /><Relationship Type="http://schemas.openxmlformats.org/officeDocument/2006/relationships/presProps" Target="presProps.xml" Id="rId13" /><Relationship Type="http://schemas.microsoft.com/office/2015/10/relationships/revisionInfo" Target="revisionInfo.xml" Id="rId18" /><Relationship Type="http://schemas.openxmlformats.org/officeDocument/2006/relationships/slide" Target="slides/slide2.xml" Id="rId7" /><Relationship Type="http://schemas.openxmlformats.org/officeDocument/2006/relationships/handoutMaster" Target="handoutMasters/handoutMaster1.xml" Id="rId12" /><Relationship Type="http://schemas.microsoft.com/office/2016/11/relationships/changesInfo" Target="changesInfos/changesInfo1.xml" Id="rId17" /><Relationship Type="http://schemas.openxmlformats.org/officeDocument/2006/relationships/tableStyles" Target="tableStyles.xml" Id="rId16" /><Relationship Type="http://schemas.openxmlformats.org/officeDocument/2006/relationships/slide" Target="slides/slide1.xml" Id="rId6" /><Relationship Type="http://schemas.openxmlformats.org/officeDocument/2006/relationships/notesMaster" Target="notesMasters/notesMaster1.xml" Id="rId11" /><Relationship Type="http://schemas.openxmlformats.org/officeDocument/2006/relationships/slideMaster" Target="slideMasters/slideMaster1.xml" Id="rId5" /><Relationship Type="http://schemas.openxmlformats.org/officeDocument/2006/relationships/theme" Target="theme/theme1.xml" Id="rId15" /><Relationship Type="http://schemas.openxmlformats.org/officeDocument/2006/relationships/slide" Target="slides/slide5.xml" Id="rId10" /><Relationship Type="http://schemas.openxmlformats.org/officeDocument/2006/relationships/slide" Target="slides/slide4.xml" Id="rId9" /><Relationship Type="http://schemas.openxmlformats.org/officeDocument/2006/relationships/viewProps" Target="viewProps.xml" Id="rId14"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rin Sjöström Greenwood" userId="S::cargr4@vgregion.se::976b1efd-ce9f-4624-aa66-b766e6248422" providerId="AD" clId="Web-{9395C9F9-DC94-2A2E-B919-3CCC300B6313}"/>
    <pc:docChg chg="addSld delSld modSection">
      <pc:chgData name="Carin Sjöström Greenwood" userId="S::cargr4@vgregion.se::976b1efd-ce9f-4624-aa66-b766e6248422" providerId="AD" clId="Web-{9395C9F9-DC94-2A2E-B919-3CCC300B6313}" dt="2023-08-25T09:12:56.248" v="1"/>
      <pc:docMkLst>
        <pc:docMk/>
      </pc:docMkLst>
      <pc:sldChg chg="new del">
        <pc:chgData name="Carin Sjöström Greenwood" userId="S::cargr4@vgregion.se::976b1efd-ce9f-4624-aa66-b766e6248422" providerId="AD" clId="Web-{9395C9F9-DC94-2A2E-B919-3CCC300B6313}" dt="2023-08-25T09:12:56.248" v="1"/>
        <pc:sldMkLst>
          <pc:docMk/>
          <pc:sldMk cId="1499960062" sldId="294"/>
        </pc:sldMkLst>
      </pc:sldChg>
    </pc:docChg>
  </pc:docChgLst>
  <pc:docChgLst>
    <pc:chgData name="Carin Sjöström Greenwood" userId="976b1efd-ce9f-4624-aa66-b766e6248422" providerId="ADAL" clId="{29E127FC-E99A-4856-913C-D2460FC0BBDF}"/>
    <pc:docChg chg="undo custSel modSld modMainMaster">
      <pc:chgData name="Carin Sjöström Greenwood" userId="976b1efd-ce9f-4624-aa66-b766e6248422" providerId="ADAL" clId="{29E127FC-E99A-4856-913C-D2460FC0BBDF}" dt="2023-08-28T10:21:36.990" v="1329" actId="478"/>
      <pc:docMkLst>
        <pc:docMk/>
      </pc:docMkLst>
      <pc:sldChg chg="addSp delSp modSp mod chgLayout">
        <pc:chgData name="Carin Sjöström Greenwood" userId="976b1efd-ce9f-4624-aa66-b766e6248422" providerId="ADAL" clId="{29E127FC-E99A-4856-913C-D2460FC0BBDF}" dt="2023-08-28T10:11:59.191" v="1310" actId="700"/>
        <pc:sldMkLst>
          <pc:docMk/>
          <pc:sldMk cId="3289012044" sldId="276"/>
        </pc:sldMkLst>
        <pc:spChg chg="mod ord">
          <ac:chgData name="Carin Sjöström Greenwood" userId="976b1efd-ce9f-4624-aa66-b766e6248422" providerId="ADAL" clId="{29E127FC-E99A-4856-913C-D2460FC0BBDF}" dt="2023-08-28T10:11:59.191" v="1310" actId="700"/>
          <ac:spMkLst>
            <pc:docMk/>
            <pc:sldMk cId="3289012044" sldId="276"/>
            <ac:spMk id="2" creationId="{1212E419-F67C-291D-81F6-F9DA98760C9F}"/>
          </ac:spMkLst>
        </pc:spChg>
        <pc:spChg chg="add mod ord">
          <ac:chgData name="Carin Sjöström Greenwood" userId="976b1efd-ce9f-4624-aa66-b766e6248422" providerId="ADAL" clId="{29E127FC-E99A-4856-913C-D2460FC0BBDF}" dt="2023-08-28T10:11:59.191" v="1310" actId="700"/>
          <ac:spMkLst>
            <pc:docMk/>
            <pc:sldMk cId="3289012044" sldId="276"/>
            <ac:spMk id="3" creationId="{8D8B17BD-F9F7-F5D3-4BF0-BFD18FD1DAD8}"/>
          </ac:spMkLst>
        </pc:spChg>
        <pc:spChg chg="add mod ord">
          <ac:chgData name="Carin Sjöström Greenwood" userId="976b1efd-ce9f-4624-aa66-b766e6248422" providerId="ADAL" clId="{29E127FC-E99A-4856-913C-D2460FC0BBDF}" dt="2023-08-28T10:11:59.191" v="1310" actId="700"/>
          <ac:spMkLst>
            <pc:docMk/>
            <pc:sldMk cId="3289012044" sldId="276"/>
            <ac:spMk id="4" creationId="{32D83E3C-9FA8-2140-6401-2153E6ED8BC5}"/>
          </ac:spMkLst>
        </pc:spChg>
        <pc:spChg chg="add mod ord">
          <ac:chgData name="Carin Sjöström Greenwood" userId="976b1efd-ce9f-4624-aa66-b766e6248422" providerId="ADAL" clId="{29E127FC-E99A-4856-913C-D2460FC0BBDF}" dt="2023-08-28T10:11:59.191" v="1310" actId="700"/>
          <ac:spMkLst>
            <pc:docMk/>
            <pc:sldMk cId="3289012044" sldId="276"/>
            <ac:spMk id="5" creationId="{80C6FC25-8E18-15EC-9FF4-470E02AC1EAB}"/>
          </ac:spMkLst>
        </pc:spChg>
        <pc:spChg chg="del">
          <ac:chgData name="Carin Sjöström Greenwood" userId="976b1efd-ce9f-4624-aa66-b766e6248422" providerId="ADAL" clId="{29E127FC-E99A-4856-913C-D2460FC0BBDF}" dt="2023-08-28T10:11:59.191" v="1310" actId="700"/>
          <ac:spMkLst>
            <pc:docMk/>
            <pc:sldMk cId="3289012044" sldId="276"/>
            <ac:spMk id="12" creationId="{20216728-80B6-529A-48C8-0D7B66138A98}"/>
          </ac:spMkLst>
        </pc:spChg>
        <pc:spChg chg="del">
          <ac:chgData name="Carin Sjöström Greenwood" userId="976b1efd-ce9f-4624-aa66-b766e6248422" providerId="ADAL" clId="{29E127FC-E99A-4856-913C-D2460FC0BBDF}" dt="2023-08-28T10:11:59.191" v="1310" actId="700"/>
          <ac:spMkLst>
            <pc:docMk/>
            <pc:sldMk cId="3289012044" sldId="276"/>
            <ac:spMk id="13" creationId="{CFFD01B9-2FC4-5050-C31F-8AEB6A2BB377}"/>
          </ac:spMkLst>
        </pc:spChg>
        <pc:spChg chg="del">
          <ac:chgData name="Carin Sjöström Greenwood" userId="976b1efd-ce9f-4624-aa66-b766e6248422" providerId="ADAL" clId="{29E127FC-E99A-4856-913C-D2460FC0BBDF}" dt="2023-08-28T10:11:59.191" v="1310" actId="700"/>
          <ac:spMkLst>
            <pc:docMk/>
            <pc:sldMk cId="3289012044" sldId="276"/>
            <ac:spMk id="17" creationId="{67E4D16B-7C66-7978-9E80-A4652FBF6EAC}"/>
          </ac:spMkLst>
        </pc:spChg>
      </pc:sldChg>
      <pc:sldChg chg="addSp delSp modSp mod modClrScheme chgLayout">
        <pc:chgData name="Carin Sjöström Greenwood" userId="976b1efd-ce9f-4624-aa66-b766e6248422" providerId="ADAL" clId="{29E127FC-E99A-4856-913C-D2460FC0BBDF}" dt="2023-08-28T10:21:36.990" v="1329" actId="478"/>
        <pc:sldMkLst>
          <pc:docMk/>
          <pc:sldMk cId="67797366" sldId="277"/>
        </pc:sldMkLst>
        <pc:spChg chg="add del mod ord">
          <ac:chgData name="Carin Sjöström Greenwood" userId="976b1efd-ce9f-4624-aa66-b766e6248422" providerId="ADAL" clId="{29E127FC-E99A-4856-913C-D2460FC0BBDF}" dt="2023-08-28T09:55:30.233" v="1309" actId="700"/>
          <ac:spMkLst>
            <pc:docMk/>
            <pc:sldMk cId="67797366" sldId="277"/>
            <ac:spMk id="2" creationId="{6B1D5BA3-08E6-A65D-D586-0520CE4273BA}"/>
          </ac:spMkLst>
        </pc:spChg>
        <pc:spChg chg="add del mod ord">
          <ac:chgData name="Carin Sjöström Greenwood" userId="976b1efd-ce9f-4624-aa66-b766e6248422" providerId="ADAL" clId="{29E127FC-E99A-4856-913C-D2460FC0BBDF}" dt="2023-08-28T10:21:26.651" v="1328" actId="700"/>
          <ac:spMkLst>
            <pc:docMk/>
            <pc:sldMk cId="67797366" sldId="277"/>
            <ac:spMk id="2" creationId="{8330EEBA-E275-34E6-43A8-DF8FA40C2DD2}"/>
          </ac:spMkLst>
        </pc:spChg>
        <pc:spChg chg="add del mod ord">
          <ac:chgData name="Carin Sjöström Greenwood" userId="976b1efd-ce9f-4624-aa66-b766e6248422" providerId="ADAL" clId="{29E127FC-E99A-4856-913C-D2460FC0BBDF}" dt="2023-08-28T09:55:30.233" v="1309" actId="700"/>
          <ac:spMkLst>
            <pc:docMk/>
            <pc:sldMk cId="67797366" sldId="277"/>
            <ac:spMk id="3" creationId="{1B806155-CB10-C1C3-4BA4-21ED9E00B286}"/>
          </ac:spMkLst>
        </pc:spChg>
        <pc:spChg chg="add del mod ord">
          <ac:chgData name="Carin Sjöström Greenwood" userId="976b1efd-ce9f-4624-aa66-b766e6248422" providerId="ADAL" clId="{29E127FC-E99A-4856-913C-D2460FC0BBDF}" dt="2023-08-28T10:21:26.651" v="1328" actId="700"/>
          <ac:spMkLst>
            <pc:docMk/>
            <pc:sldMk cId="67797366" sldId="277"/>
            <ac:spMk id="3" creationId="{4244F365-EA90-203B-173D-3EED6165BC00}"/>
          </ac:spMkLst>
        </pc:spChg>
        <pc:spChg chg="del mod ord">
          <ac:chgData name="Carin Sjöström Greenwood" userId="976b1efd-ce9f-4624-aa66-b766e6248422" providerId="ADAL" clId="{29E127FC-E99A-4856-913C-D2460FC0BBDF}" dt="2023-08-28T10:21:36.990" v="1329" actId="478"/>
          <ac:spMkLst>
            <pc:docMk/>
            <pc:sldMk cId="67797366" sldId="277"/>
            <ac:spMk id="4" creationId="{B33AA480-2711-DBCC-034C-B030A6371ED2}"/>
          </ac:spMkLst>
        </pc:spChg>
        <pc:spChg chg="add mod ord">
          <ac:chgData name="Carin Sjöström Greenwood" userId="976b1efd-ce9f-4624-aa66-b766e6248422" providerId="ADAL" clId="{29E127FC-E99A-4856-913C-D2460FC0BBDF}" dt="2023-08-28T10:21:26.651" v="1328" actId="700"/>
          <ac:spMkLst>
            <pc:docMk/>
            <pc:sldMk cId="67797366" sldId="277"/>
            <ac:spMk id="5" creationId="{9D30EEC2-338D-59BB-606B-38FA6B5DDE33}"/>
          </ac:spMkLst>
        </pc:spChg>
        <pc:spChg chg="add del mod ord">
          <ac:chgData name="Carin Sjöström Greenwood" userId="976b1efd-ce9f-4624-aa66-b766e6248422" providerId="ADAL" clId="{29E127FC-E99A-4856-913C-D2460FC0BBDF}" dt="2023-08-28T09:55:30.233" v="1309" actId="700"/>
          <ac:spMkLst>
            <pc:docMk/>
            <pc:sldMk cId="67797366" sldId="277"/>
            <ac:spMk id="5" creationId="{E4371C96-BB53-A6A6-F3D2-465FE25BBAB7}"/>
          </ac:spMkLst>
        </pc:spChg>
        <pc:spChg chg="add del mod ord">
          <ac:chgData name="Carin Sjöström Greenwood" userId="976b1efd-ce9f-4624-aa66-b766e6248422" providerId="ADAL" clId="{29E127FC-E99A-4856-913C-D2460FC0BBDF}" dt="2023-08-28T10:18:01.076" v="1311" actId="700"/>
          <ac:spMkLst>
            <pc:docMk/>
            <pc:sldMk cId="67797366" sldId="277"/>
            <ac:spMk id="6" creationId="{81D1EA91-3733-BFA8-B95B-063177895BDC}"/>
          </ac:spMkLst>
        </pc:spChg>
        <pc:spChg chg="add mod ord">
          <ac:chgData name="Carin Sjöström Greenwood" userId="976b1efd-ce9f-4624-aa66-b766e6248422" providerId="ADAL" clId="{29E127FC-E99A-4856-913C-D2460FC0BBDF}" dt="2023-08-28T10:21:26.651" v="1328" actId="700"/>
          <ac:spMkLst>
            <pc:docMk/>
            <pc:sldMk cId="67797366" sldId="277"/>
            <ac:spMk id="7" creationId="{2A8E016B-2D7A-B48D-37DC-1C343C1EE2B7}"/>
          </ac:spMkLst>
        </pc:spChg>
        <pc:spChg chg="del mod ord">
          <ac:chgData name="Carin Sjöström Greenwood" userId="976b1efd-ce9f-4624-aa66-b766e6248422" providerId="ADAL" clId="{29E127FC-E99A-4856-913C-D2460FC0BBDF}" dt="2023-08-28T09:55:25.430" v="1308" actId="700"/>
          <ac:spMkLst>
            <pc:docMk/>
            <pc:sldMk cId="67797366" sldId="277"/>
            <ac:spMk id="12" creationId="{0D2D3D57-B725-0DE0-A53C-AAACCA89022B}"/>
          </ac:spMkLst>
        </pc:spChg>
        <pc:spChg chg="del mod ord">
          <ac:chgData name="Carin Sjöström Greenwood" userId="976b1efd-ce9f-4624-aa66-b766e6248422" providerId="ADAL" clId="{29E127FC-E99A-4856-913C-D2460FC0BBDF}" dt="2023-08-28T09:55:25.430" v="1308" actId="700"/>
          <ac:spMkLst>
            <pc:docMk/>
            <pc:sldMk cId="67797366" sldId="277"/>
            <ac:spMk id="13" creationId="{C8299AC6-32FE-B2DF-788B-DAA9F59436C0}"/>
          </ac:spMkLst>
        </pc:spChg>
      </pc:sldChg>
      <pc:sldChg chg="addSp delSp modSp mod">
        <pc:chgData name="Carin Sjöström Greenwood" userId="976b1efd-ce9f-4624-aa66-b766e6248422" providerId="ADAL" clId="{29E127FC-E99A-4856-913C-D2460FC0BBDF}" dt="2023-08-25T10:27:20.584" v="1284" actId="20577"/>
        <pc:sldMkLst>
          <pc:docMk/>
          <pc:sldMk cId="4024165696" sldId="292"/>
        </pc:sldMkLst>
        <pc:spChg chg="add del mod">
          <ac:chgData name="Carin Sjöström Greenwood" userId="976b1efd-ce9f-4624-aa66-b766e6248422" providerId="ADAL" clId="{29E127FC-E99A-4856-913C-D2460FC0BBDF}" dt="2023-08-25T10:26:13.939" v="1241" actId="478"/>
          <ac:spMkLst>
            <pc:docMk/>
            <pc:sldMk cId="4024165696" sldId="292"/>
            <ac:spMk id="6" creationId="{3800AF48-D56D-B89A-4D35-6E411F40C769}"/>
          </ac:spMkLst>
        </pc:spChg>
        <pc:spChg chg="mod">
          <ac:chgData name="Carin Sjöström Greenwood" userId="976b1efd-ce9f-4624-aa66-b766e6248422" providerId="ADAL" clId="{29E127FC-E99A-4856-913C-D2460FC0BBDF}" dt="2023-08-25T09:58:51.081" v="1187" actId="12"/>
          <ac:spMkLst>
            <pc:docMk/>
            <pc:sldMk cId="4024165696" sldId="292"/>
            <ac:spMk id="8" creationId="{D3EFBCA4-563F-6886-96B9-659C78F0C96A}"/>
          </ac:spMkLst>
        </pc:spChg>
        <pc:spChg chg="mod">
          <ac:chgData name="Carin Sjöström Greenwood" userId="976b1efd-ce9f-4624-aa66-b766e6248422" providerId="ADAL" clId="{29E127FC-E99A-4856-913C-D2460FC0BBDF}" dt="2023-08-25T09:58:19.557" v="1163" actId="164"/>
          <ac:spMkLst>
            <pc:docMk/>
            <pc:sldMk cId="4024165696" sldId="292"/>
            <ac:spMk id="11" creationId="{2ABBC167-DF89-09D0-14DD-1A1ABB90F027}"/>
          </ac:spMkLst>
        </pc:spChg>
        <pc:spChg chg="mod">
          <ac:chgData name="Carin Sjöström Greenwood" userId="976b1efd-ce9f-4624-aa66-b766e6248422" providerId="ADAL" clId="{29E127FC-E99A-4856-913C-D2460FC0BBDF}" dt="2023-08-25T09:58:19.557" v="1163" actId="164"/>
          <ac:spMkLst>
            <pc:docMk/>
            <pc:sldMk cId="4024165696" sldId="292"/>
            <ac:spMk id="12" creationId="{716120DF-A629-6C6C-4833-A519EFF4506C}"/>
          </ac:spMkLst>
        </pc:spChg>
        <pc:spChg chg="mod">
          <ac:chgData name="Carin Sjöström Greenwood" userId="976b1efd-ce9f-4624-aa66-b766e6248422" providerId="ADAL" clId="{29E127FC-E99A-4856-913C-D2460FC0BBDF}" dt="2023-08-25T09:58:19.557" v="1163" actId="164"/>
          <ac:spMkLst>
            <pc:docMk/>
            <pc:sldMk cId="4024165696" sldId="292"/>
            <ac:spMk id="13" creationId="{CD83DEF7-EA7D-D67D-ACE2-55DEC35309C1}"/>
          </ac:spMkLst>
        </pc:spChg>
        <pc:spChg chg="mod">
          <ac:chgData name="Carin Sjöström Greenwood" userId="976b1efd-ce9f-4624-aa66-b766e6248422" providerId="ADAL" clId="{29E127FC-E99A-4856-913C-D2460FC0BBDF}" dt="2023-08-25T09:58:19.557" v="1163" actId="164"/>
          <ac:spMkLst>
            <pc:docMk/>
            <pc:sldMk cId="4024165696" sldId="292"/>
            <ac:spMk id="14" creationId="{79038E93-C32E-62CA-AADD-FC1BD7488DDA}"/>
          </ac:spMkLst>
        </pc:spChg>
        <pc:spChg chg="add del mod">
          <ac:chgData name="Carin Sjöström Greenwood" userId="976b1efd-ce9f-4624-aa66-b766e6248422" providerId="ADAL" clId="{29E127FC-E99A-4856-913C-D2460FC0BBDF}" dt="2023-08-25T10:27:20.584" v="1284" actId="20577"/>
          <ac:spMkLst>
            <pc:docMk/>
            <pc:sldMk cId="4024165696" sldId="292"/>
            <ac:spMk id="17" creationId="{0C474F61-8344-0F98-B47D-77500148ABA0}"/>
          </ac:spMkLst>
        </pc:spChg>
        <pc:grpChg chg="add mod">
          <ac:chgData name="Carin Sjöström Greenwood" userId="976b1efd-ce9f-4624-aa66-b766e6248422" providerId="ADAL" clId="{29E127FC-E99A-4856-913C-D2460FC0BBDF}" dt="2023-08-25T09:59:05.792" v="1225" actId="1037"/>
          <ac:grpSpMkLst>
            <pc:docMk/>
            <pc:sldMk cId="4024165696" sldId="292"/>
            <ac:grpSpMk id="2" creationId="{0F9763C5-ACD2-48BD-9465-EF0A20DEA6F7}"/>
          </ac:grpSpMkLst>
        </pc:grpChg>
        <pc:picChg chg="mod">
          <ac:chgData name="Carin Sjöström Greenwood" userId="976b1efd-ce9f-4624-aa66-b766e6248422" providerId="ADAL" clId="{29E127FC-E99A-4856-913C-D2460FC0BBDF}" dt="2023-08-25T09:58:19.557" v="1163" actId="164"/>
          <ac:picMkLst>
            <pc:docMk/>
            <pc:sldMk cId="4024165696" sldId="292"/>
            <ac:picMk id="9" creationId="{13C5003A-248C-CEF6-B0A5-D6E2C5845BA8}"/>
          </ac:picMkLst>
        </pc:picChg>
        <pc:picChg chg="mod">
          <ac:chgData name="Carin Sjöström Greenwood" userId="976b1efd-ce9f-4624-aa66-b766e6248422" providerId="ADAL" clId="{29E127FC-E99A-4856-913C-D2460FC0BBDF}" dt="2023-08-25T09:58:19.557" v="1163" actId="164"/>
          <ac:picMkLst>
            <pc:docMk/>
            <pc:sldMk cId="4024165696" sldId="292"/>
            <ac:picMk id="10" creationId="{613EE7A3-AA9F-E940-2C17-BAA1F0CC4670}"/>
          </ac:picMkLst>
        </pc:picChg>
      </pc:sldChg>
      <pc:sldChg chg="addSp delSp modSp mod">
        <pc:chgData name="Carin Sjöström Greenwood" userId="976b1efd-ce9f-4624-aa66-b766e6248422" providerId="ADAL" clId="{29E127FC-E99A-4856-913C-D2460FC0BBDF}" dt="2023-08-25T10:35:59.978" v="1304" actId="20577"/>
        <pc:sldMkLst>
          <pc:docMk/>
          <pc:sldMk cId="1971876922" sldId="293"/>
        </pc:sldMkLst>
        <pc:spChg chg="add mod">
          <ac:chgData name="Carin Sjöström Greenwood" userId="976b1efd-ce9f-4624-aa66-b766e6248422" providerId="ADAL" clId="{29E127FC-E99A-4856-913C-D2460FC0BBDF}" dt="2023-08-25T09:20:11.002" v="192" actId="164"/>
          <ac:spMkLst>
            <pc:docMk/>
            <pc:sldMk cId="1971876922" sldId="293"/>
            <ac:spMk id="6" creationId="{A57416D1-4CB2-F6A6-D7E4-C259C4017D74}"/>
          </ac:spMkLst>
        </pc:spChg>
        <pc:spChg chg="mod">
          <ac:chgData name="Carin Sjöström Greenwood" userId="976b1efd-ce9f-4624-aa66-b766e6248422" providerId="ADAL" clId="{29E127FC-E99A-4856-913C-D2460FC0BBDF}" dt="2023-08-25T09:21:04.888" v="213" actId="164"/>
          <ac:spMkLst>
            <pc:docMk/>
            <pc:sldMk cId="1971876922" sldId="293"/>
            <ac:spMk id="7" creationId="{8D672BBD-2D57-E76B-8A1C-BFE6753A895F}"/>
          </ac:spMkLst>
        </pc:spChg>
        <pc:spChg chg="mod">
          <ac:chgData name="Carin Sjöström Greenwood" userId="976b1efd-ce9f-4624-aa66-b766e6248422" providerId="ADAL" clId="{29E127FC-E99A-4856-913C-D2460FC0BBDF}" dt="2023-08-25T09:21:04.888" v="213" actId="164"/>
          <ac:spMkLst>
            <pc:docMk/>
            <pc:sldMk cId="1971876922" sldId="293"/>
            <ac:spMk id="13" creationId="{15BD40C1-9F35-1546-C4B0-CC9E7818F860}"/>
          </ac:spMkLst>
        </pc:spChg>
        <pc:spChg chg="mod">
          <ac:chgData name="Carin Sjöström Greenwood" userId="976b1efd-ce9f-4624-aa66-b766e6248422" providerId="ADAL" clId="{29E127FC-E99A-4856-913C-D2460FC0BBDF}" dt="2023-08-25T09:21:04.888" v="213" actId="164"/>
          <ac:spMkLst>
            <pc:docMk/>
            <pc:sldMk cId="1971876922" sldId="293"/>
            <ac:spMk id="14" creationId="{9304C66B-4C14-8DA1-1801-A218A8C11F71}"/>
          </ac:spMkLst>
        </pc:spChg>
        <pc:spChg chg="mod">
          <ac:chgData name="Carin Sjöström Greenwood" userId="976b1efd-ce9f-4624-aa66-b766e6248422" providerId="ADAL" clId="{29E127FC-E99A-4856-913C-D2460FC0BBDF}" dt="2023-08-25T09:21:04.888" v="213" actId="164"/>
          <ac:spMkLst>
            <pc:docMk/>
            <pc:sldMk cId="1971876922" sldId="293"/>
            <ac:spMk id="15" creationId="{3C48B4DF-20D6-95A4-69B0-EB6683EE1A2E}"/>
          </ac:spMkLst>
        </pc:spChg>
        <pc:spChg chg="mod">
          <ac:chgData name="Carin Sjöström Greenwood" userId="976b1efd-ce9f-4624-aa66-b766e6248422" providerId="ADAL" clId="{29E127FC-E99A-4856-913C-D2460FC0BBDF}" dt="2023-08-25T09:21:04.888" v="213" actId="164"/>
          <ac:spMkLst>
            <pc:docMk/>
            <pc:sldMk cId="1971876922" sldId="293"/>
            <ac:spMk id="16" creationId="{036DC2FA-E625-3EF4-9B9E-8127748C50D1}"/>
          </ac:spMkLst>
        </pc:spChg>
        <pc:spChg chg="mod">
          <ac:chgData name="Carin Sjöström Greenwood" userId="976b1efd-ce9f-4624-aa66-b766e6248422" providerId="ADAL" clId="{29E127FC-E99A-4856-913C-D2460FC0BBDF}" dt="2023-08-25T09:21:04.888" v="213" actId="164"/>
          <ac:spMkLst>
            <pc:docMk/>
            <pc:sldMk cId="1971876922" sldId="293"/>
            <ac:spMk id="17" creationId="{C3A5C3EC-E148-8878-938C-061A3C0B93DE}"/>
          </ac:spMkLst>
        </pc:spChg>
        <pc:spChg chg="mod">
          <ac:chgData name="Carin Sjöström Greenwood" userId="976b1efd-ce9f-4624-aa66-b766e6248422" providerId="ADAL" clId="{29E127FC-E99A-4856-913C-D2460FC0BBDF}" dt="2023-08-25T09:21:04.888" v="213" actId="164"/>
          <ac:spMkLst>
            <pc:docMk/>
            <pc:sldMk cId="1971876922" sldId="293"/>
            <ac:spMk id="18" creationId="{C8C25CE6-4F0D-884C-E320-AE3A008AF0C3}"/>
          </ac:spMkLst>
        </pc:spChg>
        <pc:spChg chg="mod">
          <ac:chgData name="Carin Sjöström Greenwood" userId="976b1efd-ce9f-4624-aa66-b766e6248422" providerId="ADAL" clId="{29E127FC-E99A-4856-913C-D2460FC0BBDF}" dt="2023-08-25T09:21:04.888" v="213" actId="164"/>
          <ac:spMkLst>
            <pc:docMk/>
            <pc:sldMk cId="1971876922" sldId="293"/>
            <ac:spMk id="21" creationId="{DB0DD321-EAF6-98EB-9DBD-CC9E9ED3D05E}"/>
          </ac:spMkLst>
        </pc:spChg>
        <pc:spChg chg="del">
          <ac:chgData name="Carin Sjöström Greenwood" userId="976b1efd-ce9f-4624-aa66-b766e6248422" providerId="ADAL" clId="{29E127FC-E99A-4856-913C-D2460FC0BBDF}" dt="2023-08-25T09:15:53.944" v="0" actId="478"/>
          <ac:spMkLst>
            <pc:docMk/>
            <pc:sldMk cId="1971876922" sldId="293"/>
            <ac:spMk id="23" creationId="{0FA6C8AB-4082-544B-B0A8-40D99EC8E0A1}"/>
          </ac:spMkLst>
        </pc:spChg>
        <pc:spChg chg="del">
          <ac:chgData name="Carin Sjöström Greenwood" userId="976b1efd-ce9f-4624-aa66-b766e6248422" providerId="ADAL" clId="{29E127FC-E99A-4856-913C-D2460FC0BBDF}" dt="2023-08-25T09:15:56.240" v="1" actId="478"/>
          <ac:spMkLst>
            <pc:docMk/>
            <pc:sldMk cId="1971876922" sldId="293"/>
            <ac:spMk id="24" creationId="{133AF7E5-706D-9734-0544-1FC2622E41B9}"/>
          </ac:spMkLst>
        </pc:spChg>
        <pc:spChg chg="add mod">
          <ac:chgData name="Carin Sjöström Greenwood" userId="976b1efd-ce9f-4624-aa66-b766e6248422" providerId="ADAL" clId="{29E127FC-E99A-4856-913C-D2460FC0BBDF}" dt="2023-08-25T10:35:59.978" v="1304" actId="20577"/>
          <ac:spMkLst>
            <pc:docMk/>
            <pc:sldMk cId="1971876922" sldId="293"/>
            <ac:spMk id="35" creationId="{0DF4A221-CD16-8A22-BA00-0DC8662DBD41}"/>
          </ac:spMkLst>
        </pc:spChg>
        <pc:grpChg chg="add mod">
          <ac:chgData name="Carin Sjöström Greenwood" userId="976b1efd-ce9f-4624-aa66-b766e6248422" providerId="ADAL" clId="{29E127FC-E99A-4856-913C-D2460FC0BBDF}" dt="2023-08-25T10:30:28.275" v="1289" actId="1076"/>
          <ac:grpSpMkLst>
            <pc:docMk/>
            <pc:sldMk cId="1971876922" sldId="293"/>
            <ac:grpSpMk id="33" creationId="{FF7E10A5-756B-D4A5-0A48-5EF96D88703C}"/>
          </ac:grpSpMkLst>
        </pc:grpChg>
        <pc:grpChg chg="add mod">
          <ac:chgData name="Carin Sjöström Greenwood" userId="976b1efd-ce9f-4624-aa66-b766e6248422" providerId="ADAL" clId="{29E127FC-E99A-4856-913C-D2460FC0BBDF}" dt="2023-08-25T10:30:19.208" v="1288" actId="1076"/>
          <ac:grpSpMkLst>
            <pc:docMk/>
            <pc:sldMk cId="1971876922" sldId="293"/>
            <ac:grpSpMk id="34" creationId="{286813CF-DCC3-9EB6-2F6A-D797DAB58714}"/>
          </ac:grpSpMkLst>
        </pc:grpChg>
        <pc:picChg chg="add mod">
          <ac:chgData name="Carin Sjöström Greenwood" userId="976b1efd-ce9f-4624-aa66-b766e6248422" providerId="ADAL" clId="{29E127FC-E99A-4856-913C-D2460FC0BBDF}" dt="2023-08-25T09:20:11.002" v="192" actId="164"/>
          <ac:picMkLst>
            <pc:docMk/>
            <pc:sldMk cId="1971876922" sldId="293"/>
            <ac:picMk id="5" creationId="{0A08AA3D-90A7-D01B-406E-FDE5FAAEA8F0}"/>
          </ac:picMkLst>
        </pc:picChg>
        <pc:picChg chg="mod">
          <ac:chgData name="Carin Sjöström Greenwood" userId="976b1efd-ce9f-4624-aa66-b766e6248422" providerId="ADAL" clId="{29E127FC-E99A-4856-913C-D2460FC0BBDF}" dt="2023-08-25T09:21:04.888" v="213" actId="164"/>
          <ac:picMkLst>
            <pc:docMk/>
            <pc:sldMk cId="1971876922" sldId="293"/>
            <ac:picMk id="12" creationId="{D8233C73-BF71-40C9-4C12-FDA427671489}"/>
          </ac:picMkLst>
        </pc:picChg>
        <pc:picChg chg="del">
          <ac:chgData name="Carin Sjöström Greenwood" userId="976b1efd-ce9f-4624-aa66-b766e6248422" providerId="ADAL" clId="{29E127FC-E99A-4856-913C-D2460FC0BBDF}" dt="2023-08-25T09:15:58.187" v="2" actId="478"/>
          <ac:picMkLst>
            <pc:docMk/>
            <pc:sldMk cId="1971876922" sldId="293"/>
            <ac:picMk id="25" creationId="{BA72ED4F-4D64-9188-657D-66E45E1C9622}"/>
          </ac:picMkLst>
        </pc:picChg>
        <pc:cxnChg chg="mod">
          <ac:chgData name="Carin Sjöström Greenwood" userId="976b1efd-ce9f-4624-aa66-b766e6248422" providerId="ADAL" clId="{29E127FC-E99A-4856-913C-D2460FC0BBDF}" dt="2023-08-25T09:21:04.888" v="213" actId="164"/>
          <ac:cxnSpMkLst>
            <pc:docMk/>
            <pc:sldMk cId="1971876922" sldId="293"/>
            <ac:cxnSpMk id="19" creationId="{3C392041-13D7-07BC-F893-FD06D4055407}"/>
          </ac:cxnSpMkLst>
        </pc:cxnChg>
        <pc:cxnChg chg="mod">
          <ac:chgData name="Carin Sjöström Greenwood" userId="976b1efd-ce9f-4624-aa66-b766e6248422" providerId="ADAL" clId="{29E127FC-E99A-4856-913C-D2460FC0BBDF}" dt="2023-08-25T09:21:04.888" v="213" actId="164"/>
          <ac:cxnSpMkLst>
            <pc:docMk/>
            <pc:sldMk cId="1971876922" sldId="293"/>
            <ac:cxnSpMk id="20" creationId="{BADC48FF-81FC-AB8E-C7D8-64E242159BF6}"/>
          </ac:cxnSpMkLst>
        </pc:cxnChg>
        <pc:cxnChg chg="mod">
          <ac:chgData name="Carin Sjöström Greenwood" userId="976b1efd-ce9f-4624-aa66-b766e6248422" providerId="ADAL" clId="{29E127FC-E99A-4856-913C-D2460FC0BBDF}" dt="2023-08-25T09:21:04.888" v="213" actId="164"/>
          <ac:cxnSpMkLst>
            <pc:docMk/>
            <pc:sldMk cId="1971876922" sldId="293"/>
            <ac:cxnSpMk id="22" creationId="{D042F09C-CC59-699E-C72F-D4CB99B6CBFA}"/>
          </ac:cxnSpMkLst>
        </pc:cxnChg>
        <pc:cxnChg chg="add mod">
          <ac:chgData name="Carin Sjöström Greenwood" userId="976b1efd-ce9f-4624-aa66-b766e6248422" providerId="ADAL" clId="{29E127FC-E99A-4856-913C-D2460FC0BBDF}" dt="2023-08-25T09:20:11.002" v="192" actId="164"/>
          <ac:cxnSpMkLst>
            <pc:docMk/>
            <pc:sldMk cId="1971876922" sldId="293"/>
            <ac:cxnSpMk id="26" creationId="{D336D76A-0453-B7BF-0723-314AA5390821}"/>
          </ac:cxnSpMkLst>
        </pc:cxnChg>
      </pc:sldChg>
      <pc:sldMasterChg chg="modSldLayout">
        <pc:chgData name="Carin Sjöström Greenwood" userId="976b1efd-ce9f-4624-aa66-b766e6248422" providerId="ADAL" clId="{29E127FC-E99A-4856-913C-D2460FC0BBDF}" dt="2023-08-28T10:20:40.094" v="1327" actId="1076"/>
        <pc:sldMasterMkLst>
          <pc:docMk/>
          <pc:sldMasterMk cId="149138282" sldId="2147483648"/>
        </pc:sldMasterMkLst>
        <pc:sldLayoutChg chg="modSp mod">
          <pc:chgData name="Carin Sjöström Greenwood" userId="976b1efd-ce9f-4624-aa66-b766e6248422" providerId="ADAL" clId="{29E127FC-E99A-4856-913C-D2460FC0BBDF}" dt="2023-08-28T10:20:07.006" v="1324" actId="1076"/>
          <pc:sldLayoutMkLst>
            <pc:docMk/>
            <pc:sldMasterMk cId="149138282" sldId="2147483648"/>
            <pc:sldLayoutMk cId="2054511869" sldId="2147483650"/>
          </pc:sldLayoutMkLst>
          <pc:spChg chg="mod">
            <ac:chgData name="Carin Sjöström Greenwood" userId="976b1efd-ce9f-4624-aa66-b766e6248422" providerId="ADAL" clId="{29E127FC-E99A-4856-913C-D2460FC0BBDF}" dt="2023-08-28T10:20:07.006" v="1324" actId="1076"/>
            <ac:spMkLst>
              <pc:docMk/>
              <pc:sldMasterMk cId="149138282" sldId="2147483648"/>
              <pc:sldLayoutMk cId="2054511869" sldId="2147483650"/>
              <ac:spMk id="2" creationId="{76B25631-0701-40C3-A2E5-991715C6245C}"/>
            </ac:spMkLst>
          </pc:spChg>
          <pc:spChg chg="mod">
            <ac:chgData name="Carin Sjöström Greenwood" userId="976b1efd-ce9f-4624-aa66-b766e6248422" providerId="ADAL" clId="{29E127FC-E99A-4856-913C-D2460FC0BBDF}" dt="2023-08-28T09:30:29.349" v="1305" actId="207"/>
            <ac:spMkLst>
              <pc:docMk/>
              <pc:sldMasterMk cId="149138282" sldId="2147483648"/>
              <pc:sldLayoutMk cId="2054511869" sldId="2147483650"/>
              <ac:spMk id="11" creationId="{B351A889-3BB9-FF21-B1DF-61E7A92EC0F4}"/>
            </ac:spMkLst>
          </pc:spChg>
          <pc:spChg chg="mod">
            <ac:chgData name="Carin Sjöström Greenwood" userId="976b1efd-ce9f-4624-aa66-b766e6248422" providerId="ADAL" clId="{29E127FC-E99A-4856-913C-D2460FC0BBDF}" dt="2023-08-28T10:19:59.239" v="1323" actId="1076"/>
            <ac:spMkLst>
              <pc:docMk/>
              <pc:sldMasterMk cId="149138282" sldId="2147483648"/>
              <pc:sldLayoutMk cId="2054511869" sldId="2147483650"/>
              <ac:spMk id="14" creationId="{A9936CC4-BC31-7B4D-38E0-EC836B72C571}"/>
            </ac:spMkLst>
          </pc:spChg>
        </pc:sldLayoutChg>
        <pc:sldLayoutChg chg="delSp modSp mod">
          <pc:chgData name="Carin Sjöström Greenwood" userId="976b1efd-ce9f-4624-aa66-b766e6248422" providerId="ADAL" clId="{29E127FC-E99A-4856-913C-D2460FC0BBDF}" dt="2023-08-28T10:20:40.094" v="1327" actId="1076"/>
          <pc:sldLayoutMkLst>
            <pc:docMk/>
            <pc:sldMasterMk cId="149138282" sldId="2147483648"/>
            <pc:sldLayoutMk cId="3143030760" sldId="2147483652"/>
          </pc:sldLayoutMkLst>
          <pc:spChg chg="del mod">
            <ac:chgData name="Carin Sjöström Greenwood" userId="976b1efd-ce9f-4624-aa66-b766e6248422" providerId="ADAL" clId="{29E127FC-E99A-4856-913C-D2460FC0BBDF}" dt="2023-08-28T10:19:20.976" v="1318" actId="478"/>
            <ac:spMkLst>
              <pc:docMk/>
              <pc:sldMasterMk cId="149138282" sldId="2147483648"/>
              <pc:sldLayoutMk cId="3143030760" sldId="2147483652"/>
              <ac:spMk id="2" creationId="{625E6907-50BC-FFF4-F6B9-BF2B7373C4A2}"/>
            </ac:spMkLst>
          </pc:spChg>
          <pc:spChg chg="mod">
            <ac:chgData name="Carin Sjöström Greenwood" userId="976b1efd-ce9f-4624-aa66-b766e6248422" providerId="ADAL" clId="{29E127FC-E99A-4856-913C-D2460FC0BBDF}" dt="2023-08-28T10:20:40.094" v="1327" actId="1076"/>
            <ac:spMkLst>
              <pc:docMk/>
              <pc:sldMasterMk cId="149138282" sldId="2147483648"/>
              <pc:sldLayoutMk cId="3143030760" sldId="2147483652"/>
              <ac:spMk id="3" creationId="{877B3524-D6C4-8016-A0B9-76DB7A408CF7}"/>
            </ac:spMkLst>
          </pc:spChg>
          <pc:spChg chg="del">
            <ac:chgData name="Carin Sjöström Greenwood" userId="976b1efd-ce9f-4624-aa66-b766e6248422" providerId="ADAL" clId="{29E127FC-E99A-4856-913C-D2460FC0BBDF}" dt="2023-08-28T10:19:23.263" v="1319" actId="478"/>
            <ac:spMkLst>
              <pc:docMk/>
              <pc:sldMasterMk cId="149138282" sldId="2147483648"/>
              <pc:sldLayoutMk cId="3143030760" sldId="2147483652"/>
              <ac:spMk id="4" creationId="{2F1EC206-E47A-5E7F-9581-B76ADE31A8FE}"/>
            </ac:spMkLst>
          </pc:spChg>
          <pc:spChg chg="mod">
            <ac:chgData name="Carin Sjöström Greenwood" userId="976b1efd-ce9f-4624-aa66-b766e6248422" providerId="ADAL" clId="{29E127FC-E99A-4856-913C-D2460FC0BBDF}" dt="2023-08-28T10:20:19.639" v="1325" actId="1076"/>
            <ac:spMkLst>
              <pc:docMk/>
              <pc:sldMasterMk cId="149138282" sldId="2147483648"/>
              <pc:sldLayoutMk cId="3143030760" sldId="2147483652"/>
              <ac:spMk id="9" creationId="{D5FF0E6C-D325-C355-90B1-214F162C31D1}"/>
            </ac:spMkLst>
          </pc:spChg>
        </pc:sldLayoutChg>
        <pc:sldLayoutChg chg="delSp modSp mod">
          <pc:chgData name="Carin Sjöström Greenwood" userId="976b1efd-ce9f-4624-aa66-b766e6248422" providerId="ADAL" clId="{29E127FC-E99A-4856-913C-D2460FC0BBDF}" dt="2023-08-28T10:19:28.679" v="1321" actId="478"/>
          <pc:sldLayoutMkLst>
            <pc:docMk/>
            <pc:sldMasterMk cId="149138282" sldId="2147483648"/>
            <pc:sldLayoutMk cId="2193212721" sldId="2147483654"/>
          </pc:sldLayoutMkLst>
          <pc:spChg chg="mod">
            <ac:chgData name="Carin Sjöström Greenwood" userId="976b1efd-ce9f-4624-aa66-b766e6248422" providerId="ADAL" clId="{29E127FC-E99A-4856-913C-D2460FC0BBDF}" dt="2023-08-28T09:30:40.701" v="1306" actId="207"/>
            <ac:spMkLst>
              <pc:docMk/>
              <pc:sldMasterMk cId="149138282" sldId="2147483648"/>
              <pc:sldLayoutMk cId="2193212721" sldId="2147483654"/>
              <ac:spMk id="4" creationId="{1FC6FDEA-C781-902D-A489-58BB1BF3050A}"/>
            </ac:spMkLst>
          </pc:spChg>
          <pc:spChg chg="del">
            <ac:chgData name="Carin Sjöström Greenwood" userId="976b1efd-ce9f-4624-aa66-b766e6248422" providerId="ADAL" clId="{29E127FC-E99A-4856-913C-D2460FC0BBDF}" dt="2023-08-28T10:19:28.679" v="1321" actId="478"/>
            <ac:spMkLst>
              <pc:docMk/>
              <pc:sldMasterMk cId="149138282" sldId="2147483648"/>
              <pc:sldLayoutMk cId="2193212721" sldId="2147483654"/>
              <ac:spMk id="5" creationId="{3E0629D0-D830-BA3B-8258-4D3944A151FE}"/>
            </ac:spMkLst>
          </pc:spChg>
          <pc:spChg chg="del">
            <ac:chgData name="Carin Sjöström Greenwood" userId="976b1efd-ce9f-4624-aa66-b766e6248422" providerId="ADAL" clId="{29E127FC-E99A-4856-913C-D2460FC0BBDF}" dt="2023-08-28T10:19:26.079" v="1320" actId="478"/>
            <ac:spMkLst>
              <pc:docMk/>
              <pc:sldMasterMk cId="149138282" sldId="2147483648"/>
              <pc:sldLayoutMk cId="2193212721" sldId="2147483654"/>
              <ac:spMk id="6" creationId="{F61AD9AB-C85B-9888-3B59-C1F8A75F1D3A}"/>
            </ac:spMkLst>
          </pc:spChg>
          <pc:spChg chg="mod">
            <ac:chgData name="Carin Sjöström Greenwood" userId="976b1efd-ce9f-4624-aa66-b766e6248422" providerId="ADAL" clId="{29E127FC-E99A-4856-913C-D2460FC0BBDF}" dt="2023-08-28T09:30:45.132" v="1307" actId="207"/>
            <ac:spMkLst>
              <pc:docMk/>
              <pc:sldMasterMk cId="149138282" sldId="2147483648"/>
              <pc:sldLayoutMk cId="2193212721" sldId="2147483654"/>
              <ac:spMk id="11" creationId="{1F9B59B5-C37C-6616-7B01-4CE9FC56AFC8}"/>
            </ac:spMkLst>
          </pc:spChg>
        </pc:sldLayoutChg>
        <pc:sldLayoutChg chg="delSp mod">
          <pc:chgData name="Carin Sjöström Greenwood" userId="976b1efd-ce9f-4624-aa66-b766e6248422" providerId="ADAL" clId="{29E127FC-E99A-4856-913C-D2460FC0BBDF}" dt="2023-08-28T10:19:34.928" v="1322" actId="478"/>
          <pc:sldLayoutMkLst>
            <pc:docMk/>
            <pc:sldMasterMk cId="149138282" sldId="2147483648"/>
            <pc:sldLayoutMk cId="3548231675" sldId="2147483661"/>
          </pc:sldLayoutMkLst>
          <pc:spChg chg="del">
            <ac:chgData name="Carin Sjöström Greenwood" userId="976b1efd-ce9f-4624-aa66-b766e6248422" providerId="ADAL" clId="{29E127FC-E99A-4856-913C-D2460FC0BBDF}" dt="2023-08-28T10:19:34.928" v="1322" actId="478"/>
            <ac:spMkLst>
              <pc:docMk/>
              <pc:sldMasterMk cId="149138282" sldId="2147483648"/>
              <pc:sldLayoutMk cId="3548231675" sldId="2147483661"/>
              <ac:spMk id="6" creationId="{3CF62D2F-E5FD-F410-EE14-94871D7A62B1}"/>
            </ac:spMkLst>
          </pc:spChg>
        </pc:sldLayoutChg>
      </pc:sldMasterChg>
    </pc:docChg>
  </pc:docChgLst>
  <pc:docChgLst>
    <pc:chgData name="Carin Sjöström Greenwood" userId="S::cargr4@vgregion.se::976b1efd-ce9f-4624-aa66-b766e6248422" providerId="AD" clId="Web-{8E17D671-E4B3-0C1F-2D12-B5FD4C256495}"/>
    <pc:docChg chg="modSld">
      <pc:chgData name="Carin Sjöström Greenwood" userId="S::cargr4@vgregion.se::976b1efd-ce9f-4624-aa66-b766e6248422" providerId="AD" clId="Web-{8E17D671-E4B3-0C1F-2D12-B5FD4C256495}" dt="2024-06-03T10:18:13.652" v="3"/>
      <pc:docMkLst>
        <pc:docMk/>
      </pc:docMkLst>
      <pc:sldChg chg="modSp">
        <pc:chgData name="Carin Sjöström Greenwood" userId="S::cargr4@vgregion.se::976b1efd-ce9f-4624-aa66-b766e6248422" providerId="AD" clId="Web-{8E17D671-E4B3-0C1F-2D12-B5FD4C256495}" dt="2024-06-03T10:18:13.652" v="3"/>
        <pc:sldMkLst>
          <pc:docMk/>
          <pc:sldMk cId="4024165696" sldId="292"/>
        </pc:sldMkLst>
        <pc:grpChg chg="mod">
          <ac:chgData name="Carin Sjöström Greenwood" userId="S::cargr4@vgregion.se::976b1efd-ce9f-4624-aa66-b766e6248422" providerId="AD" clId="Web-{8E17D671-E4B3-0C1F-2D12-B5FD4C256495}" dt="2024-06-03T10:16:47.821" v="0"/>
          <ac:grpSpMkLst>
            <pc:docMk/>
            <pc:sldMk cId="4024165696" sldId="292"/>
            <ac:grpSpMk id="2" creationId="{0F9763C5-ACD2-48BD-9465-EF0A20DEA6F7}"/>
          </ac:grpSpMkLst>
        </pc:grpChg>
        <pc:picChg chg="mod">
          <ac:chgData name="Carin Sjöström Greenwood" userId="S::cargr4@vgregion.se::976b1efd-ce9f-4624-aa66-b766e6248422" providerId="AD" clId="Web-{8E17D671-E4B3-0C1F-2D12-B5FD4C256495}" dt="2024-06-03T10:18:13.652" v="3"/>
          <ac:picMkLst>
            <pc:docMk/>
            <pc:sldMk cId="4024165696" sldId="292"/>
            <ac:picMk id="9" creationId="{13C5003A-248C-CEF6-B0A5-D6E2C5845BA8}"/>
          </ac:picMkLst>
        </pc:picChg>
      </pc:sldChg>
      <pc:sldChg chg="modSp">
        <pc:chgData name="Carin Sjöström Greenwood" userId="S::cargr4@vgregion.se::976b1efd-ce9f-4624-aa66-b766e6248422" providerId="AD" clId="Web-{8E17D671-E4B3-0C1F-2D12-B5FD4C256495}" dt="2024-06-03T10:17:41.619" v="2"/>
        <pc:sldMkLst>
          <pc:docMk/>
          <pc:sldMk cId="1971876922" sldId="293"/>
        </pc:sldMkLst>
        <pc:picChg chg="mod">
          <ac:chgData name="Carin Sjöström Greenwood" userId="S::cargr4@vgregion.se::976b1efd-ce9f-4624-aa66-b766e6248422" providerId="AD" clId="Web-{8E17D671-E4B3-0C1F-2D12-B5FD4C256495}" dt="2024-06-03T10:17:41.619" v="2"/>
          <ac:picMkLst>
            <pc:docMk/>
            <pc:sldMk cId="1971876922" sldId="293"/>
            <ac:picMk id="8" creationId="{45DA842C-1F33-B923-FD42-866B77D044A9}"/>
          </ac:picMkLst>
        </pc:picChg>
      </pc:sldChg>
    </pc:docChg>
  </pc:docChgLst>
  <pc:docChgLst>
    <pc:chgData name="Carin Sjöström Greenwood" userId="976b1efd-ce9f-4624-aa66-b766e6248422" providerId="ADAL" clId="{30C1DC35-AFC0-48A5-B14E-D3F56CD80CE5}"/>
    <pc:docChg chg="undo custSel modSld modMainMaster">
      <pc:chgData name="Carin Sjöström Greenwood" userId="976b1efd-ce9f-4624-aa66-b766e6248422" providerId="ADAL" clId="{30C1DC35-AFC0-48A5-B14E-D3F56CD80CE5}" dt="2024-05-30T14:36:41.606" v="72" actId="14826"/>
      <pc:docMkLst>
        <pc:docMk/>
      </pc:docMkLst>
      <pc:sldChg chg="modSp mod modClrScheme chgLayout">
        <pc:chgData name="Carin Sjöström Greenwood" userId="976b1efd-ce9f-4624-aa66-b766e6248422" providerId="ADAL" clId="{30C1DC35-AFC0-48A5-B14E-D3F56CD80CE5}" dt="2024-05-30T14:32:39.285" v="71" actId="700"/>
        <pc:sldMkLst>
          <pc:docMk/>
          <pc:sldMk cId="3801270367" sldId="290"/>
        </pc:sldMkLst>
        <pc:spChg chg="mod ord">
          <ac:chgData name="Carin Sjöström Greenwood" userId="976b1efd-ce9f-4624-aa66-b766e6248422" providerId="ADAL" clId="{30C1DC35-AFC0-48A5-B14E-D3F56CD80CE5}" dt="2024-05-30T14:32:39.285" v="71" actId="700"/>
          <ac:spMkLst>
            <pc:docMk/>
            <pc:sldMk cId="3801270367" sldId="290"/>
            <ac:spMk id="2" creationId="{880D3025-C9FB-1672-95A2-D199E252BE2F}"/>
          </ac:spMkLst>
        </pc:spChg>
      </pc:sldChg>
      <pc:sldMasterChg chg="addSldLayout modSldLayout sldLayoutOrd">
        <pc:chgData name="Carin Sjöström Greenwood" userId="976b1efd-ce9f-4624-aa66-b766e6248422" providerId="ADAL" clId="{30C1DC35-AFC0-48A5-B14E-D3F56CD80CE5}" dt="2024-05-30T14:36:41.606" v="72" actId="14826"/>
        <pc:sldMasterMkLst>
          <pc:docMk/>
          <pc:sldMasterMk cId="149138282" sldId="2147483648"/>
        </pc:sldMasterMkLst>
        <pc:sldLayoutChg chg="addSp delSp modSp mod">
          <pc:chgData name="Carin Sjöström Greenwood" userId="976b1efd-ce9f-4624-aa66-b766e6248422" providerId="ADAL" clId="{30C1DC35-AFC0-48A5-B14E-D3F56CD80CE5}" dt="2024-05-30T14:28:19.274" v="21"/>
          <pc:sldLayoutMkLst>
            <pc:docMk/>
            <pc:sldMasterMk cId="149138282" sldId="2147483648"/>
            <pc:sldLayoutMk cId="3177692620" sldId="2147483649"/>
          </pc:sldLayoutMkLst>
          <pc:picChg chg="add mod">
            <ac:chgData name="Carin Sjöström Greenwood" userId="976b1efd-ce9f-4624-aa66-b766e6248422" providerId="ADAL" clId="{30C1DC35-AFC0-48A5-B14E-D3F56CD80CE5}" dt="2024-05-30T14:28:19.274" v="21"/>
            <ac:picMkLst>
              <pc:docMk/>
              <pc:sldMasterMk cId="149138282" sldId="2147483648"/>
              <pc:sldLayoutMk cId="3177692620" sldId="2147483649"/>
              <ac:picMk id="8" creationId="{4E549E68-0124-68BF-D189-58DE511DF9CA}"/>
            </ac:picMkLst>
          </pc:picChg>
          <pc:picChg chg="del">
            <ac:chgData name="Carin Sjöström Greenwood" userId="976b1efd-ce9f-4624-aa66-b766e6248422" providerId="ADAL" clId="{30C1DC35-AFC0-48A5-B14E-D3F56CD80CE5}" dt="2024-05-30T14:28:18.989" v="20" actId="478"/>
            <ac:picMkLst>
              <pc:docMk/>
              <pc:sldMasterMk cId="149138282" sldId="2147483648"/>
              <pc:sldLayoutMk cId="3177692620" sldId="2147483649"/>
              <ac:picMk id="12" creationId="{8027DDC1-891D-98C7-9BCD-92B5E490FECB}"/>
            </ac:picMkLst>
          </pc:picChg>
          <pc:picChg chg="add mod">
            <ac:chgData name="Carin Sjöström Greenwood" userId="976b1efd-ce9f-4624-aa66-b766e6248422" providerId="ADAL" clId="{30C1DC35-AFC0-48A5-B14E-D3F56CD80CE5}" dt="2024-05-30T14:28:19.274" v="21"/>
            <ac:picMkLst>
              <pc:docMk/>
              <pc:sldMasterMk cId="149138282" sldId="2147483648"/>
              <pc:sldLayoutMk cId="3177692620" sldId="2147483649"/>
              <ac:picMk id="13" creationId="{E1B8D0ED-3B57-53F3-7B5F-F6A1EE5445C9}"/>
            </ac:picMkLst>
          </pc:picChg>
        </pc:sldLayoutChg>
        <pc:sldLayoutChg chg="addSp delSp modSp mod">
          <pc:chgData name="Carin Sjöström Greenwood" userId="976b1efd-ce9f-4624-aa66-b766e6248422" providerId="ADAL" clId="{30C1DC35-AFC0-48A5-B14E-D3F56CD80CE5}" dt="2024-05-30T14:28:08.587" v="19" actId="1076"/>
          <pc:sldLayoutMkLst>
            <pc:docMk/>
            <pc:sldMasterMk cId="149138282" sldId="2147483648"/>
            <pc:sldLayoutMk cId="1667956800" sldId="2147483658"/>
          </pc:sldLayoutMkLst>
          <pc:picChg chg="add mod">
            <ac:chgData name="Carin Sjöström Greenwood" userId="976b1efd-ce9f-4624-aa66-b766e6248422" providerId="ADAL" clId="{30C1DC35-AFC0-48A5-B14E-D3F56CD80CE5}" dt="2024-05-30T14:26:45.050" v="11" actId="1076"/>
            <ac:picMkLst>
              <pc:docMk/>
              <pc:sldMasterMk cId="149138282" sldId="2147483648"/>
              <pc:sldLayoutMk cId="1667956800" sldId="2147483658"/>
              <ac:picMk id="8" creationId="{F5820E85-6EF0-A6A4-3A47-E2E9202AF08E}"/>
            </ac:picMkLst>
          </pc:picChg>
          <pc:picChg chg="add del">
            <ac:chgData name="Carin Sjöström Greenwood" userId="976b1efd-ce9f-4624-aa66-b766e6248422" providerId="ADAL" clId="{30C1DC35-AFC0-48A5-B14E-D3F56CD80CE5}" dt="2024-05-30T14:26:46.749" v="12" actId="478"/>
            <ac:picMkLst>
              <pc:docMk/>
              <pc:sldMasterMk cId="149138282" sldId="2147483648"/>
              <pc:sldLayoutMk cId="1667956800" sldId="2147483658"/>
              <ac:picMk id="11" creationId="{974DB03C-6D2E-BDEA-0595-D30F913A5196}"/>
            </ac:picMkLst>
          </pc:picChg>
          <pc:picChg chg="add mod">
            <ac:chgData name="Carin Sjöström Greenwood" userId="976b1efd-ce9f-4624-aa66-b766e6248422" providerId="ADAL" clId="{30C1DC35-AFC0-48A5-B14E-D3F56CD80CE5}" dt="2024-05-30T14:28:08.587" v="19" actId="1076"/>
            <ac:picMkLst>
              <pc:docMk/>
              <pc:sldMasterMk cId="149138282" sldId="2147483648"/>
              <pc:sldLayoutMk cId="1667956800" sldId="2147483658"/>
              <ac:picMk id="19" creationId="{A862A4F3-4666-A4EB-48B9-22366C9B958B}"/>
            </ac:picMkLst>
          </pc:picChg>
        </pc:sldLayoutChg>
        <pc:sldLayoutChg chg="addSp delSp modSp mod">
          <pc:chgData name="Carin Sjöström Greenwood" userId="976b1efd-ce9f-4624-aa66-b766e6248422" providerId="ADAL" clId="{30C1DC35-AFC0-48A5-B14E-D3F56CD80CE5}" dt="2024-05-30T14:30:02.090" v="43" actId="1076"/>
          <pc:sldLayoutMkLst>
            <pc:docMk/>
            <pc:sldMasterMk cId="149138282" sldId="2147483648"/>
            <pc:sldLayoutMk cId="492405024" sldId="2147483659"/>
          </pc:sldLayoutMkLst>
          <pc:picChg chg="add del mod">
            <ac:chgData name="Carin Sjöström Greenwood" userId="976b1efd-ce9f-4624-aa66-b766e6248422" providerId="ADAL" clId="{30C1DC35-AFC0-48A5-B14E-D3F56CD80CE5}" dt="2024-05-30T14:29:18.557" v="33" actId="478"/>
            <ac:picMkLst>
              <pc:docMk/>
              <pc:sldMasterMk cId="149138282" sldId="2147483648"/>
              <pc:sldLayoutMk cId="492405024" sldId="2147483659"/>
              <ac:picMk id="2" creationId="{A49BA7A2-FA7C-3D86-464A-9D92424ACA1F}"/>
            </ac:picMkLst>
          </pc:picChg>
          <pc:picChg chg="add del mod">
            <ac:chgData name="Carin Sjöström Greenwood" userId="976b1efd-ce9f-4624-aa66-b766e6248422" providerId="ADAL" clId="{30C1DC35-AFC0-48A5-B14E-D3F56CD80CE5}" dt="2024-05-30T14:29:38.183" v="40" actId="478"/>
            <ac:picMkLst>
              <pc:docMk/>
              <pc:sldMasterMk cId="149138282" sldId="2147483648"/>
              <pc:sldLayoutMk cId="492405024" sldId="2147483659"/>
              <ac:picMk id="4" creationId="{5EAAD915-4EB0-6B98-4A7F-785E91490101}"/>
            </ac:picMkLst>
          </pc:picChg>
          <pc:picChg chg="add del mod">
            <ac:chgData name="Carin Sjöström Greenwood" userId="976b1efd-ce9f-4624-aa66-b766e6248422" providerId="ADAL" clId="{30C1DC35-AFC0-48A5-B14E-D3F56CD80CE5}" dt="2024-05-30T14:30:02.090" v="43" actId="1076"/>
            <ac:picMkLst>
              <pc:docMk/>
              <pc:sldMasterMk cId="149138282" sldId="2147483648"/>
              <pc:sldLayoutMk cId="492405024" sldId="2147483659"/>
              <ac:picMk id="5" creationId="{9EA18CB0-8BD0-FC3C-21BF-B63AD96FD45A}"/>
            </ac:picMkLst>
          </pc:picChg>
        </pc:sldLayoutChg>
        <pc:sldLayoutChg chg="addSp delSp modSp add mod ord modTransition">
          <pc:chgData name="Carin Sjöström Greenwood" userId="976b1efd-ce9f-4624-aa66-b766e6248422" providerId="ADAL" clId="{30C1DC35-AFC0-48A5-B14E-D3F56CD80CE5}" dt="2024-05-30T14:36:41.606" v="72" actId="14826"/>
          <pc:sldLayoutMkLst>
            <pc:docMk/>
            <pc:sldMasterMk cId="149138282" sldId="2147483648"/>
            <pc:sldLayoutMk cId="3277092506" sldId="2147483662"/>
          </pc:sldLayoutMkLst>
          <pc:spChg chg="del">
            <ac:chgData name="Carin Sjöström Greenwood" userId="976b1efd-ce9f-4624-aa66-b766e6248422" providerId="ADAL" clId="{30C1DC35-AFC0-48A5-B14E-D3F56CD80CE5}" dt="2024-05-30T14:30:38.509" v="50" actId="478"/>
            <ac:spMkLst>
              <pc:docMk/>
              <pc:sldMasterMk cId="149138282" sldId="2147483648"/>
              <pc:sldLayoutMk cId="3277092506" sldId="2147483662"/>
              <ac:spMk id="2" creationId="{2D6EA362-9137-45DF-BEE4-B691A8719BDE}"/>
            </ac:spMkLst>
          </pc:spChg>
          <pc:spChg chg="del mod">
            <ac:chgData name="Carin Sjöström Greenwood" userId="976b1efd-ce9f-4624-aa66-b766e6248422" providerId="ADAL" clId="{30C1DC35-AFC0-48A5-B14E-D3F56CD80CE5}" dt="2024-05-30T14:31:15.188" v="58" actId="478"/>
            <ac:spMkLst>
              <pc:docMk/>
              <pc:sldMasterMk cId="149138282" sldId="2147483648"/>
              <pc:sldLayoutMk cId="3277092506" sldId="2147483662"/>
              <ac:spMk id="3" creationId="{81D78077-8D23-4A9C-AD57-B41C92D6A8D4}"/>
            </ac:spMkLst>
          </pc:spChg>
          <pc:spChg chg="add del mod">
            <ac:chgData name="Carin Sjöström Greenwood" userId="976b1efd-ce9f-4624-aa66-b766e6248422" providerId="ADAL" clId="{30C1DC35-AFC0-48A5-B14E-D3F56CD80CE5}" dt="2024-05-30T14:30:42.248" v="52" actId="1076"/>
            <ac:spMkLst>
              <pc:docMk/>
              <pc:sldMasterMk cId="149138282" sldId="2147483648"/>
              <pc:sldLayoutMk cId="3277092506" sldId="2147483662"/>
              <ac:spMk id="4" creationId="{A95B309E-D263-11E8-9807-1C7D2CFE7E7F}"/>
            </ac:spMkLst>
          </pc:spChg>
          <pc:spChg chg="del">
            <ac:chgData name="Carin Sjöström Greenwood" userId="976b1efd-ce9f-4624-aa66-b766e6248422" providerId="ADAL" clId="{30C1DC35-AFC0-48A5-B14E-D3F56CD80CE5}" dt="2024-05-30T14:30:35.041" v="49" actId="478"/>
            <ac:spMkLst>
              <pc:docMk/>
              <pc:sldMasterMk cId="149138282" sldId="2147483648"/>
              <pc:sldLayoutMk cId="3277092506" sldId="2147483662"/>
              <ac:spMk id="7" creationId="{0A5E5F6E-C97D-A4DC-263A-27783D57B08B}"/>
            </ac:spMkLst>
          </pc:spChg>
          <pc:picChg chg="add mod">
            <ac:chgData name="Carin Sjöström Greenwood" userId="976b1efd-ce9f-4624-aa66-b766e6248422" providerId="ADAL" clId="{30C1DC35-AFC0-48A5-B14E-D3F56CD80CE5}" dt="2024-05-30T14:36:41.606" v="72" actId="14826"/>
            <ac:picMkLst>
              <pc:docMk/>
              <pc:sldMasterMk cId="149138282" sldId="2147483648"/>
              <pc:sldLayoutMk cId="3277092506" sldId="2147483662"/>
              <ac:picMk id="8" creationId="{A71A431F-F49E-F768-F4F5-0F52CD1AAB00}"/>
            </ac:picMkLst>
          </pc:picChg>
          <pc:picChg chg="add mod">
            <ac:chgData name="Carin Sjöström Greenwood" userId="976b1efd-ce9f-4624-aa66-b766e6248422" providerId="ADAL" clId="{30C1DC35-AFC0-48A5-B14E-D3F56CD80CE5}" dt="2024-05-30T14:32:18.866" v="70" actId="1076"/>
            <ac:picMkLst>
              <pc:docMk/>
              <pc:sldMasterMk cId="149138282" sldId="2147483648"/>
              <pc:sldLayoutMk cId="3277092506" sldId="2147483662"/>
              <ac:picMk id="10" creationId="{EB96F11A-FF46-5E39-4954-E07CDA4F10BE}"/>
            </ac:picMkLst>
          </pc:picChg>
        </pc:sldLayoutChg>
      </pc:sldMasterChg>
    </pc:docChg>
  </pc:docChgLst>
  <pc:docChgLst>
    <pc:chgData name="Carin Sjöström Greenwood" userId="976b1efd-ce9f-4624-aa66-b766e6248422" providerId="ADAL" clId="{8E4C5D3D-CE2E-41BF-9346-C6076C447FD0}"/>
    <pc:docChg chg="undo custSel modSld modMainMaster">
      <pc:chgData name="Carin Sjöström Greenwood" userId="976b1efd-ce9f-4624-aa66-b766e6248422" providerId="ADAL" clId="{8E4C5D3D-CE2E-41BF-9346-C6076C447FD0}" dt="2023-07-14T13:12:43.308" v="58" actId="478"/>
      <pc:docMkLst>
        <pc:docMk/>
      </pc:docMkLst>
      <pc:sldChg chg="delSp mod">
        <pc:chgData name="Carin Sjöström Greenwood" userId="976b1efd-ce9f-4624-aa66-b766e6248422" providerId="ADAL" clId="{8E4C5D3D-CE2E-41BF-9346-C6076C447FD0}" dt="2023-07-14T12:07:13.080" v="42" actId="478"/>
        <pc:sldMkLst>
          <pc:docMk/>
          <pc:sldMk cId="3289012044" sldId="276"/>
        </pc:sldMkLst>
        <pc:picChg chg="del">
          <ac:chgData name="Carin Sjöström Greenwood" userId="976b1efd-ce9f-4624-aa66-b766e6248422" providerId="ADAL" clId="{8E4C5D3D-CE2E-41BF-9346-C6076C447FD0}" dt="2023-07-14T12:07:13.080" v="42" actId="478"/>
          <ac:picMkLst>
            <pc:docMk/>
            <pc:sldMk cId="3289012044" sldId="276"/>
            <ac:picMk id="4" creationId="{5ABB1517-FC5F-F880-BA83-77C147603140}"/>
          </ac:picMkLst>
        </pc:picChg>
      </pc:sldChg>
      <pc:sldMasterChg chg="delSldLayout modSldLayout">
        <pc:chgData name="Carin Sjöström Greenwood" userId="976b1efd-ce9f-4624-aa66-b766e6248422" providerId="ADAL" clId="{8E4C5D3D-CE2E-41BF-9346-C6076C447FD0}" dt="2023-07-14T13:12:43.308" v="58" actId="478"/>
        <pc:sldMasterMkLst>
          <pc:docMk/>
          <pc:sldMasterMk cId="149138282" sldId="2147483648"/>
        </pc:sldMasterMkLst>
        <pc:sldLayoutChg chg="addSp delSp modSp mod">
          <pc:chgData name="Carin Sjöström Greenwood" userId="976b1efd-ce9f-4624-aa66-b766e6248422" providerId="ADAL" clId="{8E4C5D3D-CE2E-41BF-9346-C6076C447FD0}" dt="2023-07-14T13:12:32.380" v="56" actId="478"/>
          <pc:sldLayoutMkLst>
            <pc:docMk/>
            <pc:sldMasterMk cId="149138282" sldId="2147483648"/>
            <pc:sldLayoutMk cId="3177692620" sldId="2147483649"/>
          </pc:sldLayoutMkLst>
          <pc:spChg chg="mod">
            <ac:chgData name="Carin Sjöström Greenwood" userId="976b1efd-ce9f-4624-aa66-b766e6248422" providerId="ADAL" clId="{8E4C5D3D-CE2E-41BF-9346-C6076C447FD0}" dt="2023-07-14T12:02:22.356" v="23" actId="207"/>
            <ac:spMkLst>
              <pc:docMk/>
              <pc:sldMasterMk cId="149138282" sldId="2147483648"/>
              <pc:sldLayoutMk cId="3177692620" sldId="2147483649"/>
              <ac:spMk id="4" creationId="{2ACE7E74-CDF2-8E7F-0785-3738B875A2CD}"/>
            </ac:spMkLst>
          </pc:spChg>
          <pc:spChg chg="mod">
            <ac:chgData name="Carin Sjöström Greenwood" userId="976b1efd-ce9f-4624-aa66-b766e6248422" providerId="ADAL" clId="{8E4C5D3D-CE2E-41BF-9346-C6076C447FD0}" dt="2023-07-14T12:01:36.041" v="18" actId="108"/>
            <ac:spMkLst>
              <pc:docMk/>
              <pc:sldMasterMk cId="149138282" sldId="2147483648"/>
              <pc:sldLayoutMk cId="3177692620" sldId="2147483649"/>
              <ac:spMk id="5" creationId="{FCA1630E-4FA1-813B-6FB5-6B8EA29DFC23}"/>
            </ac:spMkLst>
          </pc:spChg>
          <pc:spChg chg="del">
            <ac:chgData name="Carin Sjöström Greenwood" userId="976b1efd-ce9f-4624-aa66-b766e6248422" providerId="ADAL" clId="{8E4C5D3D-CE2E-41BF-9346-C6076C447FD0}" dt="2023-07-14T13:12:32.380" v="56" actId="478"/>
            <ac:spMkLst>
              <pc:docMk/>
              <pc:sldMasterMk cId="149138282" sldId="2147483648"/>
              <pc:sldLayoutMk cId="3177692620" sldId="2147483649"/>
              <ac:spMk id="8" creationId="{DAF13055-4269-7909-D2F6-610F622CD5BE}"/>
            </ac:spMkLst>
          </pc:spChg>
          <pc:spChg chg="mod">
            <ac:chgData name="Carin Sjöström Greenwood" userId="976b1efd-ce9f-4624-aa66-b766e6248422" providerId="ADAL" clId="{8E4C5D3D-CE2E-41BF-9346-C6076C447FD0}" dt="2023-07-14T12:01:42.964" v="19" actId="207"/>
            <ac:spMkLst>
              <pc:docMk/>
              <pc:sldMasterMk cId="149138282" sldId="2147483648"/>
              <pc:sldLayoutMk cId="3177692620" sldId="2147483649"/>
              <ac:spMk id="9" creationId="{2B03F9E4-CBF3-3FAD-7A8C-30005A1801FA}"/>
            </ac:spMkLst>
          </pc:spChg>
          <pc:spChg chg="mod">
            <ac:chgData name="Carin Sjöström Greenwood" userId="976b1efd-ce9f-4624-aa66-b766e6248422" providerId="ADAL" clId="{8E4C5D3D-CE2E-41BF-9346-C6076C447FD0}" dt="2023-07-14T12:02:15.364" v="22" actId="207"/>
            <ac:spMkLst>
              <pc:docMk/>
              <pc:sldMasterMk cId="149138282" sldId="2147483648"/>
              <pc:sldLayoutMk cId="3177692620" sldId="2147483649"/>
              <ac:spMk id="10" creationId="{DAB90BBB-7589-BC25-6C27-BE15CF7BF058}"/>
            </ac:spMkLst>
          </pc:spChg>
          <pc:spChg chg="mod">
            <ac:chgData name="Carin Sjöström Greenwood" userId="976b1efd-ce9f-4624-aa66-b766e6248422" providerId="ADAL" clId="{8E4C5D3D-CE2E-41BF-9346-C6076C447FD0}" dt="2023-07-14T12:02:00.432" v="21" actId="207"/>
            <ac:spMkLst>
              <pc:docMk/>
              <pc:sldMasterMk cId="149138282" sldId="2147483648"/>
              <pc:sldLayoutMk cId="3177692620" sldId="2147483649"/>
              <ac:spMk id="11" creationId="{820856E7-20FE-6D95-61A0-CC38B82FEDE0}"/>
            </ac:spMkLst>
          </pc:spChg>
          <pc:spChg chg="mod">
            <ac:chgData name="Carin Sjöström Greenwood" userId="976b1efd-ce9f-4624-aa66-b766e6248422" providerId="ADAL" clId="{8E4C5D3D-CE2E-41BF-9346-C6076C447FD0}" dt="2023-07-14T12:01:27.256" v="17" actId="207"/>
            <ac:spMkLst>
              <pc:docMk/>
              <pc:sldMasterMk cId="149138282" sldId="2147483648"/>
              <pc:sldLayoutMk cId="3177692620" sldId="2147483649"/>
              <ac:spMk id="20" creationId="{125799E2-37F2-0C3F-51A3-D071A013E705}"/>
            </ac:spMkLst>
          </pc:spChg>
          <pc:spChg chg="mod">
            <ac:chgData name="Carin Sjöström Greenwood" userId="976b1efd-ce9f-4624-aa66-b766e6248422" providerId="ADAL" clId="{8E4C5D3D-CE2E-41BF-9346-C6076C447FD0}" dt="2023-07-14T12:01:51.523" v="20" actId="207"/>
            <ac:spMkLst>
              <pc:docMk/>
              <pc:sldMasterMk cId="149138282" sldId="2147483648"/>
              <pc:sldLayoutMk cId="3177692620" sldId="2147483649"/>
              <ac:spMk id="21" creationId="{6EEA36D4-6C11-D52A-A47F-18E40D0C6847}"/>
            </ac:spMkLst>
          </pc:spChg>
          <pc:picChg chg="add mod">
            <ac:chgData name="Carin Sjöström Greenwood" userId="976b1efd-ce9f-4624-aa66-b766e6248422" providerId="ADAL" clId="{8E4C5D3D-CE2E-41BF-9346-C6076C447FD0}" dt="2023-07-14T12:16:42.994" v="43" actId="14826"/>
            <ac:picMkLst>
              <pc:docMk/>
              <pc:sldMasterMk cId="149138282" sldId="2147483648"/>
              <pc:sldLayoutMk cId="3177692620" sldId="2147483649"/>
              <ac:picMk id="12" creationId="{8027DDC1-891D-98C7-9BCD-92B5E490FECB}"/>
            </ac:picMkLst>
          </pc:picChg>
          <pc:picChg chg="del">
            <ac:chgData name="Carin Sjöström Greenwood" userId="976b1efd-ce9f-4624-aa66-b766e6248422" providerId="ADAL" clId="{8E4C5D3D-CE2E-41BF-9346-C6076C447FD0}" dt="2023-07-14T12:04:44.323" v="30" actId="478"/>
            <ac:picMkLst>
              <pc:docMk/>
              <pc:sldMasterMk cId="149138282" sldId="2147483648"/>
              <pc:sldLayoutMk cId="3177692620" sldId="2147483649"/>
              <ac:picMk id="28" creationId="{6A0989A0-7A4A-9CD0-D751-D56C294A5842}"/>
            </ac:picMkLst>
          </pc:picChg>
        </pc:sldLayoutChg>
        <pc:sldLayoutChg chg="delSp modSp mod">
          <pc:chgData name="Carin Sjöström Greenwood" userId="976b1efd-ce9f-4624-aa66-b766e6248422" providerId="ADAL" clId="{8E4C5D3D-CE2E-41BF-9346-C6076C447FD0}" dt="2023-07-14T13:12:43.308" v="58" actId="478"/>
          <pc:sldLayoutMkLst>
            <pc:docMk/>
            <pc:sldMasterMk cId="149138282" sldId="2147483648"/>
            <pc:sldLayoutMk cId="2054511869" sldId="2147483650"/>
          </pc:sldLayoutMkLst>
          <pc:spChg chg="del">
            <ac:chgData name="Carin Sjöström Greenwood" userId="976b1efd-ce9f-4624-aa66-b766e6248422" providerId="ADAL" clId="{8E4C5D3D-CE2E-41BF-9346-C6076C447FD0}" dt="2023-07-14T13:12:43.308" v="58" actId="478"/>
            <ac:spMkLst>
              <pc:docMk/>
              <pc:sldMasterMk cId="149138282" sldId="2147483648"/>
              <pc:sldLayoutMk cId="2054511869" sldId="2147483650"/>
              <ac:spMk id="3" creationId="{F168E8F4-CCAB-9D62-770E-18594C9FC9F7}"/>
            </ac:spMkLst>
          </pc:spChg>
          <pc:spChg chg="mod">
            <ac:chgData name="Carin Sjöström Greenwood" userId="976b1efd-ce9f-4624-aa66-b766e6248422" providerId="ADAL" clId="{8E4C5D3D-CE2E-41BF-9346-C6076C447FD0}" dt="2023-07-14T12:02:41.024" v="25" actId="207"/>
            <ac:spMkLst>
              <pc:docMk/>
              <pc:sldMasterMk cId="149138282" sldId="2147483648"/>
              <pc:sldLayoutMk cId="2054511869" sldId="2147483650"/>
              <ac:spMk id="5" creationId="{B0344151-8CCE-0681-53A0-38C6286C4506}"/>
            </ac:spMkLst>
          </pc:spChg>
          <pc:spChg chg="del">
            <ac:chgData name="Carin Sjöström Greenwood" userId="976b1efd-ce9f-4624-aa66-b766e6248422" providerId="ADAL" clId="{8E4C5D3D-CE2E-41BF-9346-C6076C447FD0}" dt="2023-07-14T13:12:40.996" v="57" actId="478"/>
            <ac:spMkLst>
              <pc:docMk/>
              <pc:sldMasterMk cId="149138282" sldId="2147483648"/>
              <pc:sldLayoutMk cId="2054511869" sldId="2147483650"/>
              <ac:spMk id="6" creationId="{161B6ECD-BDF0-7F15-B856-12CA1DBAC087}"/>
            </ac:spMkLst>
          </pc:spChg>
          <pc:spChg chg="mod">
            <ac:chgData name="Carin Sjöström Greenwood" userId="976b1efd-ce9f-4624-aa66-b766e6248422" providerId="ADAL" clId="{8E4C5D3D-CE2E-41BF-9346-C6076C447FD0}" dt="2023-07-14T12:02:36.265" v="24" actId="207"/>
            <ac:spMkLst>
              <pc:docMk/>
              <pc:sldMasterMk cId="149138282" sldId="2147483648"/>
              <pc:sldLayoutMk cId="2054511869" sldId="2147483650"/>
              <ac:spMk id="11" creationId="{B351A889-3BB9-FF21-B1DF-61E7A92EC0F4}"/>
            </ac:spMkLst>
          </pc:spChg>
        </pc:sldLayoutChg>
        <pc:sldLayoutChg chg="addSp delSp modSp mod">
          <pc:chgData name="Carin Sjöström Greenwood" userId="976b1efd-ce9f-4624-aa66-b766e6248422" providerId="ADAL" clId="{8E4C5D3D-CE2E-41BF-9346-C6076C447FD0}" dt="2023-07-14T12:16:59.406" v="47"/>
          <pc:sldLayoutMkLst>
            <pc:docMk/>
            <pc:sldMasterMk cId="149138282" sldId="2147483648"/>
            <pc:sldLayoutMk cId="1667956800" sldId="2147483658"/>
          </pc:sldLayoutMkLst>
          <pc:spChg chg="mod">
            <ac:chgData name="Carin Sjöström Greenwood" userId="976b1efd-ce9f-4624-aa66-b766e6248422" providerId="ADAL" clId="{8E4C5D3D-CE2E-41BF-9346-C6076C447FD0}" dt="2023-07-14T12:00:39.949" v="16" actId="108"/>
            <ac:spMkLst>
              <pc:docMk/>
              <pc:sldMasterMk cId="149138282" sldId="2147483648"/>
              <pc:sldLayoutMk cId="1667956800" sldId="2147483658"/>
              <ac:spMk id="5" creationId="{CF300A9A-17BC-D773-8918-887CEF402616}"/>
            </ac:spMkLst>
          </pc:spChg>
          <pc:spChg chg="del">
            <ac:chgData name="Carin Sjöström Greenwood" userId="976b1efd-ce9f-4624-aa66-b766e6248422" providerId="ADAL" clId="{8E4C5D3D-CE2E-41BF-9346-C6076C447FD0}" dt="2023-07-14T11:54:01.526" v="0" actId="478"/>
            <ac:spMkLst>
              <pc:docMk/>
              <pc:sldMasterMk cId="149138282" sldId="2147483648"/>
              <pc:sldLayoutMk cId="1667956800" sldId="2147483658"/>
              <ac:spMk id="7" creationId="{8810085F-04AE-F66F-8FEC-4C6A10935D99}"/>
            </ac:spMkLst>
          </pc:spChg>
          <pc:spChg chg="mod">
            <ac:chgData name="Carin Sjöström Greenwood" userId="976b1efd-ce9f-4624-aa66-b766e6248422" providerId="ADAL" clId="{8E4C5D3D-CE2E-41BF-9346-C6076C447FD0}" dt="2023-07-14T11:56:12.586" v="5" actId="207"/>
            <ac:spMkLst>
              <pc:docMk/>
              <pc:sldMasterMk cId="149138282" sldId="2147483648"/>
              <pc:sldLayoutMk cId="1667956800" sldId="2147483658"/>
              <ac:spMk id="9" creationId="{1D7FFA80-56C3-4ADD-DF3C-C90E7D530AC7}"/>
            </ac:spMkLst>
          </pc:spChg>
          <pc:spChg chg="mod">
            <ac:chgData name="Carin Sjöström Greenwood" userId="976b1efd-ce9f-4624-aa66-b766e6248422" providerId="ADAL" clId="{8E4C5D3D-CE2E-41BF-9346-C6076C447FD0}" dt="2023-07-14T12:00:26.388" v="15" actId="207"/>
            <ac:spMkLst>
              <pc:docMk/>
              <pc:sldMasterMk cId="149138282" sldId="2147483648"/>
              <pc:sldLayoutMk cId="1667956800" sldId="2147483658"/>
              <ac:spMk id="12" creationId="{69FE296A-0031-81BC-6089-2A24FC515C4C}"/>
            </ac:spMkLst>
          </pc:spChg>
          <pc:spChg chg="mod">
            <ac:chgData name="Carin Sjöström Greenwood" userId="976b1efd-ce9f-4624-aa66-b766e6248422" providerId="ADAL" clId="{8E4C5D3D-CE2E-41BF-9346-C6076C447FD0}" dt="2023-07-14T11:58:25.778" v="12" actId="207"/>
            <ac:spMkLst>
              <pc:docMk/>
              <pc:sldMasterMk cId="149138282" sldId="2147483648"/>
              <pc:sldLayoutMk cId="1667956800" sldId="2147483658"/>
              <ac:spMk id="13" creationId="{004E38EF-08B8-7AAB-45C8-0F4D1AAC55F4}"/>
            </ac:spMkLst>
          </pc:spChg>
          <pc:spChg chg="mod">
            <ac:chgData name="Carin Sjöström Greenwood" userId="976b1efd-ce9f-4624-aa66-b766e6248422" providerId="ADAL" clId="{8E4C5D3D-CE2E-41BF-9346-C6076C447FD0}" dt="2023-07-14T11:55:53.263" v="4" actId="207"/>
            <ac:spMkLst>
              <pc:docMk/>
              <pc:sldMasterMk cId="149138282" sldId="2147483648"/>
              <pc:sldLayoutMk cId="1667956800" sldId="2147483658"/>
              <ac:spMk id="14" creationId="{1C775D9D-4C6A-8975-C972-8816C73BDE27}"/>
            </ac:spMkLst>
          </pc:spChg>
          <pc:spChg chg="mod">
            <ac:chgData name="Carin Sjöström Greenwood" userId="976b1efd-ce9f-4624-aa66-b766e6248422" providerId="ADAL" clId="{8E4C5D3D-CE2E-41BF-9346-C6076C447FD0}" dt="2023-07-14T11:56:29.862" v="7" actId="207"/>
            <ac:spMkLst>
              <pc:docMk/>
              <pc:sldMasterMk cId="149138282" sldId="2147483648"/>
              <pc:sldLayoutMk cId="1667956800" sldId="2147483658"/>
              <ac:spMk id="15" creationId="{D75E7932-0FB6-64F2-B35F-AABC08F90888}"/>
            </ac:spMkLst>
          </pc:spChg>
          <pc:spChg chg="mod">
            <ac:chgData name="Carin Sjöström Greenwood" userId="976b1efd-ce9f-4624-aa66-b766e6248422" providerId="ADAL" clId="{8E4C5D3D-CE2E-41BF-9346-C6076C447FD0}" dt="2023-07-14T11:59:57.346" v="14" actId="108"/>
            <ac:spMkLst>
              <pc:docMk/>
              <pc:sldMasterMk cId="149138282" sldId="2147483648"/>
              <pc:sldLayoutMk cId="1667956800" sldId="2147483658"/>
              <ac:spMk id="17" creationId="{014EC904-A4EA-3DEA-B024-5DC5F02EED0A}"/>
            </ac:spMkLst>
          </pc:spChg>
          <pc:spChg chg="mod">
            <ac:chgData name="Carin Sjöström Greenwood" userId="976b1efd-ce9f-4624-aa66-b766e6248422" providerId="ADAL" clId="{8E4C5D3D-CE2E-41BF-9346-C6076C447FD0}" dt="2023-07-14T11:59:34.036" v="13" actId="207"/>
            <ac:spMkLst>
              <pc:docMk/>
              <pc:sldMasterMk cId="149138282" sldId="2147483648"/>
              <pc:sldLayoutMk cId="1667956800" sldId="2147483658"/>
              <ac:spMk id="18" creationId="{2D575801-093F-FE1B-1D2F-A91174798E5F}"/>
            </ac:spMkLst>
          </pc:spChg>
          <pc:picChg chg="del mod">
            <ac:chgData name="Carin Sjöström Greenwood" userId="976b1efd-ce9f-4624-aa66-b766e6248422" providerId="ADAL" clId="{8E4C5D3D-CE2E-41BF-9346-C6076C447FD0}" dt="2023-07-14T12:16:58.783" v="46" actId="478"/>
            <ac:picMkLst>
              <pc:docMk/>
              <pc:sldMasterMk cId="149138282" sldId="2147483648"/>
              <pc:sldLayoutMk cId="1667956800" sldId="2147483658"/>
              <ac:picMk id="8" creationId="{DF4C8F7D-7A28-CB63-79C6-C812735D651A}"/>
            </ac:picMkLst>
          </pc:picChg>
          <pc:picChg chg="add del mod">
            <ac:chgData name="Carin Sjöström Greenwood" userId="976b1efd-ce9f-4624-aa66-b766e6248422" providerId="ADAL" clId="{8E4C5D3D-CE2E-41BF-9346-C6076C447FD0}" dt="2023-07-14T12:16:56.954" v="45"/>
            <ac:picMkLst>
              <pc:docMk/>
              <pc:sldMasterMk cId="149138282" sldId="2147483648"/>
              <pc:sldLayoutMk cId="1667956800" sldId="2147483658"/>
              <ac:picMk id="10" creationId="{BC5DDE42-9039-530A-7FE1-0E2C0C31ED4A}"/>
            </ac:picMkLst>
          </pc:picChg>
          <pc:picChg chg="add mod">
            <ac:chgData name="Carin Sjöström Greenwood" userId="976b1efd-ce9f-4624-aa66-b766e6248422" providerId="ADAL" clId="{8E4C5D3D-CE2E-41BF-9346-C6076C447FD0}" dt="2023-07-14T12:16:59.406" v="47"/>
            <ac:picMkLst>
              <pc:docMk/>
              <pc:sldMasterMk cId="149138282" sldId="2147483648"/>
              <pc:sldLayoutMk cId="1667956800" sldId="2147483658"/>
              <ac:picMk id="11" creationId="{974DB03C-6D2E-BDEA-0595-D30F913A5196}"/>
            </ac:picMkLst>
          </pc:picChg>
        </pc:sldLayoutChg>
        <pc:sldLayoutChg chg="addSp delSp modSp mod">
          <pc:chgData name="Carin Sjöström Greenwood" userId="976b1efd-ce9f-4624-aa66-b766e6248422" providerId="ADAL" clId="{8E4C5D3D-CE2E-41BF-9346-C6076C447FD0}" dt="2023-07-14T12:17:53.627" v="55" actId="1076"/>
          <pc:sldLayoutMkLst>
            <pc:docMk/>
            <pc:sldMasterMk cId="149138282" sldId="2147483648"/>
            <pc:sldLayoutMk cId="492405024" sldId="2147483659"/>
          </pc:sldLayoutMkLst>
          <pc:spChg chg="del mod">
            <ac:chgData name="Carin Sjöström Greenwood" userId="976b1efd-ce9f-4624-aa66-b766e6248422" providerId="ADAL" clId="{8E4C5D3D-CE2E-41BF-9346-C6076C447FD0}" dt="2023-07-14T12:05:30.089" v="37" actId="478"/>
            <ac:spMkLst>
              <pc:docMk/>
              <pc:sldMasterMk cId="149138282" sldId="2147483648"/>
              <pc:sldLayoutMk cId="492405024" sldId="2147483659"/>
              <ac:spMk id="2" creationId="{29CA8175-3DF2-53F0-BACA-67AB9A313412}"/>
            </ac:spMkLst>
          </pc:spChg>
          <pc:spChg chg="del">
            <ac:chgData name="Carin Sjöström Greenwood" userId="976b1efd-ce9f-4624-aa66-b766e6248422" providerId="ADAL" clId="{8E4C5D3D-CE2E-41BF-9346-C6076C447FD0}" dt="2023-07-14T12:05:32.472" v="38" actId="478"/>
            <ac:spMkLst>
              <pc:docMk/>
              <pc:sldMasterMk cId="149138282" sldId="2147483648"/>
              <pc:sldLayoutMk cId="492405024" sldId="2147483659"/>
              <ac:spMk id="5" creationId="{6E1E6669-4CF8-70B7-0D3D-C4533A8CE1F4}"/>
            </ac:spMkLst>
          </pc:spChg>
          <pc:picChg chg="add del mod">
            <ac:chgData name="Carin Sjöström Greenwood" userId="976b1efd-ce9f-4624-aa66-b766e6248422" providerId="ADAL" clId="{8E4C5D3D-CE2E-41BF-9346-C6076C447FD0}" dt="2023-07-14T12:17:53.627" v="55" actId="1076"/>
            <ac:picMkLst>
              <pc:docMk/>
              <pc:sldMasterMk cId="149138282" sldId="2147483648"/>
              <pc:sldLayoutMk cId="492405024" sldId="2147483659"/>
              <ac:picMk id="4" creationId="{5EAAD915-4EB0-6B98-4A7F-785E91490101}"/>
            </ac:picMkLst>
          </pc:picChg>
          <pc:picChg chg="del">
            <ac:chgData name="Carin Sjöström Greenwood" userId="976b1efd-ce9f-4624-aa66-b766e6248422" providerId="ADAL" clId="{8E4C5D3D-CE2E-41BF-9346-C6076C447FD0}" dt="2023-07-14T12:05:16.762" v="34" actId="478"/>
            <ac:picMkLst>
              <pc:docMk/>
              <pc:sldMasterMk cId="149138282" sldId="2147483648"/>
              <pc:sldLayoutMk cId="492405024" sldId="2147483659"/>
              <ac:picMk id="6" creationId="{F028FC9A-549E-C173-F6EE-DD2DADAFA6BB}"/>
            </ac:picMkLst>
          </pc:picChg>
          <pc:picChg chg="add del mod">
            <ac:chgData name="Carin Sjöström Greenwood" userId="976b1efd-ce9f-4624-aa66-b766e6248422" providerId="ADAL" clId="{8E4C5D3D-CE2E-41BF-9346-C6076C447FD0}" dt="2023-07-14T12:17:08.446" v="50"/>
            <ac:picMkLst>
              <pc:docMk/>
              <pc:sldMasterMk cId="149138282" sldId="2147483648"/>
              <pc:sldLayoutMk cId="492405024" sldId="2147483659"/>
              <ac:picMk id="7" creationId="{1AFAFDE5-A893-D03C-4238-BD44AE24E34B}"/>
            </ac:picMkLst>
          </pc:picChg>
        </pc:sldLayoutChg>
        <pc:sldLayoutChg chg="del">
          <pc:chgData name="Carin Sjöström Greenwood" userId="976b1efd-ce9f-4624-aa66-b766e6248422" providerId="ADAL" clId="{8E4C5D3D-CE2E-41BF-9346-C6076C447FD0}" dt="2023-07-14T12:06:15.923" v="39" actId="2696"/>
          <pc:sldLayoutMkLst>
            <pc:docMk/>
            <pc:sldMasterMk cId="149138282" sldId="2147483648"/>
            <pc:sldLayoutMk cId="4252726569" sldId="2147483660"/>
          </pc:sldLayoutMkLst>
        </pc:sldLayoutChg>
      </pc:sldMasterChg>
    </pc:docChg>
  </pc:docChgLst>
  <pc:docChgLst>
    <pc:chgData name="Carin Sjöström Greenwood" userId="S::cargr4@vgregion.se::976b1efd-ce9f-4624-aa66-b766e6248422" providerId="AD" clId="Web-{FC43AA88-B69F-C3DF-468C-9069D5CE962D}"/>
    <pc:docChg chg="delSld modSection">
      <pc:chgData name="Carin Sjöström Greenwood" userId="S::cargr4@vgregion.se::976b1efd-ce9f-4624-aa66-b766e6248422" providerId="AD" clId="Web-{FC43AA88-B69F-C3DF-468C-9069D5CE962D}" dt="2023-09-11T09:43:28.408" v="0"/>
      <pc:docMkLst>
        <pc:docMk/>
      </pc:docMkLst>
      <pc:sldChg chg="del">
        <pc:chgData name="Carin Sjöström Greenwood" userId="S::cargr4@vgregion.se::976b1efd-ce9f-4624-aa66-b766e6248422" providerId="AD" clId="Web-{FC43AA88-B69F-C3DF-468C-9069D5CE962D}" dt="2023-09-11T09:43:28.408" v="0"/>
        <pc:sldMkLst>
          <pc:docMk/>
          <pc:sldMk cId="3875330676" sldId="284"/>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EA9C0E35-84B6-7F5A-0DF4-954D903BFE7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59C67742-94E7-A406-2FD2-37F9B6E3C9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195CB1-8D9E-4D39-BD5A-3714F899CBAC}" type="datetimeFigureOut">
              <a:rPr lang="sv-SE" smtClean="0"/>
              <a:t>2024-06-03</a:t>
            </a:fld>
            <a:endParaRPr lang="sv-SE"/>
          </a:p>
        </p:txBody>
      </p:sp>
      <p:sp>
        <p:nvSpPr>
          <p:cNvPr id="4" name="Platshållare för sidfot 3">
            <a:extLst>
              <a:ext uri="{FF2B5EF4-FFF2-40B4-BE49-F238E27FC236}">
                <a16:creationId xmlns:a16="http://schemas.microsoft.com/office/drawing/2014/main" id="{BEA470E6-6438-A282-EB64-049EBCB70A9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F6DED696-253C-AAC0-DB7E-65090849E05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B10E5F-6630-4A69-9755-6CD736F11B39}" type="slidenum">
              <a:rPr lang="sv-SE" smtClean="0"/>
              <a:t>‹#›</a:t>
            </a:fld>
            <a:endParaRPr lang="sv-SE"/>
          </a:p>
        </p:txBody>
      </p:sp>
    </p:spTree>
    <p:extLst>
      <p:ext uri="{BB962C8B-B14F-4D97-AF65-F5344CB8AC3E}">
        <p14:creationId xmlns:p14="http://schemas.microsoft.com/office/powerpoint/2010/main" val="41059029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69FF5E-32DB-4A63-9882-8F301C111A15}" type="datetimeFigureOut">
              <a:rPr lang="sv-SE" smtClean="0"/>
              <a:t>2024-06-03</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5BFA82-BD73-4185-B828-63168F0B5499}" type="slidenum">
              <a:rPr lang="sv-SE" smtClean="0"/>
              <a:t>‹#›</a:t>
            </a:fld>
            <a:endParaRPr lang="sv-SE"/>
          </a:p>
        </p:txBody>
      </p:sp>
    </p:spTree>
    <p:extLst>
      <p:ext uri="{BB962C8B-B14F-4D97-AF65-F5344CB8AC3E}">
        <p14:creationId xmlns:p14="http://schemas.microsoft.com/office/powerpoint/2010/main" val="2139425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3</a:t>
            </a:fld>
            <a:endParaRPr lang="sv-SE"/>
          </a:p>
        </p:txBody>
      </p:sp>
    </p:spTree>
    <p:extLst>
      <p:ext uri="{BB962C8B-B14F-4D97-AF65-F5344CB8AC3E}">
        <p14:creationId xmlns:p14="http://schemas.microsoft.com/office/powerpoint/2010/main" val="14001610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4</a:t>
            </a:fld>
            <a:endParaRPr lang="sv-SE"/>
          </a:p>
        </p:txBody>
      </p:sp>
    </p:spTree>
    <p:extLst>
      <p:ext uri="{BB962C8B-B14F-4D97-AF65-F5344CB8AC3E}">
        <p14:creationId xmlns:p14="http://schemas.microsoft.com/office/powerpoint/2010/main" val="29739664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5</a:t>
            </a:fld>
            <a:endParaRPr lang="sv-SE"/>
          </a:p>
        </p:txBody>
      </p:sp>
    </p:spTree>
    <p:extLst>
      <p:ext uri="{BB962C8B-B14F-4D97-AF65-F5344CB8AC3E}">
        <p14:creationId xmlns:p14="http://schemas.microsoft.com/office/powerpoint/2010/main" val="42114492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152048"/>
            <a:ext cx="5737195" cy="2387600"/>
          </a:xfrm>
        </p:spPr>
        <p:txBody>
          <a:bodyPr anchor="b"/>
          <a:lstStyle>
            <a:lvl1pPr algn="l">
              <a:lnSpc>
                <a:spcPct val="11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92514" y="3683107"/>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A1A9ECC-DD52-4BAE-8436-3D4B0CE1438D}" type="datetime1">
              <a:rPr lang="sv-SE" smtClean="0"/>
              <a:t>2024-06-03</a:t>
            </a:fld>
            <a:endParaRPr lang="sv-SE"/>
          </a:p>
        </p:txBody>
      </p:sp>
      <p:grpSp>
        <p:nvGrpSpPr>
          <p:cNvPr id="4" name="Graphic 28">
            <a:extLst>
              <a:ext uri="{FF2B5EF4-FFF2-40B4-BE49-F238E27FC236}">
                <a16:creationId xmlns:a16="http://schemas.microsoft.com/office/drawing/2014/main" id="{BB51B449-2513-B8F3-2B63-E71100F978AC}"/>
              </a:ext>
            </a:extLst>
          </p:cNvPr>
          <p:cNvGrpSpPr>
            <a:grpSpLocks noChangeAspect="1"/>
          </p:cNvGrpSpPr>
          <p:nvPr userDrawn="1"/>
        </p:nvGrpSpPr>
        <p:grpSpPr>
          <a:xfrm>
            <a:off x="7517605" y="385758"/>
            <a:ext cx="4284000" cy="6092422"/>
            <a:chOff x="4833937" y="1810035"/>
            <a:chExt cx="2409825" cy="3427094"/>
          </a:xfrm>
        </p:grpSpPr>
        <p:sp>
          <p:nvSpPr>
            <p:cNvPr id="5" name="Freeform: Shape 30">
              <a:extLst>
                <a:ext uri="{FF2B5EF4-FFF2-40B4-BE49-F238E27FC236}">
                  <a16:creationId xmlns:a16="http://schemas.microsoft.com/office/drawing/2014/main" id="{CF300A9A-17BC-D773-8918-887CEF402616}"/>
                </a:ext>
              </a:extLst>
            </p:cNvPr>
            <p:cNvSpPr>
              <a:spLocks noChangeAspect="1"/>
            </p:cNvSpPr>
            <p:nvPr/>
          </p:nvSpPr>
          <p:spPr>
            <a:xfrm>
              <a:off x="4833937" y="1810035"/>
              <a:ext cx="803243" cy="571118"/>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1"/>
            </a:solidFill>
            <a:ln w="9525" cap="flat">
              <a:noFill/>
              <a:prstDash val="solid"/>
              <a:miter/>
            </a:ln>
          </p:spPr>
          <p:txBody>
            <a:bodyPr rtlCol="0" anchor="ctr"/>
            <a:lstStyle/>
            <a:p>
              <a:pPr lvl="0"/>
              <a:endParaRPr lang="en-US"/>
            </a:p>
          </p:txBody>
        </p:sp>
        <p:sp>
          <p:nvSpPr>
            <p:cNvPr id="9" name="Freeform: Shape 31">
              <a:extLst>
                <a:ext uri="{FF2B5EF4-FFF2-40B4-BE49-F238E27FC236}">
                  <a16:creationId xmlns:a16="http://schemas.microsoft.com/office/drawing/2014/main" id="{1D7FFA80-56C3-4ADD-DF3C-C90E7D530AC7}"/>
                </a:ext>
              </a:extLst>
            </p:cNvPr>
            <p:cNvSpPr>
              <a:spLocks noChangeAspect="1"/>
            </p:cNvSpPr>
            <p:nvPr/>
          </p:nvSpPr>
          <p:spPr>
            <a:xfrm>
              <a:off x="4833937" y="3523487"/>
              <a:ext cx="803243" cy="571119"/>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B3EBF2"/>
            </a:solidFill>
            <a:ln w="9525" cap="flat">
              <a:noFill/>
              <a:prstDash val="solid"/>
              <a:miter/>
            </a:ln>
          </p:spPr>
          <p:txBody>
            <a:bodyPr rtlCol="0" anchor="ctr"/>
            <a:lstStyle/>
            <a:p>
              <a:endParaRPr lang="en-US"/>
            </a:p>
          </p:txBody>
        </p:sp>
        <p:sp>
          <p:nvSpPr>
            <p:cNvPr id="12" name="Freeform: Shape 32">
              <a:extLst>
                <a:ext uri="{FF2B5EF4-FFF2-40B4-BE49-F238E27FC236}">
                  <a16:creationId xmlns:a16="http://schemas.microsoft.com/office/drawing/2014/main" id="{69FE296A-0031-81BC-6089-2A24FC515C4C}"/>
                </a:ext>
              </a:extLst>
            </p:cNvPr>
            <p:cNvSpPr>
              <a:spLocks noChangeAspect="1"/>
            </p:cNvSpPr>
            <p:nvPr/>
          </p:nvSpPr>
          <p:spPr>
            <a:xfrm>
              <a:off x="5637180" y="4666011"/>
              <a:ext cx="803243" cy="571118"/>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rgbClr val="43A447"/>
            </a:solidFill>
            <a:ln w="9525" cap="flat">
              <a:noFill/>
              <a:prstDash val="solid"/>
              <a:miter/>
            </a:ln>
          </p:spPr>
          <p:txBody>
            <a:bodyPr rtlCol="0" anchor="ctr"/>
            <a:lstStyle/>
            <a:p>
              <a:endParaRPr lang="en-US"/>
            </a:p>
          </p:txBody>
        </p:sp>
        <p:sp>
          <p:nvSpPr>
            <p:cNvPr id="13" name="Freeform: Shape 33">
              <a:extLst>
                <a:ext uri="{FF2B5EF4-FFF2-40B4-BE49-F238E27FC236}">
                  <a16:creationId xmlns:a16="http://schemas.microsoft.com/office/drawing/2014/main" id="{004E38EF-08B8-7AAB-45C8-0F4D1AAC55F4}"/>
                </a:ext>
              </a:extLst>
            </p:cNvPr>
            <p:cNvSpPr>
              <a:spLocks noChangeAspect="1"/>
            </p:cNvSpPr>
            <p:nvPr/>
          </p:nvSpPr>
          <p:spPr>
            <a:xfrm>
              <a:off x="6440518" y="4666011"/>
              <a:ext cx="803243" cy="571118"/>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B3EBF2"/>
            </a:solidFill>
            <a:ln w="9525" cap="flat">
              <a:noFill/>
              <a:prstDash val="solid"/>
              <a:miter/>
            </a:ln>
          </p:spPr>
          <p:txBody>
            <a:bodyPr rtlCol="0" anchor="ctr"/>
            <a:lstStyle/>
            <a:p>
              <a:endParaRPr lang="en-US"/>
            </a:p>
          </p:txBody>
        </p:sp>
        <p:sp>
          <p:nvSpPr>
            <p:cNvPr id="14" name="Freeform: Shape 34">
              <a:extLst>
                <a:ext uri="{FF2B5EF4-FFF2-40B4-BE49-F238E27FC236}">
                  <a16:creationId xmlns:a16="http://schemas.microsoft.com/office/drawing/2014/main" id="{1C775D9D-4C6A-8975-C972-8816C73BDE27}"/>
                </a:ext>
              </a:extLst>
            </p:cNvPr>
            <p:cNvSpPr>
              <a:spLocks noChangeAspect="1"/>
            </p:cNvSpPr>
            <p:nvPr/>
          </p:nvSpPr>
          <p:spPr>
            <a:xfrm>
              <a:off x="4833937" y="2381154"/>
              <a:ext cx="803243" cy="1142142"/>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rgbClr val="43A447"/>
            </a:solidFill>
            <a:ln w="9525" cap="flat">
              <a:noFill/>
              <a:prstDash val="solid"/>
              <a:miter/>
            </a:ln>
          </p:spPr>
          <p:txBody>
            <a:bodyPr rtlCol="0" anchor="ctr"/>
            <a:lstStyle/>
            <a:p>
              <a:endParaRPr lang="en-US"/>
            </a:p>
          </p:txBody>
        </p:sp>
        <p:sp>
          <p:nvSpPr>
            <p:cNvPr id="15" name="Freeform: Shape 35">
              <a:extLst>
                <a:ext uri="{FF2B5EF4-FFF2-40B4-BE49-F238E27FC236}">
                  <a16:creationId xmlns:a16="http://schemas.microsoft.com/office/drawing/2014/main" id="{D75E7932-0FB6-64F2-B35F-AABC08F90888}"/>
                </a:ext>
              </a:extLst>
            </p:cNvPr>
            <p:cNvSpPr>
              <a:spLocks noChangeAspect="1"/>
            </p:cNvSpPr>
            <p:nvPr/>
          </p:nvSpPr>
          <p:spPr>
            <a:xfrm>
              <a:off x="5637275" y="3523487"/>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C0EEC2"/>
            </a:solidFill>
            <a:ln w="9525" cap="flat">
              <a:noFill/>
              <a:prstDash val="solid"/>
              <a:miter/>
            </a:ln>
          </p:spPr>
          <p:txBody>
            <a:bodyPr rtlCol="0" anchor="ctr"/>
            <a:lstStyle/>
            <a:p>
              <a:endParaRPr lang="en-US"/>
            </a:p>
          </p:txBody>
        </p:sp>
        <p:sp>
          <p:nvSpPr>
            <p:cNvPr id="16" name="Freeform: Shape 36">
              <a:extLst>
                <a:ext uri="{FF2B5EF4-FFF2-40B4-BE49-F238E27FC236}">
                  <a16:creationId xmlns:a16="http://schemas.microsoft.com/office/drawing/2014/main" id="{57FB1F63-CCE2-273B-C40B-56152D202E62}"/>
                </a:ext>
              </a:extLst>
            </p:cNvPr>
            <p:cNvSpPr>
              <a:spLocks noChangeAspect="1"/>
            </p:cNvSpPr>
            <p:nvPr/>
          </p:nvSpPr>
          <p:spPr>
            <a:xfrm>
              <a:off x="4833937" y="4094892"/>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17" name="Freeform: Shape 37">
              <a:extLst>
                <a:ext uri="{FF2B5EF4-FFF2-40B4-BE49-F238E27FC236}">
                  <a16:creationId xmlns:a16="http://schemas.microsoft.com/office/drawing/2014/main" id="{014EC904-A4EA-3DEA-B024-5DC5F02EED0A}"/>
                </a:ext>
              </a:extLst>
            </p:cNvPr>
            <p:cNvSpPr>
              <a:spLocks noChangeAspect="1"/>
            </p:cNvSpPr>
            <p:nvPr/>
          </p:nvSpPr>
          <p:spPr>
            <a:xfrm>
              <a:off x="6440423" y="3523583"/>
              <a:ext cx="803243" cy="1142142"/>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pPr lvl="0"/>
              <a:endParaRPr lang="en-US"/>
            </a:p>
          </p:txBody>
        </p:sp>
        <p:sp>
          <p:nvSpPr>
            <p:cNvPr id="18" name="Freeform: Shape 38">
              <a:extLst>
                <a:ext uri="{FF2B5EF4-FFF2-40B4-BE49-F238E27FC236}">
                  <a16:creationId xmlns:a16="http://schemas.microsoft.com/office/drawing/2014/main" id="{2D575801-093F-FE1B-1D2F-A91174798E5F}"/>
                </a:ext>
              </a:extLst>
            </p:cNvPr>
            <p:cNvSpPr>
              <a:spLocks noChangeAspect="1"/>
            </p:cNvSpPr>
            <p:nvPr/>
          </p:nvSpPr>
          <p:spPr>
            <a:xfrm>
              <a:off x="5637180" y="1810416"/>
              <a:ext cx="1606486" cy="1713166"/>
            </a:xfrm>
            <a:custGeom>
              <a:avLst/>
              <a:gdLst>
                <a:gd name="connsiteX0" fmla="*/ 324040 w 1606486"/>
                <a:gd name="connsiteY0" fmla="*/ 1713166 h 1713166"/>
                <a:gd name="connsiteX1" fmla="*/ 0 w 1606486"/>
                <a:gd name="connsiteY1" fmla="*/ 1389126 h 1713166"/>
                <a:gd name="connsiteX2" fmla="*/ 0 w 1606486"/>
                <a:gd name="connsiteY2" fmla="*/ 0 h 1713166"/>
                <a:gd name="connsiteX3" fmla="*/ 1606487 w 1606486"/>
                <a:gd name="connsiteY3" fmla="*/ 0 h 1713166"/>
                <a:gd name="connsiteX4" fmla="*/ 1606487 w 1606486"/>
                <a:gd name="connsiteY4" fmla="*/ 1713166 h 1713166"/>
                <a:gd name="connsiteX5" fmla="*/ 324040 w 1606486"/>
                <a:gd name="connsiteY5" fmla="*/ 1713166 h 1713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6486" h="1713166">
                  <a:moveTo>
                    <a:pt x="324040" y="1713166"/>
                  </a:moveTo>
                  <a:cubicBezTo>
                    <a:pt x="145066" y="1713166"/>
                    <a:pt x="0" y="1568101"/>
                    <a:pt x="0" y="1389126"/>
                  </a:cubicBezTo>
                  <a:lnTo>
                    <a:pt x="0" y="0"/>
                  </a:lnTo>
                  <a:lnTo>
                    <a:pt x="1606487" y="0"/>
                  </a:lnTo>
                  <a:lnTo>
                    <a:pt x="1606487" y="1713166"/>
                  </a:lnTo>
                  <a:lnTo>
                    <a:pt x="324040" y="1713166"/>
                  </a:lnTo>
                  <a:close/>
                </a:path>
              </a:pathLst>
            </a:custGeom>
            <a:solidFill>
              <a:srgbClr val="B3EBF2"/>
            </a:solidFill>
            <a:ln w="9525" cap="flat">
              <a:noFill/>
              <a:prstDash val="solid"/>
              <a:miter/>
            </a:ln>
          </p:spPr>
          <p:txBody>
            <a:bodyPr rtlCol="0" anchor="ctr"/>
            <a:lstStyle/>
            <a:p>
              <a:pPr lvl="0"/>
              <a:endParaRPr lang="en-US"/>
            </a:p>
          </p:txBody>
        </p:sp>
      </p:grpSp>
      <p:pic>
        <p:nvPicPr>
          <p:cNvPr id="8" name="Bildobjekt 7" descr="En bild som visar svart, mörker&#10;&#10;Automatiskt genererad beskrivning">
            <a:extLst>
              <a:ext uri="{FF2B5EF4-FFF2-40B4-BE49-F238E27FC236}">
                <a16:creationId xmlns:a16="http://schemas.microsoft.com/office/drawing/2014/main" id="{F5820E85-6EF0-A6A4-3A47-E2E9202AF08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9297" y="6063241"/>
            <a:ext cx="2339233" cy="417832"/>
          </a:xfrm>
          <a:prstGeom prst="rect">
            <a:avLst/>
          </a:prstGeom>
        </p:spPr>
      </p:pic>
      <p:pic>
        <p:nvPicPr>
          <p:cNvPr id="19" name="Bildobjekt 18" descr="En bild som visar svart, mörker&#10;&#10;Automatiskt genererad beskrivning">
            <a:extLst>
              <a:ext uri="{FF2B5EF4-FFF2-40B4-BE49-F238E27FC236}">
                <a16:creationId xmlns:a16="http://schemas.microsoft.com/office/drawing/2014/main" id="{A862A4F3-4666-A4EB-48B9-22366C9B958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714283" y="6018905"/>
            <a:ext cx="3160585" cy="506504"/>
          </a:xfrm>
          <a:prstGeom prst="rect">
            <a:avLst/>
          </a:prstGeom>
        </p:spPr>
      </p:pic>
    </p:spTree>
    <p:extLst>
      <p:ext uri="{BB962C8B-B14F-4D97-AF65-F5344CB8AC3E}">
        <p14:creationId xmlns:p14="http://schemas.microsoft.com/office/powerpoint/2010/main" val="1667956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Startbild">
    <p:spTree>
      <p:nvGrpSpPr>
        <p:cNvPr id="1" name=""/>
        <p:cNvGrpSpPr/>
        <p:nvPr/>
      </p:nvGrpSpPr>
      <p:grpSpPr>
        <a:xfrm>
          <a:off x="0" y="0"/>
          <a:ext cx="0" cy="0"/>
          <a:chOff x="0" y="0"/>
          <a:chExt cx="0" cy="0"/>
        </a:xfrm>
      </p:grpSpPr>
      <p:sp>
        <p:nvSpPr>
          <p:cNvPr id="4" name="Rektangel: ett hörn rundat 3">
            <a:extLst>
              <a:ext uri="{FF2B5EF4-FFF2-40B4-BE49-F238E27FC236}">
                <a16:creationId xmlns:a16="http://schemas.microsoft.com/office/drawing/2014/main" id="{A95B309E-D263-11E8-9807-1C7D2CFE7E7F}"/>
              </a:ext>
              <a:ext uri="{C183D7F6-B498-43B3-948B-1728B52AA6E4}">
                <adec:decorative xmlns:adec="http://schemas.microsoft.com/office/drawing/2017/decorative" val="1"/>
              </a:ext>
            </a:extLst>
          </p:cNvPr>
          <p:cNvSpPr/>
          <p:nvPr userDrawn="1"/>
        </p:nvSpPr>
        <p:spPr bwMode="black">
          <a:xfrm flipV="1">
            <a:off x="389262" y="380999"/>
            <a:ext cx="11412000" cy="6091200"/>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3A473BDF-6C18-456D-B2F3-58DD8CBD1759}" type="datetime1">
              <a:rPr lang="sv-SE" smtClean="0"/>
              <a:t>2024-06-03</a:t>
            </a:fld>
            <a:endParaRPr lang="sv-SE"/>
          </a:p>
        </p:txBody>
      </p:sp>
      <p:pic>
        <p:nvPicPr>
          <p:cNvPr id="8" name="Bildobjekt 7">
            <a:extLst>
              <a:ext uri="{FF2B5EF4-FFF2-40B4-BE49-F238E27FC236}">
                <a16:creationId xmlns:a16="http://schemas.microsoft.com/office/drawing/2014/main" id="{A71A431F-F49E-F768-F4F5-0F52CD1AAB00}"/>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966139" y="2878015"/>
            <a:ext cx="3412172" cy="497380"/>
          </a:xfrm>
          <a:prstGeom prst="rect">
            <a:avLst/>
          </a:prstGeom>
        </p:spPr>
      </p:pic>
      <p:pic>
        <p:nvPicPr>
          <p:cNvPr id="10" name="Bildobjekt 9" descr="En bild som visar text, Teckensnitt, Grafik, grafisk design&#10;&#10;Automatiskt genererad beskrivning">
            <a:extLst>
              <a:ext uri="{FF2B5EF4-FFF2-40B4-BE49-F238E27FC236}">
                <a16:creationId xmlns:a16="http://schemas.microsoft.com/office/drawing/2014/main" id="{EB96F11A-FF46-5E39-4954-E07CDA4F10B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740526" y="2878015"/>
            <a:ext cx="2784582" cy="497380"/>
          </a:xfrm>
          <a:prstGeom prst="rect">
            <a:avLst/>
          </a:prstGeom>
        </p:spPr>
      </p:pic>
    </p:spTree>
    <p:extLst>
      <p:ext uri="{BB962C8B-B14F-4D97-AF65-F5344CB8AC3E}">
        <p14:creationId xmlns:p14="http://schemas.microsoft.com/office/powerpoint/2010/main" val="32770925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152048"/>
            <a:ext cx="5737196" cy="2387600"/>
          </a:xfrm>
        </p:spPr>
        <p:txBody>
          <a:bodyPr anchor="b"/>
          <a:lstStyle>
            <a:lvl1pPr algn="l">
              <a:lnSpc>
                <a:spcPct val="11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92514" y="3683107"/>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sp>
        <p:nvSpPr>
          <p:cNvPr id="6" name="textruta 5">
            <a:extLst>
              <a:ext uri="{FF2B5EF4-FFF2-40B4-BE49-F238E27FC236}">
                <a16:creationId xmlns:a16="http://schemas.microsoft.com/office/drawing/2014/main" id="{AA71F2BA-C943-46F6-00FD-63E44941990B}"/>
              </a:ext>
            </a:extLst>
          </p:cNvPr>
          <p:cNvSpPr txBox="1"/>
          <p:nvPr userDrawn="1"/>
        </p:nvSpPr>
        <p:spPr>
          <a:xfrm>
            <a:off x="704895" y="6466008"/>
            <a:ext cx="695282" cy="276999"/>
          </a:xfrm>
          <a:prstGeom prst="rect">
            <a:avLst/>
          </a:prstGeom>
          <a:noFill/>
        </p:spPr>
        <p:txBody>
          <a:bodyPr wrap="square" lIns="0" tIns="0" rIns="0" bIns="0" rtlCol="0">
            <a:spAutoFit/>
          </a:bodyPr>
          <a:lstStyle/>
          <a:p>
            <a:pPr algn="l"/>
            <a:r>
              <a:rPr lang="sv-SE">
                <a:solidFill>
                  <a:schemeClr val="bg1"/>
                </a:solidFill>
              </a:rPr>
              <a:t>TEst</a:t>
            </a: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2024-06-03</a:t>
            </a:fld>
            <a:endParaRPr lang="sv-SE"/>
          </a:p>
        </p:txBody>
      </p:sp>
      <p:sp>
        <p:nvSpPr>
          <p:cNvPr id="4" name="Platshållare för bild 3">
            <a:extLst>
              <a:ext uri="{FF2B5EF4-FFF2-40B4-BE49-F238E27FC236}">
                <a16:creationId xmlns:a16="http://schemas.microsoft.com/office/drawing/2014/main" id="{2ACE7E74-CDF2-8E7F-0785-3738B875A2CD}"/>
              </a:ext>
            </a:extLst>
          </p:cNvPr>
          <p:cNvSpPr>
            <a:spLocks noGrp="1"/>
          </p:cNvSpPr>
          <p:nvPr>
            <p:ph type="pic" sz="quarter" idx="16"/>
          </p:nvPr>
        </p:nvSpPr>
        <p:spPr>
          <a:xfrm>
            <a:off x="8945549" y="386435"/>
            <a:ext cx="2855885" cy="3045534"/>
          </a:xfrm>
          <a:custGeom>
            <a:avLst/>
            <a:gdLst>
              <a:gd name="connsiteX0" fmla="*/ 0 w 2855885"/>
              <a:gd name="connsiteY0" fmla="*/ 0 h 3045534"/>
              <a:gd name="connsiteX1" fmla="*/ 2855885 w 2855885"/>
              <a:gd name="connsiteY1" fmla="*/ 0 h 3045534"/>
              <a:gd name="connsiteX2" fmla="*/ 2855885 w 2855885"/>
              <a:gd name="connsiteY2" fmla="*/ 3045534 h 3045534"/>
              <a:gd name="connsiteX3" fmla="*/ 576053 w 2855885"/>
              <a:gd name="connsiteY3" fmla="*/ 3045534 h 3045534"/>
              <a:gd name="connsiteX4" fmla="*/ 0 w 2855885"/>
              <a:gd name="connsiteY4" fmla="*/ 2469481 h 3045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5885" h="3045534">
                <a:moveTo>
                  <a:pt x="0" y="0"/>
                </a:moveTo>
                <a:lnTo>
                  <a:pt x="2855885" y="0"/>
                </a:lnTo>
                <a:lnTo>
                  <a:pt x="2855885" y="3045534"/>
                </a:lnTo>
                <a:lnTo>
                  <a:pt x="576053" y="3045534"/>
                </a:lnTo>
                <a:cubicBezTo>
                  <a:pt x="257887" y="3045534"/>
                  <a:pt x="0" y="2787649"/>
                  <a:pt x="0" y="2469481"/>
                </a:cubicBezTo>
                <a:close/>
              </a:path>
            </a:pathLst>
          </a:custGeom>
          <a:solidFill>
            <a:srgbClr val="B3EBF2"/>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a:p>
            <a:endParaRPr lang="sv-SE"/>
          </a:p>
        </p:txBody>
      </p:sp>
      <p:sp>
        <p:nvSpPr>
          <p:cNvPr id="5" name="Freeform: Shape 32">
            <a:extLst>
              <a:ext uri="{FF2B5EF4-FFF2-40B4-BE49-F238E27FC236}">
                <a16:creationId xmlns:a16="http://schemas.microsoft.com/office/drawing/2014/main" id="{FCA1630E-4FA1-813B-6FB5-6B8EA29DFC23}"/>
              </a:ext>
            </a:extLst>
          </p:cNvPr>
          <p:cNvSpPr>
            <a:spLocks noChangeAspect="1"/>
          </p:cNvSpPr>
          <p:nvPr userDrawn="1"/>
        </p:nvSpPr>
        <p:spPr>
          <a:xfrm>
            <a:off x="7517605" y="385758"/>
            <a:ext cx="1427943" cy="1015289"/>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1"/>
          </a:solidFill>
          <a:ln w="9525" cap="flat">
            <a:noFill/>
            <a:prstDash val="solid"/>
            <a:miter/>
          </a:ln>
        </p:spPr>
        <p:txBody>
          <a:bodyPr rtlCol="0" anchor="ctr"/>
          <a:lstStyle/>
          <a:p>
            <a:pPr lvl="0"/>
            <a:endParaRPr lang="en-US"/>
          </a:p>
        </p:txBody>
      </p:sp>
      <p:sp>
        <p:nvSpPr>
          <p:cNvPr id="9" name="Freeform: Shape 33">
            <a:extLst>
              <a:ext uri="{FF2B5EF4-FFF2-40B4-BE49-F238E27FC236}">
                <a16:creationId xmlns:a16="http://schemas.microsoft.com/office/drawing/2014/main" id="{2B03F9E4-CBF3-3FAD-7A8C-30005A1801FA}"/>
              </a:ext>
            </a:extLst>
          </p:cNvPr>
          <p:cNvSpPr>
            <a:spLocks noChangeAspect="1"/>
          </p:cNvSpPr>
          <p:nvPr userDrawn="1"/>
        </p:nvSpPr>
        <p:spPr>
          <a:xfrm>
            <a:off x="7517605" y="3431800"/>
            <a:ext cx="1427943" cy="1015291"/>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B3EBF2"/>
          </a:solidFill>
          <a:ln w="9525" cap="flat">
            <a:noFill/>
            <a:prstDash val="solid"/>
            <a:miter/>
          </a:ln>
        </p:spPr>
        <p:txBody>
          <a:bodyPr rtlCol="0" anchor="ctr"/>
          <a:lstStyle/>
          <a:p>
            <a:endParaRPr lang="en-US"/>
          </a:p>
        </p:txBody>
      </p:sp>
      <p:sp>
        <p:nvSpPr>
          <p:cNvPr id="10" name="Freeform: Shape 34">
            <a:extLst>
              <a:ext uri="{FF2B5EF4-FFF2-40B4-BE49-F238E27FC236}">
                <a16:creationId xmlns:a16="http://schemas.microsoft.com/office/drawing/2014/main" id="{DAB90BBB-7589-BC25-6C27-BE15CF7BF058}"/>
              </a:ext>
            </a:extLst>
          </p:cNvPr>
          <p:cNvSpPr>
            <a:spLocks noChangeAspect="1"/>
          </p:cNvSpPr>
          <p:nvPr userDrawn="1"/>
        </p:nvSpPr>
        <p:spPr>
          <a:xfrm>
            <a:off x="8945548" y="5462891"/>
            <a:ext cx="1427943" cy="1015289"/>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rgbClr val="43A447"/>
          </a:solidFill>
          <a:ln w="9525" cap="flat">
            <a:noFill/>
            <a:prstDash val="solid"/>
            <a:miter/>
          </a:ln>
        </p:spPr>
        <p:txBody>
          <a:bodyPr rtlCol="0" anchor="ctr"/>
          <a:lstStyle/>
          <a:p>
            <a:endParaRPr lang="en-US"/>
          </a:p>
        </p:txBody>
      </p:sp>
      <p:sp>
        <p:nvSpPr>
          <p:cNvPr id="11" name="Freeform: Shape 35">
            <a:extLst>
              <a:ext uri="{FF2B5EF4-FFF2-40B4-BE49-F238E27FC236}">
                <a16:creationId xmlns:a16="http://schemas.microsoft.com/office/drawing/2014/main" id="{820856E7-20FE-6D95-61A0-CC38B82FEDE0}"/>
              </a:ext>
            </a:extLst>
          </p:cNvPr>
          <p:cNvSpPr>
            <a:spLocks noChangeAspect="1"/>
          </p:cNvSpPr>
          <p:nvPr userDrawn="1"/>
        </p:nvSpPr>
        <p:spPr>
          <a:xfrm>
            <a:off x="10373660" y="5462891"/>
            <a:ext cx="1427943" cy="1015289"/>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B3EBF2"/>
          </a:solidFill>
          <a:ln w="9525" cap="flat">
            <a:noFill/>
            <a:prstDash val="solid"/>
            <a:miter/>
          </a:ln>
        </p:spPr>
        <p:txBody>
          <a:bodyPr rtlCol="0" anchor="ctr"/>
          <a:lstStyle/>
          <a:p>
            <a:endParaRPr lang="en-US"/>
          </a:p>
        </p:txBody>
      </p:sp>
      <p:sp>
        <p:nvSpPr>
          <p:cNvPr id="20" name="Freeform: Shape 36">
            <a:extLst>
              <a:ext uri="{FF2B5EF4-FFF2-40B4-BE49-F238E27FC236}">
                <a16:creationId xmlns:a16="http://schemas.microsoft.com/office/drawing/2014/main" id="{125799E2-37F2-0C3F-51A3-D071A013E705}"/>
              </a:ext>
            </a:extLst>
          </p:cNvPr>
          <p:cNvSpPr>
            <a:spLocks noChangeAspect="1"/>
          </p:cNvSpPr>
          <p:nvPr userDrawn="1"/>
        </p:nvSpPr>
        <p:spPr>
          <a:xfrm>
            <a:off x="7517605" y="1401049"/>
            <a:ext cx="1427943" cy="2030411"/>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rgbClr val="43A447"/>
          </a:solidFill>
          <a:ln w="9525" cap="flat">
            <a:noFill/>
            <a:prstDash val="solid"/>
            <a:miter/>
          </a:ln>
        </p:spPr>
        <p:txBody>
          <a:bodyPr rtlCol="0" anchor="ctr"/>
          <a:lstStyle/>
          <a:p>
            <a:endParaRPr lang="en-US"/>
          </a:p>
        </p:txBody>
      </p:sp>
      <p:sp>
        <p:nvSpPr>
          <p:cNvPr id="21" name="Freeform: Shape 37">
            <a:extLst>
              <a:ext uri="{FF2B5EF4-FFF2-40B4-BE49-F238E27FC236}">
                <a16:creationId xmlns:a16="http://schemas.microsoft.com/office/drawing/2014/main" id="{6EEA36D4-6C11-D52A-A47F-18E40D0C6847}"/>
              </a:ext>
            </a:extLst>
          </p:cNvPr>
          <p:cNvSpPr>
            <a:spLocks noChangeAspect="1"/>
          </p:cNvSpPr>
          <p:nvPr userDrawn="1"/>
        </p:nvSpPr>
        <p:spPr>
          <a:xfrm>
            <a:off x="8945717" y="34318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C0EEC2"/>
          </a:solidFill>
          <a:ln w="9525" cap="flat">
            <a:noFill/>
            <a:prstDash val="solid"/>
            <a:miter/>
          </a:ln>
        </p:spPr>
        <p:txBody>
          <a:bodyPr rtlCol="0" anchor="ctr"/>
          <a:lstStyle/>
          <a:p>
            <a:endParaRPr lang="en-US"/>
          </a:p>
        </p:txBody>
      </p:sp>
      <p:sp>
        <p:nvSpPr>
          <p:cNvPr id="22" name="Freeform: Shape 38">
            <a:extLst>
              <a:ext uri="{FF2B5EF4-FFF2-40B4-BE49-F238E27FC236}">
                <a16:creationId xmlns:a16="http://schemas.microsoft.com/office/drawing/2014/main" id="{5C5F6E48-4C0B-4D2B-818B-1BE457F59527}"/>
              </a:ext>
            </a:extLst>
          </p:cNvPr>
          <p:cNvSpPr>
            <a:spLocks noChangeAspect="1"/>
          </p:cNvSpPr>
          <p:nvPr userDrawn="1"/>
        </p:nvSpPr>
        <p:spPr>
          <a:xfrm>
            <a:off x="7517605" y="44476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23" name="Freeform: Shape 39">
            <a:extLst>
              <a:ext uri="{FF2B5EF4-FFF2-40B4-BE49-F238E27FC236}">
                <a16:creationId xmlns:a16="http://schemas.microsoft.com/office/drawing/2014/main" id="{F0242E9B-645C-96CC-D772-EBBC66A77DC7}"/>
              </a:ext>
            </a:extLst>
          </p:cNvPr>
          <p:cNvSpPr>
            <a:spLocks noChangeAspect="1"/>
          </p:cNvSpPr>
          <p:nvPr userDrawn="1"/>
        </p:nvSpPr>
        <p:spPr>
          <a:xfrm>
            <a:off x="10373491" y="3431971"/>
            <a:ext cx="1427943" cy="2030411"/>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pic>
        <p:nvPicPr>
          <p:cNvPr id="8" name="Bildobjekt 7" descr="En bild som visar svart, mörker&#10;&#10;Automatiskt genererad beskrivning">
            <a:extLst>
              <a:ext uri="{FF2B5EF4-FFF2-40B4-BE49-F238E27FC236}">
                <a16:creationId xmlns:a16="http://schemas.microsoft.com/office/drawing/2014/main" id="{4E549E68-0124-68BF-D189-58DE511DF9C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9297" y="6063241"/>
            <a:ext cx="2339233" cy="417832"/>
          </a:xfrm>
          <a:prstGeom prst="rect">
            <a:avLst/>
          </a:prstGeom>
        </p:spPr>
      </p:pic>
      <p:pic>
        <p:nvPicPr>
          <p:cNvPr id="13" name="Bildobjekt 12" descr="En bild som visar svart, mörker&#10;&#10;Automatiskt genererad beskrivning">
            <a:extLst>
              <a:ext uri="{FF2B5EF4-FFF2-40B4-BE49-F238E27FC236}">
                <a16:creationId xmlns:a16="http://schemas.microsoft.com/office/drawing/2014/main" id="{E1B8D0ED-3B57-53F3-7B5F-F6A1EE5445C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714283" y="6018905"/>
            <a:ext cx="3160585" cy="506504"/>
          </a:xfrm>
          <a:prstGeom prst="rect">
            <a:avLst/>
          </a:prstGeom>
        </p:spPr>
      </p:pic>
    </p:spTree>
    <p:extLst>
      <p:ext uri="{BB962C8B-B14F-4D97-AF65-F5344CB8AC3E}">
        <p14:creationId xmlns:p14="http://schemas.microsoft.com/office/powerpoint/2010/main" val="3177692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092200" y="1130939"/>
            <a:ext cx="8642350" cy="1047750"/>
          </a:xfrm>
        </p:spPr>
        <p:txBody>
          <a:bodyPr/>
          <a:lstStyle>
            <a:lvl1pPr>
              <a:defRPr/>
            </a:lvl1pPr>
          </a:lstStyle>
          <a:p>
            <a:r>
              <a:rPr lang="sv-SE"/>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1092200" y="2890663"/>
            <a:ext cx="8650817" cy="331152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grpSp>
        <p:nvGrpSpPr>
          <p:cNvPr id="4" name="Graphic 4">
            <a:extLst>
              <a:ext uri="{FF2B5EF4-FFF2-40B4-BE49-F238E27FC236}">
                <a16:creationId xmlns:a16="http://schemas.microsoft.com/office/drawing/2014/main" id="{5C417587-585B-3553-7B4B-03B7FC05F2F8}"/>
              </a:ext>
            </a:extLst>
          </p:cNvPr>
          <p:cNvGrpSpPr>
            <a:grpSpLocks noChangeAspect="1"/>
          </p:cNvGrpSpPr>
          <p:nvPr userDrawn="1"/>
        </p:nvGrpSpPr>
        <p:grpSpPr>
          <a:xfrm>
            <a:off x="10373521" y="393108"/>
            <a:ext cx="1427973" cy="6091200"/>
            <a:chOff x="10371140" y="380999"/>
            <a:chExt cx="1439144" cy="6138849"/>
          </a:xfrm>
        </p:grpSpPr>
        <p:sp>
          <p:nvSpPr>
            <p:cNvPr id="5" name="Freeform: Shape 14">
              <a:extLst>
                <a:ext uri="{FF2B5EF4-FFF2-40B4-BE49-F238E27FC236}">
                  <a16:creationId xmlns:a16="http://schemas.microsoft.com/office/drawing/2014/main" id="{B0344151-8CCE-0681-53A0-38C6286C4506}"/>
                </a:ext>
              </a:extLst>
            </p:cNvPr>
            <p:cNvSpPr>
              <a:spLocks noChangeAspect="1"/>
            </p:cNvSpPr>
            <p:nvPr/>
          </p:nvSpPr>
          <p:spPr>
            <a:xfrm>
              <a:off x="10371140" y="380999"/>
              <a:ext cx="1439144" cy="1023084"/>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rgbClr val="43A447"/>
            </a:solidFill>
            <a:ln w="17009" cap="flat">
              <a:noFill/>
              <a:prstDash val="solid"/>
              <a:miter/>
            </a:ln>
          </p:spPr>
          <p:txBody>
            <a:bodyPr rtlCol="0" anchor="ctr"/>
            <a:lstStyle/>
            <a:p>
              <a:endParaRPr lang="en-US"/>
            </a:p>
          </p:txBody>
        </p:sp>
        <p:sp>
          <p:nvSpPr>
            <p:cNvPr id="10" name="Freeform: Shape 15">
              <a:extLst>
                <a:ext uri="{FF2B5EF4-FFF2-40B4-BE49-F238E27FC236}">
                  <a16:creationId xmlns:a16="http://schemas.microsoft.com/office/drawing/2014/main" id="{175F8EDF-FDD3-5430-466D-9FDBD7CCA974}"/>
                </a:ext>
              </a:extLst>
            </p:cNvPr>
            <p:cNvSpPr>
              <a:spLocks noChangeAspect="1"/>
            </p:cNvSpPr>
            <p:nvPr/>
          </p:nvSpPr>
          <p:spPr>
            <a:xfrm>
              <a:off x="10371140" y="3450423"/>
              <a:ext cx="1439144" cy="3069424"/>
            </a:xfrm>
            <a:custGeom>
              <a:avLst/>
              <a:gdLst>
                <a:gd name="connsiteX0" fmla="*/ 858572 w 1439144"/>
                <a:gd name="connsiteY0" fmla="*/ 3069425 h 3069424"/>
                <a:gd name="connsiteX1" fmla="*/ 1439145 w 1439144"/>
                <a:gd name="connsiteY1" fmla="*/ 2488852 h 3069424"/>
                <a:gd name="connsiteX2" fmla="*/ 1439145 w 1439144"/>
                <a:gd name="connsiteY2" fmla="*/ 0 h 3069424"/>
                <a:gd name="connsiteX3" fmla="*/ 0 w 1439144"/>
                <a:gd name="connsiteY3" fmla="*/ 0 h 3069424"/>
                <a:gd name="connsiteX4" fmla="*/ 0 w 1439144"/>
                <a:gd name="connsiteY4" fmla="*/ 3069425 h 3069424"/>
                <a:gd name="connsiteX5" fmla="*/ 858572 w 1439144"/>
                <a:gd name="connsiteY5" fmla="*/ 3069425 h 306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3069424">
                  <a:moveTo>
                    <a:pt x="858572" y="3069425"/>
                  </a:moveTo>
                  <a:cubicBezTo>
                    <a:pt x="1179235" y="3069425"/>
                    <a:pt x="1439145" y="2809515"/>
                    <a:pt x="1439145" y="2488852"/>
                  </a:cubicBezTo>
                  <a:lnTo>
                    <a:pt x="1439145" y="0"/>
                  </a:lnTo>
                  <a:lnTo>
                    <a:pt x="0" y="0"/>
                  </a:lnTo>
                  <a:lnTo>
                    <a:pt x="0" y="3069425"/>
                  </a:lnTo>
                  <a:lnTo>
                    <a:pt x="858572" y="3069425"/>
                  </a:lnTo>
                  <a:close/>
                </a:path>
              </a:pathLst>
            </a:custGeom>
            <a:solidFill>
              <a:schemeClr val="accent1"/>
            </a:solidFill>
            <a:ln w="17009" cap="flat">
              <a:noFill/>
              <a:prstDash val="solid"/>
              <a:miter/>
            </a:ln>
          </p:spPr>
          <p:txBody>
            <a:bodyPr rtlCol="0" anchor="ctr"/>
            <a:lstStyle/>
            <a:p>
              <a:endParaRPr lang="en-US"/>
            </a:p>
          </p:txBody>
        </p:sp>
        <p:sp>
          <p:nvSpPr>
            <p:cNvPr id="11" name="Freeform: Shape 16">
              <a:extLst>
                <a:ext uri="{FF2B5EF4-FFF2-40B4-BE49-F238E27FC236}">
                  <a16:creationId xmlns:a16="http://schemas.microsoft.com/office/drawing/2014/main" id="{B351A889-3BB9-FF21-B1DF-61E7A92EC0F4}"/>
                </a:ext>
              </a:extLst>
            </p:cNvPr>
            <p:cNvSpPr>
              <a:spLocks noChangeAspect="1"/>
            </p:cNvSpPr>
            <p:nvPr/>
          </p:nvSpPr>
          <p:spPr>
            <a:xfrm>
              <a:off x="10371140" y="1404083"/>
              <a:ext cx="1439144" cy="2046340"/>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rgbClr val="C0EEC2"/>
            </a:solidFill>
            <a:ln w="17009" cap="flat">
              <a:noFill/>
              <a:prstDash val="solid"/>
              <a:miter/>
            </a:ln>
          </p:spPr>
          <p:txBody>
            <a:bodyPr rtlCol="0" anchor="ctr"/>
            <a:lstStyle/>
            <a:p>
              <a:endParaRPr lang="en-US"/>
            </a:p>
          </p:txBody>
        </p:sp>
      </p:grpSp>
    </p:spTree>
    <p:extLst>
      <p:ext uri="{BB962C8B-B14F-4D97-AF65-F5344CB8AC3E}">
        <p14:creationId xmlns:p14="http://schemas.microsoft.com/office/powerpoint/2010/main" val="2054511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4" name="Rektangel: ett hörn rundat 3">
            <a:extLst>
              <a:ext uri="{FF2B5EF4-FFF2-40B4-BE49-F238E27FC236}">
                <a16:creationId xmlns:a16="http://schemas.microsoft.com/office/drawing/2014/main" id="{A95B309E-D263-11E8-9807-1C7D2CFE7E7F}"/>
              </a:ext>
              <a:ext uri="{C183D7F6-B498-43B3-948B-1728B52AA6E4}">
                <adec:decorative xmlns:adec="http://schemas.microsoft.com/office/drawing/2017/decorative" val="1"/>
              </a:ext>
            </a:extLst>
          </p:cNvPr>
          <p:cNvSpPr/>
          <p:nvPr userDrawn="1"/>
        </p:nvSpPr>
        <p:spPr bwMode="black">
          <a:xfrm flipV="1">
            <a:off x="389262" y="380999"/>
            <a:ext cx="11412000" cy="6091200"/>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2200" y="1752600"/>
            <a:ext cx="10007600" cy="1614312"/>
          </a:xfrm>
        </p:spPr>
        <p:txBody>
          <a:bodyPr anchor="b"/>
          <a:lstStyle>
            <a:lvl1pPr algn="ctr">
              <a:defRPr sz="3500" b="1">
                <a:solidFill>
                  <a:schemeClr val="bg1"/>
                </a:solidFill>
              </a:defRPr>
            </a:lvl1pPr>
          </a:lstStyle>
          <a:p>
            <a:r>
              <a:rPr lang="sv-SE"/>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1092200" y="3612268"/>
            <a:ext cx="10024267" cy="1500187"/>
          </a:xfrm>
        </p:spPr>
        <p:txBody>
          <a:bodyPr/>
          <a:lstStyle>
            <a:lvl1pPr marL="0" indent="0" algn="ctr">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3A473BDF-6C18-456D-B2F3-58DD8CBD1759}" type="datetime1">
              <a:rPr lang="sv-SE" smtClean="0"/>
              <a:t>2024-06-03</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601858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2200" y="1101057"/>
            <a:ext cx="4995333" cy="1047750"/>
          </a:xfrm>
        </p:spPr>
        <p:txBody>
          <a:bodyPr/>
          <a:lstStyle>
            <a:lvl1pPr>
              <a:defRPr/>
            </a:lvl1pPr>
          </a:lstStyle>
          <a:p>
            <a:r>
              <a:rPr lang="sv-SE"/>
              <a:t>Rubrik</a:t>
            </a:r>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1092200" y="2675294"/>
            <a:ext cx="5003800" cy="375699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5" name="Platshållare för bild 11">
            <a:extLst>
              <a:ext uri="{FF2B5EF4-FFF2-40B4-BE49-F238E27FC236}">
                <a16:creationId xmlns:a16="http://schemas.microsoft.com/office/drawing/2014/main" id="{1FA5C84F-C4B8-CEC1-3555-41A99D993A4A}"/>
              </a:ext>
            </a:extLst>
          </p:cNvPr>
          <p:cNvSpPr>
            <a:spLocks noGrp="1"/>
          </p:cNvSpPr>
          <p:nvPr>
            <p:ph type="pic" sz="quarter" idx="13"/>
          </p:nvPr>
        </p:nvSpPr>
        <p:spPr>
          <a:xfrm>
            <a:off x="6798481" y="385758"/>
            <a:ext cx="5002954"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a:p>
            <a:endParaRPr lang="sv-SE"/>
          </a:p>
        </p:txBody>
      </p:sp>
    </p:spTree>
    <p:extLst>
      <p:ext uri="{BB962C8B-B14F-4D97-AF65-F5344CB8AC3E}">
        <p14:creationId xmlns:p14="http://schemas.microsoft.com/office/powerpoint/2010/main" val="3143030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881395" y="1424752"/>
            <a:ext cx="8872205" cy="1047750"/>
          </a:xfrm>
        </p:spPr>
        <p:txBody>
          <a:bodyPr/>
          <a:lstStyle>
            <a:lvl1pPr>
              <a:defRPr b="1"/>
            </a:lvl1pPr>
          </a:lstStyle>
          <a:p>
            <a:r>
              <a:rPr lang="sv-SE"/>
              <a:t>Klicka för att lägga till rubrik</a:t>
            </a:r>
          </a:p>
        </p:txBody>
      </p:sp>
      <p:grpSp>
        <p:nvGrpSpPr>
          <p:cNvPr id="3" name="Graphic 4">
            <a:extLst>
              <a:ext uri="{FF2B5EF4-FFF2-40B4-BE49-F238E27FC236}">
                <a16:creationId xmlns:a16="http://schemas.microsoft.com/office/drawing/2014/main" id="{4C3381B4-AC30-6419-D826-946D93D76D70}"/>
              </a:ext>
            </a:extLst>
          </p:cNvPr>
          <p:cNvGrpSpPr>
            <a:grpSpLocks noChangeAspect="1"/>
          </p:cNvGrpSpPr>
          <p:nvPr userDrawn="1"/>
        </p:nvGrpSpPr>
        <p:grpSpPr>
          <a:xfrm>
            <a:off x="10373521" y="393108"/>
            <a:ext cx="1427973" cy="6091200"/>
            <a:chOff x="10371140" y="380999"/>
            <a:chExt cx="1439144" cy="6138849"/>
          </a:xfrm>
        </p:grpSpPr>
        <p:sp>
          <p:nvSpPr>
            <p:cNvPr id="4" name="Freeform: Shape 14">
              <a:extLst>
                <a:ext uri="{FF2B5EF4-FFF2-40B4-BE49-F238E27FC236}">
                  <a16:creationId xmlns:a16="http://schemas.microsoft.com/office/drawing/2014/main" id="{1FC6FDEA-C781-902D-A489-58BB1BF3050A}"/>
                </a:ext>
              </a:extLst>
            </p:cNvPr>
            <p:cNvSpPr>
              <a:spLocks noChangeAspect="1"/>
            </p:cNvSpPr>
            <p:nvPr/>
          </p:nvSpPr>
          <p:spPr>
            <a:xfrm>
              <a:off x="10371140" y="380999"/>
              <a:ext cx="1439144" cy="1023084"/>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rgbClr val="43A447"/>
            </a:solidFill>
            <a:ln w="17009" cap="flat">
              <a:noFill/>
              <a:prstDash val="solid"/>
              <a:miter/>
            </a:ln>
          </p:spPr>
          <p:txBody>
            <a:bodyPr rtlCol="0" anchor="ctr"/>
            <a:lstStyle/>
            <a:p>
              <a:endParaRPr lang="en-US" dirty="0"/>
            </a:p>
          </p:txBody>
        </p:sp>
        <p:sp>
          <p:nvSpPr>
            <p:cNvPr id="7" name="Freeform: Shape 15">
              <a:extLst>
                <a:ext uri="{FF2B5EF4-FFF2-40B4-BE49-F238E27FC236}">
                  <a16:creationId xmlns:a16="http://schemas.microsoft.com/office/drawing/2014/main" id="{E3AC7685-6FDC-1A23-7B20-B455EC5C9362}"/>
                </a:ext>
              </a:extLst>
            </p:cNvPr>
            <p:cNvSpPr>
              <a:spLocks noChangeAspect="1"/>
            </p:cNvSpPr>
            <p:nvPr/>
          </p:nvSpPr>
          <p:spPr>
            <a:xfrm>
              <a:off x="10371140" y="3450423"/>
              <a:ext cx="1439144" cy="3069424"/>
            </a:xfrm>
            <a:custGeom>
              <a:avLst/>
              <a:gdLst>
                <a:gd name="connsiteX0" fmla="*/ 858572 w 1439144"/>
                <a:gd name="connsiteY0" fmla="*/ 3069425 h 3069424"/>
                <a:gd name="connsiteX1" fmla="*/ 1439145 w 1439144"/>
                <a:gd name="connsiteY1" fmla="*/ 2488852 h 3069424"/>
                <a:gd name="connsiteX2" fmla="*/ 1439145 w 1439144"/>
                <a:gd name="connsiteY2" fmla="*/ 0 h 3069424"/>
                <a:gd name="connsiteX3" fmla="*/ 0 w 1439144"/>
                <a:gd name="connsiteY3" fmla="*/ 0 h 3069424"/>
                <a:gd name="connsiteX4" fmla="*/ 0 w 1439144"/>
                <a:gd name="connsiteY4" fmla="*/ 3069425 h 3069424"/>
                <a:gd name="connsiteX5" fmla="*/ 858572 w 1439144"/>
                <a:gd name="connsiteY5" fmla="*/ 3069425 h 306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3069424">
                  <a:moveTo>
                    <a:pt x="858572" y="3069425"/>
                  </a:moveTo>
                  <a:cubicBezTo>
                    <a:pt x="1179235" y="3069425"/>
                    <a:pt x="1439145" y="2809515"/>
                    <a:pt x="1439145" y="2488852"/>
                  </a:cubicBezTo>
                  <a:lnTo>
                    <a:pt x="1439145" y="0"/>
                  </a:lnTo>
                  <a:lnTo>
                    <a:pt x="0" y="0"/>
                  </a:lnTo>
                  <a:lnTo>
                    <a:pt x="0" y="3069425"/>
                  </a:lnTo>
                  <a:lnTo>
                    <a:pt x="858572" y="3069425"/>
                  </a:lnTo>
                  <a:close/>
                </a:path>
              </a:pathLst>
            </a:custGeom>
            <a:solidFill>
              <a:schemeClr val="accent1"/>
            </a:solidFill>
            <a:ln w="17009" cap="flat">
              <a:noFill/>
              <a:prstDash val="solid"/>
              <a:miter/>
            </a:ln>
          </p:spPr>
          <p:txBody>
            <a:bodyPr rtlCol="0" anchor="ctr"/>
            <a:lstStyle/>
            <a:p>
              <a:endParaRPr lang="en-US"/>
            </a:p>
          </p:txBody>
        </p:sp>
        <p:sp>
          <p:nvSpPr>
            <p:cNvPr id="11" name="Freeform: Shape 16">
              <a:extLst>
                <a:ext uri="{FF2B5EF4-FFF2-40B4-BE49-F238E27FC236}">
                  <a16:creationId xmlns:a16="http://schemas.microsoft.com/office/drawing/2014/main" id="{1F9B59B5-C37C-6616-7B01-4CE9FC56AFC8}"/>
                </a:ext>
              </a:extLst>
            </p:cNvPr>
            <p:cNvSpPr>
              <a:spLocks noChangeAspect="1"/>
            </p:cNvSpPr>
            <p:nvPr/>
          </p:nvSpPr>
          <p:spPr>
            <a:xfrm>
              <a:off x="10371140" y="1404083"/>
              <a:ext cx="1439144" cy="2046340"/>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rgbClr val="C0EEC2"/>
            </a:solidFill>
            <a:ln w="17009" cap="flat">
              <a:noFill/>
              <a:prstDash val="solid"/>
              <a:miter/>
            </a:ln>
          </p:spPr>
          <p:txBody>
            <a:bodyPr rtlCol="0" anchor="ctr"/>
            <a:lstStyle/>
            <a:p>
              <a:endParaRPr lang="en-US"/>
            </a:p>
          </p:txBody>
        </p:sp>
      </p:grpSp>
    </p:spTree>
    <p:extLst>
      <p:ext uri="{BB962C8B-B14F-4D97-AF65-F5344CB8AC3E}">
        <p14:creationId xmlns:p14="http://schemas.microsoft.com/office/powerpoint/2010/main" val="219321272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p:txBody>
          <a:bodyPr/>
          <a:lstStyle/>
          <a:p>
            <a:fld id="{21A4A846-428D-495E-A55C-A66F11C8B8FF}" type="datetime1">
              <a:rPr lang="sv-SE" smtClean="0"/>
              <a:t>2024-06-03</a:t>
            </a:fld>
            <a:endParaRPr lang="sv-SE"/>
          </a:p>
        </p:txBody>
      </p:sp>
      <p:sp>
        <p:nvSpPr>
          <p:cNvPr id="2" name="Platshållare för bild 4">
            <a:extLst>
              <a:ext uri="{FF2B5EF4-FFF2-40B4-BE49-F238E27FC236}">
                <a16:creationId xmlns:a16="http://schemas.microsoft.com/office/drawing/2014/main" id="{DCC3B870-75C4-56B4-5593-0D8B71AFE91C}"/>
              </a:ext>
            </a:extLst>
          </p:cNvPr>
          <p:cNvSpPr>
            <a:spLocks noGrp="1"/>
          </p:cNvSpPr>
          <p:nvPr>
            <p:ph type="pic" sz="quarter" idx="13"/>
          </p:nvPr>
        </p:nvSpPr>
        <p:spPr>
          <a:xfrm>
            <a:off x="389262" y="380999"/>
            <a:ext cx="11412000" cy="6091200"/>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a:p>
            <a:endParaRPr lang="sv-SE"/>
          </a:p>
        </p:txBody>
      </p:sp>
    </p:spTree>
    <p:extLst>
      <p:ext uri="{BB962C8B-B14F-4D97-AF65-F5344CB8AC3E}">
        <p14:creationId xmlns:p14="http://schemas.microsoft.com/office/powerpoint/2010/main" val="3548231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DA185498-67B0-4A0B-8455-9A803E3F2EDA}" type="datetime1">
              <a:rPr lang="sv-SE" smtClean="0"/>
              <a:t>2024-06-03</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800422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B23554D-627D-914B-C979-86E23DE8C83A}"/>
              </a:ext>
            </a:extLst>
          </p:cNvPr>
          <p:cNvSpPr>
            <a:spLocks noGrp="1"/>
          </p:cNvSpPr>
          <p:nvPr>
            <p:ph type="title" hasCustomPrompt="1"/>
          </p:nvPr>
        </p:nvSpPr>
        <p:spPr>
          <a:xfrm>
            <a:off x="1100667" y="-1301484"/>
            <a:ext cx="8642350" cy="1047750"/>
          </a:xfrm>
        </p:spPr>
        <p:txBody>
          <a:bodyPr/>
          <a:lstStyle>
            <a:lvl1pPr>
              <a:defRPr/>
            </a:lvl1pPr>
          </a:lstStyle>
          <a:p>
            <a:r>
              <a:rPr lang="sv-SE" noProof="0"/>
              <a:t>Skriv en rubrik för tillgänglighetsanpassning</a:t>
            </a:r>
          </a:p>
        </p:txBody>
      </p:sp>
      <p:pic>
        <p:nvPicPr>
          <p:cNvPr id="2" name="Bildobjekt 1" descr="En bild som visar svart, mörker&#10;&#10;Automatiskt genererad beskrivning">
            <a:extLst>
              <a:ext uri="{FF2B5EF4-FFF2-40B4-BE49-F238E27FC236}">
                <a16:creationId xmlns:a16="http://schemas.microsoft.com/office/drawing/2014/main" id="{A49BA7A2-FA7C-3D86-464A-9D92424ACA1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27491" y="3131988"/>
            <a:ext cx="3104180" cy="554466"/>
          </a:xfrm>
          <a:prstGeom prst="rect">
            <a:avLst/>
          </a:prstGeom>
        </p:spPr>
      </p:pic>
      <p:pic>
        <p:nvPicPr>
          <p:cNvPr id="5" name="Bildobjekt 4" descr="En bild som visar svart, mörker&#10;&#10;Automatiskt genererad beskrivning">
            <a:extLst>
              <a:ext uri="{FF2B5EF4-FFF2-40B4-BE49-F238E27FC236}">
                <a16:creationId xmlns:a16="http://schemas.microsoft.com/office/drawing/2014/main" id="{9EA18CB0-8BD0-FC3C-21BF-B63AD96FD45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752677" y="3073153"/>
            <a:ext cx="4194120" cy="672135"/>
          </a:xfrm>
          <a:prstGeom prst="rect">
            <a:avLst/>
          </a:prstGeom>
        </p:spPr>
      </p:pic>
    </p:spTree>
    <p:extLst>
      <p:ext uri="{BB962C8B-B14F-4D97-AF65-F5344CB8AC3E}">
        <p14:creationId xmlns:p14="http://schemas.microsoft.com/office/powerpoint/2010/main" val="4924050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100667" y="425716"/>
            <a:ext cx="8642350" cy="1047750"/>
          </a:xfrm>
          <a:prstGeom prst="rect">
            <a:avLst/>
          </a:prstGeom>
        </p:spPr>
        <p:txBody>
          <a:bodyPr vert="horz" lIns="0" tIns="0" rIns="0" bIns="0" rtlCol="0" anchor="b">
            <a:noAutofit/>
          </a:bodyPr>
          <a:lstStyle/>
          <a:p>
            <a:r>
              <a:rPr lang="sv-SE"/>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111250" y="2044700"/>
            <a:ext cx="8642350" cy="3311526"/>
          </a:xfrm>
          <a:prstGeom prst="rect">
            <a:avLst/>
          </a:prstGeom>
        </p:spPr>
        <p:txBody>
          <a:bodyPr vert="horz" lIns="0" tIns="0" rIns="0" bIns="0" rtlCol="0">
            <a:noAutofit/>
          </a:bodyPr>
          <a:lstStyle/>
          <a:p>
            <a:pPr lvl="0"/>
            <a:r>
              <a:rPr lang="sv-SE"/>
              <a:t>Skriv text här</a:t>
            </a:r>
          </a:p>
          <a:p>
            <a:pPr lvl="1"/>
            <a:r>
              <a:rPr lang="sv-SE"/>
              <a:t>Skriv text här</a:t>
            </a:r>
          </a:p>
          <a:p>
            <a:pPr lvl="2"/>
            <a:r>
              <a:rPr lang="sv-SE"/>
              <a:t>Nivå tre</a:t>
            </a:r>
          </a:p>
          <a:p>
            <a:pPr lvl="3"/>
            <a:r>
              <a:rPr lang="sv-SE"/>
              <a:t>Nivå fyra</a:t>
            </a:r>
          </a:p>
          <a:p>
            <a:pPr lvl="4"/>
            <a:r>
              <a:rPr lang="sv-SE"/>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2024-06-03</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endParaRPr lang="sv-SE"/>
          </a:p>
        </p:txBody>
      </p:sp>
    </p:spTree>
    <p:extLst>
      <p:ext uri="{BB962C8B-B14F-4D97-AF65-F5344CB8AC3E}">
        <p14:creationId xmlns:p14="http://schemas.microsoft.com/office/powerpoint/2010/main" val="149138282"/>
      </p:ext>
    </p:extLst>
  </p:cSld>
  <p:clrMap bg1="lt1" tx1="dk1" bg2="lt2" tx2="dk2" accent1="accent1" accent2="accent2" accent3="accent3" accent4="accent4" accent5="accent5" accent6="accent6" hlink="hlink" folHlink="folHlink"/>
  <p:sldLayoutIdLst>
    <p:sldLayoutId id="2147483658" r:id="rId1"/>
    <p:sldLayoutId id="2147483649" r:id="rId2"/>
    <p:sldLayoutId id="2147483650" r:id="rId3"/>
    <p:sldLayoutId id="2147483651" r:id="rId4"/>
    <p:sldLayoutId id="2147483652" r:id="rId5"/>
    <p:sldLayoutId id="2147483654" r:id="rId6"/>
    <p:sldLayoutId id="2147483661" r:id="rId7"/>
    <p:sldLayoutId id="2147483655" r:id="rId8"/>
    <p:sldLayoutId id="2147483659" r:id="rId9"/>
    <p:sldLayoutId id="2147483662" r:id="rId10"/>
  </p:sldLayoutIdLst>
  <p:hf sldNum="0" hdr="0" ftr="0"/>
  <p:txStyles>
    <p:titleStyle>
      <a:lvl1pPr algn="l" defTabSz="914400" rtl="0" eaLnBrk="1" latinLnBrk="0" hangingPunct="1">
        <a:lnSpc>
          <a:spcPct val="11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234" userDrawn="1">
          <p15:clr>
            <a:srgbClr val="F26B43"/>
          </p15:clr>
        </p15:guide>
        <p15:guide id="8" orient="horz" pos="164" userDrawn="1">
          <p15:clr>
            <a:srgbClr val="F26B43"/>
          </p15:clr>
        </p15:guide>
        <p15:guide id="13" orient="horz" pos="3793" userDrawn="1">
          <p15:clr>
            <a:srgbClr val="F26B43"/>
          </p15:clr>
        </p15:guide>
        <p15:guide id="14" pos="7433"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hyperlink" Target="https://mediebank.vgregion.se/fotoweb/archives/5230-Officemallar/2%20H%C3%A4lso-%20och%20sjukv%C3%A5rd/" TargetMode="External"/><Relationship Id="rId2" Type="http://schemas.openxmlformats.org/officeDocument/2006/relationships/image" Target="../media/image5.png"/><Relationship Id="rId1" Type="http://schemas.openxmlformats.org/officeDocument/2006/relationships/slideLayout" Target="../slideLayouts/slideLayout3.xml"/><Relationship Id="rId6" Type="http://schemas.openxmlformats.org/officeDocument/2006/relationships/hyperlink" Target="https://larportalen.vgregion.se/enrol/index.php?id=991" TargetMode="External"/><Relationship Id="rId5" Type="http://schemas.openxmlformats.org/officeDocument/2006/relationships/hyperlink" Target="https://www.vgregion.se/webbhandboken/digital-tillganglighet/dokument/" TargetMode="External"/><Relationship Id="rId4" Type="http://schemas.openxmlformats.org/officeDocument/2006/relationships/hyperlink" Target="mailto:rh.fouui.kommunikation@vgregion.se"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F3C4ACD-ABC0-042B-8CCA-603DF8E7C93F}"/>
              </a:ext>
            </a:extLst>
          </p:cNvPr>
          <p:cNvSpPr>
            <a:spLocks noGrp="1"/>
          </p:cNvSpPr>
          <p:nvPr>
            <p:ph type="title"/>
          </p:nvPr>
        </p:nvSpPr>
        <p:spPr/>
        <p:txBody>
          <a:bodyPr/>
          <a:lstStyle/>
          <a:p>
            <a:r>
              <a:rPr lang="sv-SE"/>
              <a:t>Instruktionssida</a:t>
            </a:r>
            <a:endParaRPr lang="en-GB"/>
          </a:p>
        </p:txBody>
      </p:sp>
      <p:sp>
        <p:nvSpPr>
          <p:cNvPr id="3" name="Date Placeholder 2">
            <a:extLst>
              <a:ext uri="{FF2B5EF4-FFF2-40B4-BE49-F238E27FC236}">
                <a16:creationId xmlns:a16="http://schemas.microsoft.com/office/drawing/2014/main" id="{E6FDF769-B323-5226-C50A-C9DA647C4AF9}"/>
              </a:ext>
            </a:extLst>
          </p:cNvPr>
          <p:cNvSpPr>
            <a:spLocks noGrp="1"/>
          </p:cNvSpPr>
          <p:nvPr>
            <p:ph type="dt" sz="half" idx="4294967295"/>
          </p:nvPr>
        </p:nvSpPr>
        <p:spPr>
          <a:xfrm>
            <a:off x="10901364" y="136525"/>
            <a:ext cx="900071" cy="141687"/>
          </a:xfrm>
        </p:spPr>
        <p:txBody>
          <a:bodyPr/>
          <a:lstStyle/>
          <a:p>
            <a:fld id="{07FE79FE-D23C-4201-B9CF-6160AEB17AFF}" type="datetime1">
              <a:rPr lang="sv-SE" smtClean="0"/>
              <a:pPr/>
              <a:t>2024-06-03</a:t>
            </a:fld>
            <a:endParaRPr lang="sv-SE"/>
          </a:p>
        </p:txBody>
      </p:sp>
      <p:sp>
        <p:nvSpPr>
          <p:cNvPr id="8" name="Platshållare för innehåll 2">
            <a:extLst>
              <a:ext uri="{FF2B5EF4-FFF2-40B4-BE49-F238E27FC236}">
                <a16:creationId xmlns:a16="http://schemas.microsoft.com/office/drawing/2014/main" id="{D3EFBCA4-563F-6886-96B9-659C78F0C96A}"/>
              </a:ext>
            </a:extLst>
          </p:cNvPr>
          <p:cNvSpPr txBox="1">
            <a:spLocks/>
          </p:cNvSpPr>
          <p:nvPr/>
        </p:nvSpPr>
        <p:spPr>
          <a:xfrm>
            <a:off x="6765300" y="2045048"/>
            <a:ext cx="4934527" cy="3311526"/>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4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sv-SE" sz="1000"/>
              <a:t>Ändra inte typsnitt och använd bara de godkända färgerna. </a:t>
            </a:r>
          </a:p>
          <a:p>
            <a:r>
              <a:rPr lang="sv-SE" sz="1000"/>
              <a:t>Layout kallas de olika designer på sidor som du kan hitta i din mall. Du hittar dem under knappen </a:t>
            </a:r>
            <a:r>
              <a:rPr lang="sv-SE" sz="1000" b="1"/>
              <a:t>Layout</a:t>
            </a:r>
            <a:r>
              <a:rPr lang="sv-SE" sz="1000"/>
              <a:t> och </a:t>
            </a:r>
            <a:r>
              <a:rPr lang="sv-SE" sz="1000" b="1"/>
              <a:t>Ny bild </a:t>
            </a:r>
            <a:r>
              <a:rPr lang="sv-SE" sz="1000"/>
              <a:t>i menyn. </a:t>
            </a:r>
          </a:p>
          <a:p>
            <a:pPr marL="0" indent="0">
              <a:buFont typeface="Verdana" panose="020B0604030504040204" pitchFamily="34" charset="0"/>
              <a:buNone/>
            </a:pPr>
            <a:endParaRPr lang="sv-SE" sz="1000"/>
          </a:p>
          <a:p>
            <a:pPr marL="0" indent="0">
              <a:buFont typeface="Verdana" panose="020B0604030504040204" pitchFamily="34" charset="0"/>
              <a:buNone/>
            </a:pPr>
            <a:endParaRPr lang="sv-SE" sz="1000"/>
          </a:p>
          <a:p>
            <a:pPr marL="0" indent="0">
              <a:buFont typeface="Verdana" panose="020B0604030504040204" pitchFamily="34" charset="0"/>
              <a:buNone/>
            </a:pPr>
            <a:endParaRPr lang="sv-SE" sz="1000"/>
          </a:p>
        </p:txBody>
      </p:sp>
      <p:grpSp>
        <p:nvGrpSpPr>
          <p:cNvPr id="2" name="Grupp 1">
            <a:extLst>
              <a:ext uri="{FF2B5EF4-FFF2-40B4-BE49-F238E27FC236}">
                <a16:creationId xmlns:a16="http://schemas.microsoft.com/office/drawing/2014/main" id="{0F9763C5-ACD2-48BD-9465-EF0A20DEA6F7}"/>
              </a:ext>
              <a:ext uri="{C183D7F6-B498-43B3-948B-1728B52AA6E4}">
                <adec:decorative xmlns:adec="http://schemas.microsoft.com/office/drawing/2017/decorative" val="1"/>
              </a:ext>
            </a:extLst>
          </p:cNvPr>
          <p:cNvGrpSpPr/>
          <p:nvPr/>
        </p:nvGrpSpPr>
        <p:grpSpPr>
          <a:xfrm>
            <a:off x="7050801" y="2950936"/>
            <a:ext cx="4655459" cy="2776915"/>
            <a:chOff x="6765300" y="2573705"/>
            <a:chExt cx="4655459" cy="2776915"/>
          </a:xfrm>
        </p:grpSpPr>
        <p:pic>
          <p:nvPicPr>
            <p:cNvPr id="9" name="Bildobjekt 6">
              <a:extLst>
                <a:ext uri="{FF2B5EF4-FFF2-40B4-BE49-F238E27FC236}">
                  <a16:creationId xmlns:a16="http://schemas.microsoft.com/office/drawing/2014/main" id="{13C5003A-248C-CEF6-B0A5-D6E2C5845BA8}"/>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6765300" y="2573705"/>
              <a:ext cx="2241606" cy="2776915"/>
            </a:xfrm>
            <a:prstGeom prst="rect">
              <a:avLst/>
            </a:prstGeom>
            <a:ln>
              <a:solidFill>
                <a:schemeClr val="tx1"/>
              </a:solidFill>
            </a:ln>
          </p:spPr>
        </p:pic>
        <p:pic>
          <p:nvPicPr>
            <p:cNvPr id="10" name="Bildobjekt 7" descr="Skärmklipp från menyfliksområdet.">
              <a:extLst>
                <a:ext uri="{FF2B5EF4-FFF2-40B4-BE49-F238E27FC236}">
                  <a16:creationId xmlns:a16="http://schemas.microsoft.com/office/drawing/2014/main" id="{613EE7A3-AA9F-E940-2C17-BAA1F0CC4670}"/>
                </a:ext>
              </a:extLst>
            </p:cNvPr>
            <p:cNvPicPr>
              <a:picLocks noChangeAspect="1"/>
            </p:cNvPicPr>
            <p:nvPr/>
          </p:nvPicPr>
          <p:blipFill rotWithShape="1">
            <a:blip r:embed="rId3"/>
            <a:srcRect r="3458" b="-3285"/>
            <a:stretch/>
          </p:blipFill>
          <p:spPr>
            <a:xfrm>
              <a:off x="9285974" y="3429000"/>
              <a:ext cx="1250865" cy="647525"/>
            </a:xfrm>
            <a:prstGeom prst="rect">
              <a:avLst/>
            </a:prstGeom>
            <a:ln>
              <a:solidFill>
                <a:schemeClr val="tx1">
                  <a:lumMod val="50000"/>
                  <a:lumOff val="50000"/>
                </a:schemeClr>
              </a:solidFill>
            </a:ln>
          </p:spPr>
        </p:pic>
        <p:sp>
          <p:nvSpPr>
            <p:cNvPr id="11" name="Oval 14">
              <a:extLst>
                <a:ext uri="{FF2B5EF4-FFF2-40B4-BE49-F238E27FC236}">
                  <a16:creationId xmlns:a16="http://schemas.microsoft.com/office/drawing/2014/main" id="{2ABBC167-DF89-09D0-14DD-1A1ABB90F027}"/>
                </a:ext>
              </a:extLst>
            </p:cNvPr>
            <p:cNvSpPr/>
            <p:nvPr/>
          </p:nvSpPr>
          <p:spPr>
            <a:xfrm>
              <a:off x="10596089" y="2652954"/>
              <a:ext cx="824670" cy="824670"/>
            </a:xfrm>
            <a:prstGeom prst="ellipse">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sv-SE" sz="800">
                  <a:solidFill>
                    <a:schemeClr val="tx1"/>
                  </a:solidFill>
                </a:rPr>
                <a:t>När du vill byta design på en layout</a:t>
              </a:r>
            </a:p>
          </p:txBody>
        </p:sp>
        <p:sp>
          <p:nvSpPr>
            <p:cNvPr id="12" name="Oval 14">
              <a:extLst>
                <a:ext uri="{FF2B5EF4-FFF2-40B4-BE49-F238E27FC236}">
                  <a16:creationId xmlns:a16="http://schemas.microsoft.com/office/drawing/2014/main" id="{716120DF-A629-6C6C-4833-A519EFF4506C}"/>
                </a:ext>
              </a:extLst>
            </p:cNvPr>
            <p:cNvSpPr/>
            <p:nvPr/>
          </p:nvSpPr>
          <p:spPr>
            <a:xfrm>
              <a:off x="9582414" y="4213956"/>
              <a:ext cx="824670" cy="824670"/>
            </a:xfrm>
            <a:prstGeom prst="ellipse">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sv-SE" sz="800">
                  <a:solidFill>
                    <a:schemeClr val="tx1"/>
                  </a:solidFill>
                </a:rPr>
                <a:t>Visar samtliga layoutsidor</a:t>
              </a:r>
            </a:p>
          </p:txBody>
        </p:sp>
        <p:sp>
          <p:nvSpPr>
            <p:cNvPr id="13" name="Arc 22">
              <a:extLst>
                <a:ext uri="{FF2B5EF4-FFF2-40B4-BE49-F238E27FC236}">
                  <a16:creationId xmlns:a16="http://schemas.microsoft.com/office/drawing/2014/main" id="{CD83DEF7-EA7D-D67D-ACE2-55DEC35309C1}"/>
                </a:ext>
                <a:ext uri="{C183D7F6-B498-43B3-948B-1728B52AA6E4}">
                  <adec:decorative xmlns:adec="http://schemas.microsoft.com/office/drawing/2017/decorative" val="1"/>
                </a:ext>
              </a:extLst>
            </p:cNvPr>
            <p:cNvSpPr/>
            <p:nvPr/>
          </p:nvSpPr>
          <p:spPr>
            <a:xfrm>
              <a:off x="10234271" y="2907720"/>
              <a:ext cx="601430" cy="627991"/>
            </a:xfrm>
            <a:prstGeom prst="arc">
              <a:avLst>
                <a:gd name="adj1" fmla="val 2110145"/>
                <a:gd name="adj2" fmla="val 6042217"/>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Arc 13">
              <a:extLst>
                <a:ext uri="{FF2B5EF4-FFF2-40B4-BE49-F238E27FC236}">
                  <a16:creationId xmlns:a16="http://schemas.microsoft.com/office/drawing/2014/main" id="{79038E93-C32E-62CA-AADD-FC1BD7488DDA}"/>
                </a:ext>
                <a:ext uri="{C183D7F6-B498-43B3-948B-1728B52AA6E4}">
                  <adec:decorative xmlns:adec="http://schemas.microsoft.com/office/drawing/2017/decorative" val="1"/>
                </a:ext>
              </a:extLst>
            </p:cNvPr>
            <p:cNvSpPr/>
            <p:nvPr/>
          </p:nvSpPr>
          <p:spPr>
            <a:xfrm>
              <a:off x="9401867" y="3747372"/>
              <a:ext cx="587917" cy="824670"/>
            </a:xfrm>
            <a:prstGeom prst="arc">
              <a:avLst>
                <a:gd name="adj1" fmla="val 6874683"/>
                <a:gd name="adj2" fmla="val 11021729"/>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7" name="Content Placeholder 4">
            <a:extLst>
              <a:ext uri="{FF2B5EF4-FFF2-40B4-BE49-F238E27FC236}">
                <a16:creationId xmlns:a16="http://schemas.microsoft.com/office/drawing/2014/main" id="{0C474F61-8344-0F98-B47D-77500148ABA0}"/>
              </a:ext>
            </a:extLst>
          </p:cNvPr>
          <p:cNvSpPr>
            <a:spLocks noGrp="1"/>
          </p:cNvSpPr>
          <p:nvPr>
            <p:ph sz="quarter" idx="13"/>
          </p:nvPr>
        </p:nvSpPr>
        <p:spPr>
          <a:xfrm>
            <a:off x="1092200" y="2113722"/>
            <a:ext cx="5003800" cy="3311526"/>
          </a:xfrm>
        </p:spPr>
        <p:txBody>
          <a:bodyPr/>
          <a:lstStyle/>
          <a:p>
            <a:pPr marL="0" indent="0">
              <a:buNone/>
            </a:pPr>
            <a:r>
              <a:rPr lang="sv-SE" sz="1000"/>
              <a:t>Denna </a:t>
            </a:r>
            <a:r>
              <a:rPr lang="sv-SE" sz="1000" err="1"/>
              <a:t>PPT:mall</a:t>
            </a:r>
            <a:r>
              <a:rPr lang="sv-SE" sz="1000"/>
              <a:t> använder du när du presenterar information vid möte/konferens/event i </a:t>
            </a:r>
            <a:r>
              <a:rPr lang="sv-SE" sz="1000" err="1"/>
              <a:t>VGR:s</a:t>
            </a:r>
            <a:r>
              <a:rPr lang="sv-SE" sz="1000"/>
              <a:t> regi och du representerar verksamhet både  inom VGR och GU.</a:t>
            </a:r>
          </a:p>
          <a:p>
            <a:pPr marL="0" indent="0">
              <a:buNone/>
            </a:pPr>
            <a:r>
              <a:rPr lang="sv-SE" sz="1000"/>
              <a:t>Säkerställ att du använder rätt mall. Om du är osäker kan du höra av dig till FoUUI kommunikationsstöd via e-post: </a:t>
            </a:r>
            <a:r>
              <a:rPr lang="sv-SE" sz="1000">
                <a:hlinkClick r:id="rId4"/>
              </a:rPr>
              <a:t>rh.fouui.kommunikation@vgregion.se </a:t>
            </a:r>
            <a:endParaRPr lang="sv-SE" sz="1000"/>
          </a:p>
          <a:p>
            <a:pPr marL="0" indent="0">
              <a:buNone/>
            </a:pPr>
            <a:r>
              <a:rPr lang="sv-SE" sz="1000"/>
              <a:t>Denna mall använder </a:t>
            </a:r>
            <a:r>
              <a:rPr lang="sv-SE" sz="1000" err="1"/>
              <a:t>VGR:s</a:t>
            </a:r>
            <a:r>
              <a:rPr lang="sv-SE" sz="1000"/>
              <a:t> grundmall som bas. </a:t>
            </a:r>
            <a:r>
              <a:rPr lang="sv-SE" sz="1000" err="1"/>
              <a:t>VGR:s</a:t>
            </a:r>
            <a:r>
              <a:rPr lang="sv-SE" sz="1000"/>
              <a:t> </a:t>
            </a:r>
            <a:r>
              <a:rPr lang="sv-SE" sz="1000" err="1"/>
              <a:t>grundmallar</a:t>
            </a:r>
            <a:r>
              <a:rPr lang="sv-SE" sz="1000"/>
              <a:t> hjälper oss att göra rätt. De är säkrade ur tillgänglighetsperspektiv och följer vår visuella identitet, men det är alltid du som skapar en presentation som ansvarar för både form och innehåll. </a:t>
            </a:r>
          </a:p>
          <a:p>
            <a:pPr marL="0" indent="0">
              <a:buNone/>
            </a:pPr>
            <a:r>
              <a:rPr lang="sv-SE" sz="1000"/>
              <a:t>I webbhandboken finns mer information om tillgänglighet: </a:t>
            </a:r>
            <a:r>
              <a:rPr lang="sv-SE" sz="1000">
                <a:hlinkClick r:id="rId5"/>
              </a:rPr>
              <a:t>Dokument - Webbhandbok VGR (vgregion.se)</a:t>
            </a:r>
            <a:endParaRPr lang="sv-SE" sz="1000"/>
          </a:p>
          <a:p>
            <a:pPr marL="0" indent="0">
              <a:buNone/>
            </a:pPr>
            <a:r>
              <a:rPr lang="sv-SE" sz="1000"/>
              <a:t>I </a:t>
            </a:r>
            <a:r>
              <a:rPr lang="sv-SE" sz="1000" err="1"/>
              <a:t>lärportalen</a:t>
            </a:r>
            <a:r>
              <a:rPr lang="sv-SE" sz="1000"/>
              <a:t> finns en utbildning om tillgänglighet i Powerpoint: </a:t>
            </a:r>
            <a:r>
              <a:rPr lang="sv-SE" sz="1000">
                <a:hlinkClick r:id="rId6"/>
              </a:rPr>
              <a:t>Digital tillgänglighet (vgregion.se)</a:t>
            </a:r>
            <a:r>
              <a:rPr lang="sv-SE" sz="1000"/>
              <a:t> </a:t>
            </a:r>
          </a:p>
          <a:p>
            <a:pPr marL="0" indent="0">
              <a:buNone/>
            </a:pPr>
            <a:r>
              <a:rPr lang="sv-SE" sz="1000"/>
              <a:t>I VGR använder vi fyra </a:t>
            </a:r>
            <a:r>
              <a:rPr lang="sv-SE" sz="1000" err="1"/>
              <a:t>grundmallar</a:t>
            </a:r>
            <a:r>
              <a:rPr lang="sv-SE" sz="1000"/>
              <a:t>: Regionområde FoUUI primär och nära vårds verksamheter använder mallar baserade på grundmallen för Hälso- och sjukvård med blå som huvudfärg. Alla </a:t>
            </a:r>
            <a:r>
              <a:rPr lang="sv-SE" sz="1000" err="1"/>
              <a:t>grundmallar</a:t>
            </a:r>
            <a:r>
              <a:rPr lang="sv-SE" sz="1000"/>
              <a:t> för Hälso- och sjukvård finns i Office-programmen och i </a:t>
            </a:r>
            <a:r>
              <a:rPr lang="sv-SE" sz="1000">
                <a:hlinkClick r:id="rId7"/>
              </a:rPr>
              <a:t>mediebanken</a:t>
            </a:r>
            <a:r>
              <a:rPr lang="sv-SE" sz="1000"/>
              <a:t>.</a:t>
            </a:r>
            <a:endParaRPr lang="en-GB" sz="1000"/>
          </a:p>
        </p:txBody>
      </p:sp>
    </p:spTree>
    <p:extLst>
      <p:ext uri="{BB962C8B-B14F-4D97-AF65-F5344CB8AC3E}">
        <p14:creationId xmlns:p14="http://schemas.microsoft.com/office/powerpoint/2010/main" val="40241656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801334C-53CC-6FBA-AEDD-7AE3D161D270}"/>
              </a:ext>
            </a:extLst>
          </p:cNvPr>
          <p:cNvSpPr>
            <a:spLocks noGrp="1"/>
          </p:cNvSpPr>
          <p:nvPr>
            <p:ph type="title"/>
          </p:nvPr>
        </p:nvSpPr>
        <p:spPr/>
        <p:txBody>
          <a:bodyPr/>
          <a:lstStyle/>
          <a:p>
            <a:r>
              <a:rPr lang="sv-SE"/>
              <a:t>Instruktionssida</a:t>
            </a:r>
            <a:endParaRPr lang="en-GB"/>
          </a:p>
        </p:txBody>
      </p:sp>
      <p:sp>
        <p:nvSpPr>
          <p:cNvPr id="3" name="Date Placeholder 2">
            <a:extLst>
              <a:ext uri="{FF2B5EF4-FFF2-40B4-BE49-F238E27FC236}">
                <a16:creationId xmlns:a16="http://schemas.microsoft.com/office/drawing/2014/main" id="{878AAC54-F86C-307F-6668-49D05CF80DF7}"/>
              </a:ext>
            </a:extLst>
          </p:cNvPr>
          <p:cNvSpPr>
            <a:spLocks noGrp="1"/>
          </p:cNvSpPr>
          <p:nvPr>
            <p:ph type="dt" sz="half" idx="4294967295"/>
          </p:nvPr>
        </p:nvSpPr>
        <p:spPr>
          <a:xfrm>
            <a:off x="10901364" y="136525"/>
            <a:ext cx="900071" cy="141687"/>
          </a:xfrm>
        </p:spPr>
        <p:txBody>
          <a:bodyPr/>
          <a:lstStyle/>
          <a:p>
            <a:fld id="{54975BBF-D22A-409F-9CED-4CA46090FDE7}" type="datetime1">
              <a:rPr lang="sv-SE" smtClean="0"/>
              <a:pPr/>
              <a:t>2024-06-03</a:t>
            </a:fld>
            <a:endParaRPr lang="sv-SE"/>
          </a:p>
        </p:txBody>
      </p:sp>
      <p:pic>
        <p:nvPicPr>
          <p:cNvPr id="8" name="Bildobjekt 8" descr="En bild som visar skärmbild, text, Teckensnitt, linje">
            <a:extLst>
              <a:ext uri="{FF2B5EF4-FFF2-40B4-BE49-F238E27FC236}">
                <a16:creationId xmlns:a16="http://schemas.microsoft.com/office/drawing/2014/main" id="{45DA842C-1F33-B923-FD42-866B77D044A9}"/>
              </a:ext>
            </a:extLst>
          </p:cNvPr>
          <p:cNvPicPr>
            <a:picLocks noChangeAspect="1"/>
          </p:cNvPicPr>
          <p:nvPr/>
        </p:nvPicPr>
        <p:blipFill>
          <a:blip r:embed="rId2">
            <a:alphaModFix/>
          </a:blip>
          <a:srcRect/>
          <a:stretch/>
        </p:blipFill>
        <p:spPr>
          <a:xfrm>
            <a:off x="2819663" y="2914755"/>
            <a:ext cx="2854224" cy="1207968"/>
          </a:xfrm>
          <a:prstGeom prst="rect">
            <a:avLst/>
          </a:prstGeom>
          <a:ln>
            <a:solidFill>
              <a:schemeClr val="tx1">
                <a:lumMod val="50000"/>
                <a:lumOff val="50000"/>
                <a:alpha val="41000"/>
              </a:schemeClr>
            </a:solidFill>
          </a:ln>
        </p:spPr>
      </p:pic>
      <p:cxnSp>
        <p:nvCxnSpPr>
          <p:cNvPr id="9" name="Rak pilkoppling 10">
            <a:extLst>
              <a:ext uri="{FF2B5EF4-FFF2-40B4-BE49-F238E27FC236}">
                <a16:creationId xmlns:a16="http://schemas.microsoft.com/office/drawing/2014/main" id="{7DDABA95-0604-8487-E6A4-CA29E550B499}"/>
              </a:ext>
            </a:extLst>
          </p:cNvPr>
          <p:cNvCxnSpPr>
            <a:cxnSpLocks/>
          </p:cNvCxnSpPr>
          <p:nvPr/>
        </p:nvCxnSpPr>
        <p:spPr>
          <a:xfrm>
            <a:off x="2333841" y="3023636"/>
            <a:ext cx="411903" cy="66502"/>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0" name="textruta 14">
            <a:extLst>
              <a:ext uri="{FF2B5EF4-FFF2-40B4-BE49-F238E27FC236}">
                <a16:creationId xmlns:a16="http://schemas.microsoft.com/office/drawing/2014/main" id="{C113798A-DC74-F016-CBC9-030F2D18A87B}"/>
              </a:ext>
            </a:extLst>
          </p:cNvPr>
          <p:cNvSpPr txBox="1"/>
          <p:nvPr/>
        </p:nvSpPr>
        <p:spPr>
          <a:xfrm>
            <a:off x="2998818" y="1936043"/>
            <a:ext cx="2854224" cy="553998"/>
          </a:xfrm>
          <a:prstGeom prst="rect">
            <a:avLst/>
          </a:prstGeom>
          <a:noFill/>
        </p:spPr>
        <p:txBody>
          <a:bodyPr wrap="square">
            <a:spAutoFit/>
          </a:bodyPr>
          <a:lstStyle/>
          <a:p>
            <a:pPr marL="0" indent="0">
              <a:buNone/>
            </a:pPr>
            <a:r>
              <a:rPr lang="sv-SE" sz="1000"/>
              <a:t>När du vill gå upp eller ned en nivå i en punktlista använder du </a:t>
            </a:r>
            <a:r>
              <a:rPr lang="sv-SE" sz="1000" b="1"/>
              <a:t>Öka/Minska </a:t>
            </a:r>
            <a:r>
              <a:rPr lang="sv-SE" sz="1000"/>
              <a:t>indrag. </a:t>
            </a:r>
          </a:p>
        </p:txBody>
      </p:sp>
      <p:cxnSp>
        <p:nvCxnSpPr>
          <p:cNvPr id="11" name="Rak pilkoppling 15">
            <a:extLst>
              <a:ext uri="{FF2B5EF4-FFF2-40B4-BE49-F238E27FC236}">
                <a16:creationId xmlns:a16="http://schemas.microsoft.com/office/drawing/2014/main" id="{6C8FE872-2B23-597B-AE94-77592CDDDD3B}"/>
              </a:ext>
            </a:extLst>
          </p:cNvPr>
          <p:cNvCxnSpPr>
            <a:cxnSpLocks/>
          </p:cNvCxnSpPr>
          <p:nvPr/>
        </p:nvCxnSpPr>
        <p:spPr>
          <a:xfrm>
            <a:off x="4425930" y="2543695"/>
            <a:ext cx="0" cy="263751"/>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grpSp>
        <p:nvGrpSpPr>
          <p:cNvPr id="34" name="Grupp 33">
            <a:extLst>
              <a:ext uri="{FF2B5EF4-FFF2-40B4-BE49-F238E27FC236}">
                <a16:creationId xmlns:a16="http://schemas.microsoft.com/office/drawing/2014/main" id="{286813CF-DCC3-9EB6-2F6A-D797DAB58714}"/>
              </a:ext>
            </a:extLst>
          </p:cNvPr>
          <p:cNvGrpSpPr/>
          <p:nvPr/>
        </p:nvGrpSpPr>
        <p:grpSpPr>
          <a:xfrm>
            <a:off x="6338960" y="2061773"/>
            <a:ext cx="4565501" cy="3005052"/>
            <a:chOff x="6855351" y="1138590"/>
            <a:chExt cx="4565501" cy="3005052"/>
          </a:xfrm>
        </p:grpSpPr>
        <p:sp>
          <p:nvSpPr>
            <p:cNvPr id="7" name="Platshållare för innehåll 6">
              <a:extLst>
                <a:ext uri="{FF2B5EF4-FFF2-40B4-BE49-F238E27FC236}">
                  <a16:creationId xmlns:a16="http://schemas.microsoft.com/office/drawing/2014/main" id="{8D672BBD-2D57-E76B-8A1C-BFE6753A895F}"/>
                </a:ext>
              </a:extLst>
            </p:cNvPr>
            <p:cNvSpPr txBox="1">
              <a:spLocks/>
            </p:cNvSpPr>
            <p:nvPr/>
          </p:nvSpPr>
          <p:spPr>
            <a:xfrm>
              <a:off x="7795407" y="1138590"/>
              <a:ext cx="2686170" cy="253642"/>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4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Font typeface="Verdana" panose="020B0604030504040204" pitchFamily="34" charset="0"/>
                <a:buNone/>
              </a:pPr>
              <a:r>
                <a:rPr lang="sv-SE" sz="1000"/>
                <a:t>Använd rätt färger</a:t>
              </a:r>
            </a:p>
          </p:txBody>
        </p:sp>
        <p:pic>
          <p:nvPicPr>
            <p:cNvPr id="12" name="Bildobjekt 26" descr="Skärmklipp på Temafärgerna i mallen">
              <a:extLst>
                <a:ext uri="{FF2B5EF4-FFF2-40B4-BE49-F238E27FC236}">
                  <a16:creationId xmlns:a16="http://schemas.microsoft.com/office/drawing/2014/main" id="{D8233C73-BF71-40C9-4C12-FDA427671489}"/>
                </a:ext>
              </a:extLst>
            </p:cNvPr>
            <p:cNvPicPr>
              <a:picLocks noChangeAspect="1"/>
            </p:cNvPicPr>
            <p:nvPr/>
          </p:nvPicPr>
          <p:blipFill rotWithShape="1">
            <a:blip r:embed="rId3">
              <a:extLst>
                <a:ext uri="{28A0092B-C50C-407E-A947-70E740481C1C}">
                  <a14:useLocalDpi xmlns:a14="http://schemas.microsoft.com/office/drawing/2010/main" val="0"/>
                </a:ext>
              </a:extLst>
            </a:blip>
            <a:srcRect t="1061" b="96"/>
            <a:stretch/>
          </p:blipFill>
          <p:spPr>
            <a:xfrm>
              <a:off x="7797747" y="1513434"/>
              <a:ext cx="1321649" cy="2261271"/>
            </a:xfrm>
            <a:prstGeom prst="rect">
              <a:avLst/>
            </a:prstGeom>
            <a:ln>
              <a:solidFill>
                <a:schemeClr val="tx1">
                  <a:lumMod val="50000"/>
                  <a:lumOff val="50000"/>
                </a:schemeClr>
              </a:solidFill>
            </a:ln>
          </p:spPr>
        </p:pic>
        <p:sp>
          <p:nvSpPr>
            <p:cNvPr id="13" name="Oval 14">
              <a:extLst>
                <a:ext uri="{FF2B5EF4-FFF2-40B4-BE49-F238E27FC236}">
                  <a16:creationId xmlns:a16="http://schemas.microsoft.com/office/drawing/2014/main" id="{15BD40C1-9F35-1546-C4B0-CC9E7818F860}"/>
                </a:ext>
              </a:extLst>
            </p:cNvPr>
            <p:cNvSpPr/>
            <p:nvPr/>
          </p:nvSpPr>
          <p:spPr>
            <a:xfrm>
              <a:off x="9467092" y="1370932"/>
              <a:ext cx="1014485" cy="1014485"/>
            </a:xfrm>
            <a:prstGeom prst="ellipse">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sv-SE" sz="800">
                  <a:solidFill>
                    <a:schemeClr val="tx1"/>
                  </a:solidFill>
                </a:rPr>
                <a:t>De sex rutorna till höger är anpassade till diagram. </a:t>
              </a:r>
            </a:p>
          </p:txBody>
        </p:sp>
        <p:sp>
          <p:nvSpPr>
            <p:cNvPr id="14" name="Arc 23">
              <a:extLst>
                <a:ext uri="{FF2B5EF4-FFF2-40B4-BE49-F238E27FC236}">
                  <a16:creationId xmlns:a16="http://schemas.microsoft.com/office/drawing/2014/main" id="{9304C66B-4C14-8DA1-1801-A218A8C11F71}"/>
                </a:ext>
              </a:extLst>
            </p:cNvPr>
            <p:cNvSpPr/>
            <p:nvPr/>
          </p:nvSpPr>
          <p:spPr>
            <a:xfrm>
              <a:off x="9056006" y="1621351"/>
              <a:ext cx="601430" cy="597437"/>
            </a:xfrm>
            <a:prstGeom prst="arc">
              <a:avLst>
                <a:gd name="adj1" fmla="val 13660966"/>
                <a:gd name="adj2" fmla="val 17425936"/>
              </a:avLst>
            </a:prstGeom>
            <a:ln>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Oval 14">
              <a:extLst>
                <a:ext uri="{FF2B5EF4-FFF2-40B4-BE49-F238E27FC236}">
                  <a16:creationId xmlns:a16="http://schemas.microsoft.com/office/drawing/2014/main" id="{3C48B4DF-20D6-95A4-69B0-EB6683EE1A2E}"/>
                </a:ext>
              </a:extLst>
            </p:cNvPr>
            <p:cNvSpPr/>
            <p:nvPr/>
          </p:nvSpPr>
          <p:spPr>
            <a:xfrm>
              <a:off x="6855351" y="2007706"/>
              <a:ext cx="870960" cy="826179"/>
            </a:xfrm>
            <a:prstGeom prst="ellipse">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sv-SE" sz="800">
                  <a:solidFill>
                    <a:schemeClr val="tx1"/>
                  </a:solidFill>
                </a:rPr>
                <a:t>De fyra första är färger för text och bakgrund</a:t>
              </a:r>
            </a:p>
          </p:txBody>
        </p:sp>
        <p:sp>
          <p:nvSpPr>
            <p:cNvPr id="16" name="Arc 13">
              <a:extLst>
                <a:ext uri="{FF2B5EF4-FFF2-40B4-BE49-F238E27FC236}">
                  <a16:creationId xmlns:a16="http://schemas.microsoft.com/office/drawing/2014/main" id="{036DC2FA-E625-3EF4-9B9E-8127748C50D1}"/>
                </a:ext>
              </a:extLst>
            </p:cNvPr>
            <p:cNvSpPr/>
            <p:nvPr/>
          </p:nvSpPr>
          <p:spPr>
            <a:xfrm>
              <a:off x="7500235" y="1754359"/>
              <a:ext cx="587917" cy="464131"/>
            </a:xfrm>
            <a:prstGeom prst="arc">
              <a:avLst>
                <a:gd name="adj1" fmla="val 10650856"/>
                <a:gd name="adj2" fmla="val 15544338"/>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Oval 14">
              <a:extLst>
                <a:ext uri="{FF2B5EF4-FFF2-40B4-BE49-F238E27FC236}">
                  <a16:creationId xmlns:a16="http://schemas.microsoft.com/office/drawing/2014/main" id="{C3A5C3EC-E148-8878-938C-061A3C0B93DE}"/>
                </a:ext>
              </a:extLst>
            </p:cNvPr>
            <p:cNvSpPr/>
            <p:nvPr/>
          </p:nvSpPr>
          <p:spPr>
            <a:xfrm>
              <a:off x="9451415" y="3023636"/>
              <a:ext cx="1160974" cy="1120006"/>
            </a:xfrm>
            <a:prstGeom prst="ellipse">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sv-SE" sz="800" b="1">
                  <a:solidFill>
                    <a:schemeClr val="tx1"/>
                  </a:solidFill>
                </a:rPr>
                <a:t>Använd inte  </a:t>
              </a:r>
              <a:r>
                <a:rPr lang="sv-SE" sz="800">
                  <a:solidFill>
                    <a:schemeClr val="tx1"/>
                  </a:solidFill>
                </a:rPr>
                <a:t>Standardfärger. </a:t>
              </a:r>
              <a:endParaRPr lang="sv-SE" sz="800" b="1">
                <a:solidFill>
                  <a:schemeClr val="tx1"/>
                </a:solidFill>
              </a:endParaRPr>
            </a:p>
          </p:txBody>
        </p:sp>
        <p:sp>
          <p:nvSpPr>
            <p:cNvPr id="18" name="Arc 23">
              <a:extLst>
                <a:ext uri="{FF2B5EF4-FFF2-40B4-BE49-F238E27FC236}">
                  <a16:creationId xmlns:a16="http://schemas.microsoft.com/office/drawing/2014/main" id="{C8C25CE6-4F0D-884C-E320-AE3A008AF0C3}"/>
                </a:ext>
              </a:extLst>
            </p:cNvPr>
            <p:cNvSpPr/>
            <p:nvPr/>
          </p:nvSpPr>
          <p:spPr>
            <a:xfrm>
              <a:off x="8941098" y="3223014"/>
              <a:ext cx="601430" cy="597437"/>
            </a:xfrm>
            <a:prstGeom prst="arc">
              <a:avLst>
                <a:gd name="adj1" fmla="val 13660966"/>
                <a:gd name="adj2" fmla="val 21099845"/>
              </a:avLst>
            </a:prstGeom>
            <a:ln>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9" name="Rak koppling 31">
              <a:extLst>
                <a:ext uri="{FF2B5EF4-FFF2-40B4-BE49-F238E27FC236}">
                  <a16:creationId xmlns:a16="http://schemas.microsoft.com/office/drawing/2014/main" id="{3C392041-13D7-07BC-F893-FD06D4055407}"/>
                </a:ext>
              </a:extLst>
            </p:cNvPr>
            <p:cNvCxnSpPr/>
            <p:nvPr/>
          </p:nvCxnSpPr>
          <p:spPr>
            <a:xfrm>
              <a:off x="7726311" y="1913197"/>
              <a:ext cx="1502115" cy="556471"/>
            </a:xfrm>
            <a:prstGeom prst="line">
              <a:avLst/>
            </a:prstGeom>
            <a:ln w="38100">
              <a:solidFill>
                <a:srgbClr val="FD5930"/>
              </a:solidFill>
            </a:ln>
          </p:spPr>
          <p:style>
            <a:lnRef idx="1">
              <a:schemeClr val="accent1"/>
            </a:lnRef>
            <a:fillRef idx="0">
              <a:schemeClr val="accent1"/>
            </a:fillRef>
            <a:effectRef idx="0">
              <a:schemeClr val="accent1"/>
            </a:effectRef>
            <a:fontRef idx="minor">
              <a:schemeClr val="tx1"/>
            </a:fontRef>
          </p:style>
        </p:cxnSp>
        <p:cxnSp>
          <p:nvCxnSpPr>
            <p:cNvPr id="20" name="Rak koppling 32">
              <a:extLst>
                <a:ext uri="{FF2B5EF4-FFF2-40B4-BE49-F238E27FC236}">
                  <a16:creationId xmlns:a16="http://schemas.microsoft.com/office/drawing/2014/main" id="{BADC48FF-81FC-AB8E-C7D8-64E242159BF6}"/>
                </a:ext>
              </a:extLst>
            </p:cNvPr>
            <p:cNvCxnSpPr/>
            <p:nvPr/>
          </p:nvCxnSpPr>
          <p:spPr>
            <a:xfrm>
              <a:off x="7707513" y="3165184"/>
              <a:ext cx="1502115" cy="556471"/>
            </a:xfrm>
            <a:prstGeom prst="line">
              <a:avLst/>
            </a:prstGeom>
            <a:ln w="38100">
              <a:solidFill>
                <a:srgbClr val="FD5930"/>
              </a:solidFill>
            </a:ln>
          </p:spPr>
          <p:style>
            <a:lnRef idx="1">
              <a:schemeClr val="accent1"/>
            </a:lnRef>
            <a:fillRef idx="0">
              <a:schemeClr val="accent1"/>
            </a:fillRef>
            <a:effectRef idx="0">
              <a:schemeClr val="accent1"/>
            </a:effectRef>
            <a:fontRef idx="minor">
              <a:schemeClr val="tx1"/>
            </a:fontRef>
          </p:style>
        </p:cxnSp>
        <p:sp>
          <p:nvSpPr>
            <p:cNvPr id="21" name="Oval 14">
              <a:extLst>
                <a:ext uri="{FF2B5EF4-FFF2-40B4-BE49-F238E27FC236}">
                  <a16:creationId xmlns:a16="http://schemas.microsoft.com/office/drawing/2014/main" id="{DB0DD321-EAF6-98EB-9DBD-CC9E9ED3D05E}"/>
                </a:ext>
              </a:extLst>
            </p:cNvPr>
            <p:cNvSpPr/>
            <p:nvPr/>
          </p:nvSpPr>
          <p:spPr>
            <a:xfrm>
              <a:off x="10406367" y="2012127"/>
              <a:ext cx="1014485" cy="1014485"/>
            </a:xfrm>
            <a:prstGeom prst="ellipse">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sv-SE" sz="800">
                  <a:solidFill>
                    <a:schemeClr val="tx1"/>
                  </a:solidFill>
                </a:rPr>
                <a:t>Används för dekorativa grafiska element</a:t>
              </a:r>
            </a:p>
          </p:txBody>
        </p:sp>
        <p:cxnSp>
          <p:nvCxnSpPr>
            <p:cNvPr id="22" name="Rak pilkoppling 35">
              <a:extLst>
                <a:ext uri="{FF2B5EF4-FFF2-40B4-BE49-F238E27FC236}">
                  <a16:creationId xmlns:a16="http://schemas.microsoft.com/office/drawing/2014/main" id="{D042F09C-CC59-699E-C72F-D4CB99B6CBFA}"/>
                </a:ext>
              </a:extLst>
            </p:cNvPr>
            <p:cNvCxnSpPr>
              <a:cxnSpLocks/>
            </p:cNvCxnSpPr>
            <p:nvPr/>
          </p:nvCxnSpPr>
          <p:spPr>
            <a:xfrm flipH="1">
              <a:off x="9160716" y="2639437"/>
              <a:ext cx="1204331" cy="216693"/>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grpSp>
      <p:sp>
        <p:nvSpPr>
          <p:cNvPr id="32" name="Platshållare för innehåll 6">
            <a:extLst>
              <a:ext uri="{FF2B5EF4-FFF2-40B4-BE49-F238E27FC236}">
                <a16:creationId xmlns:a16="http://schemas.microsoft.com/office/drawing/2014/main" id="{DF6BC982-872E-19BE-E197-2E6790AC913C}"/>
              </a:ext>
            </a:extLst>
          </p:cNvPr>
          <p:cNvSpPr>
            <a:spLocks noGrp="1"/>
          </p:cNvSpPr>
          <p:nvPr>
            <p:ph sz="quarter" idx="13"/>
          </p:nvPr>
        </p:nvSpPr>
        <p:spPr>
          <a:xfrm>
            <a:off x="665573" y="2726955"/>
            <a:ext cx="1841505" cy="1047750"/>
          </a:xfrm>
        </p:spPr>
        <p:txBody>
          <a:bodyPr/>
          <a:lstStyle/>
          <a:p>
            <a:pPr marL="0" indent="0">
              <a:lnSpc>
                <a:spcPct val="100000"/>
              </a:lnSpc>
              <a:buNone/>
            </a:pPr>
            <a:r>
              <a:rPr lang="sv-SE" sz="1000"/>
              <a:t>Undvik att skapa nya punktlistor i menyn.</a:t>
            </a:r>
          </a:p>
          <a:p>
            <a:pPr marL="0" indent="0">
              <a:lnSpc>
                <a:spcPct val="100000"/>
              </a:lnSpc>
              <a:buNone/>
            </a:pPr>
            <a:r>
              <a:rPr lang="sv-SE" sz="1000"/>
              <a:t>Välj istället en layout som har en punktlista.</a:t>
            </a:r>
          </a:p>
          <a:p>
            <a:pPr marL="0" indent="0">
              <a:buNone/>
            </a:pPr>
            <a:endParaRPr lang="sv-SE" sz="1000"/>
          </a:p>
        </p:txBody>
      </p:sp>
      <p:grpSp>
        <p:nvGrpSpPr>
          <p:cNvPr id="33" name="Grupp 32">
            <a:extLst>
              <a:ext uri="{FF2B5EF4-FFF2-40B4-BE49-F238E27FC236}">
                <a16:creationId xmlns:a16="http://schemas.microsoft.com/office/drawing/2014/main" id="{FF7E10A5-756B-D4A5-0A48-5EF96D88703C}"/>
              </a:ext>
            </a:extLst>
          </p:cNvPr>
          <p:cNvGrpSpPr/>
          <p:nvPr/>
        </p:nvGrpSpPr>
        <p:grpSpPr>
          <a:xfrm>
            <a:off x="665573" y="4423012"/>
            <a:ext cx="4003878" cy="2387779"/>
            <a:chOff x="3815236" y="4308945"/>
            <a:chExt cx="4003878" cy="2387779"/>
          </a:xfrm>
        </p:grpSpPr>
        <p:pic>
          <p:nvPicPr>
            <p:cNvPr id="5" name="Bildobjekt 4">
              <a:extLst>
                <a:ext uri="{FF2B5EF4-FFF2-40B4-BE49-F238E27FC236}">
                  <a16:creationId xmlns:a16="http://schemas.microsoft.com/office/drawing/2014/main" id="{0A08AA3D-90A7-D01B-406E-FDE5FAAEA8F0}"/>
                </a:ext>
              </a:extLst>
            </p:cNvPr>
            <p:cNvPicPr>
              <a:picLocks noChangeAspect="1"/>
            </p:cNvPicPr>
            <p:nvPr/>
          </p:nvPicPr>
          <p:blipFill>
            <a:blip r:embed="rId4"/>
            <a:stretch>
              <a:fillRect/>
            </a:stretch>
          </p:blipFill>
          <p:spPr>
            <a:xfrm>
              <a:off x="6012734" y="4308945"/>
              <a:ext cx="1806380" cy="2387779"/>
            </a:xfrm>
            <a:prstGeom prst="rect">
              <a:avLst/>
            </a:prstGeom>
          </p:spPr>
        </p:pic>
        <p:sp>
          <p:nvSpPr>
            <p:cNvPr id="6" name="textruta 5">
              <a:extLst>
                <a:ext uri="{FF2B5EF4-FFF2-40B4-BE49-F238E27FC236}">
                  <a16:creationId xmlns:a16="http://schemas.microsoft.com/office/drawing/2014/main" id="{A57416D1-4CB2-F6A6-D7E4-C259C4017D74}"/>
                </a:ext>
              </a:extLst>
            </p:cNvPr>
            <p:cNvSpPr txBox="1"/>
            <p:nvPr/>
          </p:nvSpPr>
          <p:spPr>
            <a:xfrm>
              <a:off x="3815236" y="4692922"/>
              <a:ext cx="2037806" cy="576761"/>
            </a:xfrm>
            <a:prstGeom prst="rect">
              <a:avLst/>
            </a:prstGeom>
            <a:noFill/>
          </p:spPr>
          <p:txBody>
            <a:bodyPr wrap="square" lIns="0" tIns="0" rIns="0" bIns="0" rtlCol="0">
              <a:spAutoFit/>
            </a:bodyPr>
            <a:lstStyle/>
            <a:p>
              <a:pPr algn="l">
                <a:lnSpc>
                  <a:spcPct val="130000"/>
                </a:lnSpc>
              </a:pPr>
              <a:r>
                <a:rPr lang="sv-SE" sz="1000"/>
                <a:t>Lägg egna bilder endast </a:t>
              </a:r>
            </a:p>
            <a:p>
              <a:pPr algn="l">
                <a:lnSpc>
                  <a:spcPct val="130000"/>
                </a:lnSpc>
              </a:pPr>
              <a:r>
                <a:rPr lang="sv-SE" sz="1000"/>
                <a:t>på avsedda platser i layouten. </a:t>
              </a:r>
            </a:p>
            <a:p>
              <a:pPr algn="l">
                <a:lnSpc>
                  <a:spcPct val="130000"/>
                </a:lnSpc>
              </a:pPr>
              <a:r>
                <a:rPr lang="sv-SE" sz="1000"/>
                <a:t>Tex</a:t>
              </a:r>
            </a:p>
          </p:txBody>
        </p:sp>
        <p:cxnSp>
          <p:nvCxnSpPr>
            <p:cNvPr id="26" name="Rak pilkoppling 10">
              <a:extLst>
                <a:ext uri="{FF2B5EF4-FFF2-40B4-BE49-F238E27FC236}">
                  <a16:creationId xmlns:a16="http://schemas.microsoft.com/office/drawing/2014/main" id="{D336D76A-0453-B7BF-0723-314AA5390821}"/>
                </a:ext>
              </a:extLst>
            </p:cNvPr>
            <p:cNvCxnSpPr>
              <a:cxnSpLocks/>
            </p:cNvCxnSpPr>
            <p:nvPr/>
          </p:nvCxnSpPr>
          <p:spPr>
            <a:xfrm flipV="1">
              <a:off x="4246775" y="4981303"/>
              <a:ext cx="2833294" cy="209006"/>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grpSp>
      <p:sp>
        <p:nvSpPr>
          <p:cNvPr id="35" name="textruta 34">
            <a:extLst>
              <a:ext uri="{FF2B5EF4-FFF2-40B4-BE49-F238E27FC236}">
                <a16:creationId xmlns:a16="http://schemas.microsoft.com/office/drawing/2014/main" id="{0DF4A221-CD16-8A22-BA00-0DC8662DBD41}"/>
              </a:ext>
            </a:extLst>
          </p:cNvPr>
          <p:cNvSpPr txBox="1"/>
          <p:nvPr/>
        </p:nvSpPr>
        <p:spPr>
          <a:xfrm>
            <a:off x="6517457" y="5655133"/>
            <a:ext cx="4335546" cy="976870"/>
          </a:xfrm>
          <a:prstGeom prst="rect">
            <a:avLst/>
          </a:prstGeom>
          <a:noFill/>
        </p:spPr>
        <p:txBody>
          <a:bodyPr wrap="square" lIns="0" tIns="0" rIns="0" bIns="0" rtlCol="0">
            <a:spAutoFit/>
          </a:bodyPr>
          <a:lstStyle/>
          <a:p>
            <a:pPr algn="l">
              <a:lnSpc>
                <a:spcPct val="130000"/>
              </a:lnSpc>
            </a:pPr>
            <a:r>
              <a:rPr lang="sv-SE" sz="1000" b="1"/>
              <a:t>Logotyper</a:t>
            </a:r>
          </a:p>
          <a:p>
            <a:pPr algn="l">
              <a:lnSpc>
                <a:spcPct val="130000"/>
              </a:lnSpc>
            </a:pPr>
            <a:r>
              <a:rPr lang="sv-SE" sz="1000"/>
              <a:t>Ändra inte eller lägg till ytterligare logotyper i denna mall.</a:t>
            </a:r>
          </a:p>
          <a:p>
            <a:pPr algn="l">
              <a:lnSpc>
                <a:spcPct val="130000"/>
              </a:lnSpc>
            </a:pPr>
            <a:r>
              <a:rPr lang="sv-SE" sz="1000"/>
              <a:t>Om du vill förtydliga vilken/vilka</a:t>
            </a:r>
          </a:p>
          <a:p>
            <a:pPr algn="l">
              <a:lnSpc>
                <a:spcPct val="130000"/>
              </a:lnSpc>
            </a:pPr>
            <a:r>
              <a:rPr lang="sv-SE" sz="1000"/>
              <a:t>förvaltning-ar/</a:t>
            </a:r>
            <a:r>
              <a:rPr lang="sv-SE" sz="1000" err="1"/>
              <a:t>enhet-er</a:t>
            </a:r>
            <a:r>
              <a:rPr lang="sv-SE" sz="1000"/>
              <a:t>/</a:t>
            </a:r>
            <a:r>
              <a:rPr lang="sv-SE" sz="1000" err="1"/>
              <a:t>verksamhet-er</a:t>
            </a:r>
            <a:r>
              <a:rPr lang="sv-SE" sz="1000"/>
              <a:t> du representerar så anger du den informationen i startsidans underrubrik</a:t>
            </a:r>
          </a:p>
        </p:txBody>
      </p:sp>
    </p:spTree>
    <p:extLst>
      <p:ext uri="{BB962C8B-B14F-4D97-AF65-F5344CB8AC3E}">
        <p14:creationId xmlns:p14="http://schemas.microsoft.com/office/powerpoint/2010/main" val="19718769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D8B17BD-F9F7-F5D3-4BF0-BFD18FD1DAD8}"/>
              </a:ext>
            </a:extLst>
          </p:cNvPr>
          <p:cNvSpPr>
            <a:spLocks noGrp="1"/>
          </p:cNvSpPr>
          <p:nvPr>
            <p:ph type="ctrTitle"/>
          </p:nvPr>
        </p:nvSpPr>
        <p:spPr/>
        <p:txBody>
          <a:bodyPr/>
          <a:lstStyle/>
          <a:p>
            <a:endParaRPr lang="sv-SE"/>
          </a:p>
        </p:txBody>
      </p:sp>
      <p:sp>
        <p:nvSpPr>
          <p:cNvPr id="4" name="Underrubrik 3">
            <a:extLst>
              <a:ext uri="{FF2B5EF4-FFF2-40B4-BE49-F238E27FC236}">
                <a16:creationId xmlns:a16="http://schemas.microsoft.com/office/drawing/2014/main" id="{32D83E3C-9FA8-2140-6401-2153E6ED8BC5}"/>
              </a:ext>
            </a:extLst>
          </p:cNvPr>
          <p:cNvSpPr>
            <a:spLocks noGrp="1"/>
          </p:cNvSpPr>
          <p:nvPr>
            <p:ph type="subTitle" idx="1"/>
          </p:nvPr>
        </p:nvSpPr>
        <p:spPr/>
        <p:txBody>
          <a:bodyPr/>
          <a:lstStyle/>
          <a:p>
            <a:endParaRPr lang="sv-SE"/>
          </a:p>
        </p:txBody>
      </p:sp>
      <p:sp>
        <p:nvSpPr>
          <p:cNvPr id="2" name="Platshållare för datum 1">
            <a:extLst>
              <a:ext uri="{FF2B5EF4-FFF2-40B4-BE49-F238E27FC236}">
                <a16:creationId xmlns:a16="http://schemas.microsoft.com/office/drawing/2014/main" id="{1212E419-F67C-291D-81F6-F9DA98760C9F}"/>
              </a:ext>
            </a:extLst>
          </p:cNvPr>
          <p:cNvSpPr>
            <a:spLocks noGrp="1"/>
          </p:cNvSpPr>
          <p:nvPr>
            <p:ph type="dt" sz="half" idx="14"/>
          </p:nvPr>
        </p:nvSpPr>
        <p:spPr/>
        <p:txBody>
          <a:bodyPr/>
          <a:lstStyle/>
          <a:p>
            <a:fld id="{825A8FCE-3AC7-4034-B459-9C55ED8D5E8F}" type="datetime1">
              <a:rPr lang="sv-SE" smtClean="0"/>
              <a:t>2024-06-03</a:t>
            </a:fld>
            <a:endParaRPr lang="sv-SE"/>
          </a:p>
        </p:txBody>
      </p:sp>
      <p:sp>
        <p:nvSpPr>
          <p:cNvPr id="5" name="Platshållare för bild 4">
            <a:extLst>
              <a:ext uri="{FF2B5EF4-FFF2-40B4-BE49-F238E27FC236}">
                <a16:creationId xmlns:a16="http://schemas.microsoft.com/office/drawing/2014/main" id="{80C6FC25-8E18-15EC-9FF4-470E02AC1EAB}"/>
              </a:ext>
            </a:extLst>
          </p:cNvPr>
          <p:cNvSpPr>
            <a:spLocks noGrp="1"/>
          </p:cNvSpPr>
          <p:nvPr>
            <p:ph type="pic" sz="quarter" idx="16"/>
          </p:nvPr>
        </p:nvSpPr>
        <p:spPr/>
      </p:sp>
    </p:spTree>
    <p:extLst>
      <p:ext uri="{BB962C8B-B14F-4D97-AF65-F5344CB8AC3E}">
        <p14:creationId xmlns:p14="http://schemas.microsoft.com/office/powerpoint/2010/main" val="32890120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9D30EEC2-338D-59BB-606B-38FA6B5DDE33}"/>
              </a:ext>
            </a:extLst>
          </p:cNvPr>
          <p:cNvSpPr>
            <a:spLocks noGrp="1"/>
          </p:cNvSpPr>
          <p:nvPr>
            <p:ph type="title"/>
          </p:nvPr>
        </p:nvSpPr>
        <p:spPr/>
        <p:txBody>
          <a:bodyPr/>
          <a:lstStyle/>
          <a:p>
            <a:endParaRPr lang="sv-SE"/>
          </a:p>
        </p:txBody>
      </p:sp>
      <p:sp>
        <p:nvSpPr>
          <p:cNvPr id="7" name="Platshållare för innehåll 6">
            <a:extLst>
              <a:ext uri="{FF2B5EF4-FFF2-40B4-BE49-F238E27FC236}">
                <a16:creationId xmlns:a16="http://schemas.microsoft.com/office/drawing/2014/main" id="{2A8E016B-2D7A-B48D-37DC-1C343C1EE2B7}"/>
              </a:ext>
            </a:extLst>
          </p:cNvPr>
          <p:cNvSpPr>
            <a:spLocks noGrp="1"/>
          </p:cNvSpPr>
          <p:nvPr>
            <p:ph sz="quarter" idx="13"/>
          </p:nvPr>
        </p:nvSpPr>
        <p:spPr/>
        <p:txBody>
          <a:bodyPr/>
          <a:lstStyle/>
          <a:p>
            <a:endParaRPr lang="sv-SE"/>
          </a:p>
        </p:txBody>
      </p:sp>
    </p:spTree>
    <p:extLst>
      <p:ext uri="{BB962C8B-B14F-4D97-AF65-F5344CB8AC3E}">
        <p14:creationId xmlns:p14="http://schemas.microsoft.com/office/powerpoint/2010/main" val="677973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880D3025-C9FB-1672-95A2-D199E252BE2F}"/>
              </a:ext>
            </a:extLst>
          </p:cNvPr>
          <p:cNvSpPr>
            <a:spLocks noGrp="1"/>
          </p:cNvSpPr>
          <p:nvPr>
            <p:ph type="dt" sz="half" idx="10"/>
          </p:nvPr>
        </p:nvSpPr>
        <p:spPr/>
        <p:txBody>
          <a:bodyPr/>
          <a:lstStyle/>
          <a:p>
            <a:fld id="{F51BC1AE-12BE-46AC-9A20-CE9C845E4E47}" type="datetime1">
              <a:rPr lang="sv-SE" smtClean="0"/>
              <a:t>2024-06-03</a:t>
            </a:fld>
            <a:endParaRPr lang="sv-SE"/>
          </a:p>
        </p:txBody>
      </p:sp>
    </p:spTree>
    <p:extLst>
      <p:ext uri="{BB962C8B-B14F-4D97-AF65-F5344CB8AC3E}">
        <p14:creationId xmlns:p14="http://schemas.microsoft.com/office/powerpoint/2010/main" val="3801270367"/>
      </p:ext>
    </p:extLst>
  </p:cSld>
  <p:clrMapOvr>
    <a:masterClrMapping/>
  </p:clrMapOvr>
</p:sld>
</file>

<file path=ppt/theme/theme1.xml><?xml version="1.0" encoding="utf-8"?>
<a:theme xmlns:a="http://schemas.openxmlformats.org/drawingml/2006/main" name="VGR">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D5F8C"/>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lnSpc>
            <a:spcPct val="130000"/>
          </a:lnSpc>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T-Presentation Hälso- och sjukvård.potx" id="{5567BE7E-460C-4565-BA92-C7C6C68D83E5}" vid="{81AEDF5B-CB3B-4087-978A-A9D995EC0AC9}"/>
    </a:ext>
  </a:extLst>
</a:theme>
</file>

<file path=ppt/theme/theme2.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PPT-Presentation Hälso- och sjukvård</Template>
  <TotalTime>20</TotalTime>
  <Words>354</Words>
  <Application>Microsoft Office PowerPoint</Application>
  <PresentationFormat>Bredbild</PresentationFormat>
  <Paragraphs>35</Paragraphs>
  <Slides>5</Slides>
  <Notes>3</Notes>
  <HiddenSlides>2</HiddenSlides>
  <MMClips>0</MMClips>
  <ScaleCrop>false</ScaleCrop>
  <HeadingPairs>
    <vt:vector size="4" baseType="variant">
      <vt:variant>
        <vt:lpstr>Tema</vt:lpstr>
      </vt:variant>
      <vt:variant>
        <vt:i4>1</vt:i4>
      </vt:variant>
      <vt:variant>
        <vt:lpstr>Bildrubriker</vt:lpstr>
      </vt:variant>
      <vt:variant>
        <vt:i4>5</vt:i4>
      </vt:variant>
    </vt:vector>
  </HeadingPairs>
  <TitlesOfParts>
    <vt:vector size="6" baseType="lpstr">
      <vt:lpstr>VGR</vt:lpstr>
      <vt:lpstr>Instruktionssida</vt:lpstr>
      <vt:lpstr>Instruktionssida</vt:lpstr>
      <vt:lpstr>PowerPoint-presentation</vt:lpstr>
      <vt:lpstr>PowerPoint-presentation</vt:lpstr>
      <vt:lpstr>PowerPoint-presentation</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PPT-mall FoUUI PNV VGR och GU</dc:title>
  <dc:creator>Hanna</dc:creator>
  <keywords/>
  <lastModifiedBy>Carin Sjöström Greenwood</lastModifiedBy>
  <revision>8</revision>
  <dcterms:created xsi:type="dcterms:W3CDTF">2023-02-02T13:58:26.0000000Z</dcterms:created>
  <dcterms:modified xsi:type="dcterms:W3CDTF">2024-06-03T10:18:14.0000000Z</dcterms:modified>
</coreProperties>
</file>