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officeDocument/2006/relationships/extended-properties" Target="docProps/app.xml" Id="rId3" /><Relationship Type="http://schemas.openxmlformats.org/package/2006/relationships/metadata/core-properties" Target="docProps/core.xml" Id="rId2" /><Relationship Type="http://schemas.openxmlformats.org/officeDocument/2006/relationships/officeDocument" Target="ppt/presentation.xml" Id="rId1"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1"/>
  </p:notesMasterIdLst>
  <p:handoutMasterIdLst>
    <p:handoutMasterId r:id="rId12"/>
  </p:handoutMasterIdLst>
  <p:sldIdLst>
    <p:sldId id="292" r:id="rId6"/>
    <p:sldId id="293" r:id="rId7"/>
    <p:sldId id="276" r:id="rId8"/>
    <p:sldId id="277" r:id="rId9"/>
    <p:sldId id="290" r:id="rId10"/>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humbnail" id="{6E6E6ECD-356C-4D49-9D22-22C3E7AF66C1}">
          <p14:sldIdLst/>
        </p14:section>
        <p14:section name="Instruktioner" id="{2CE78CED-5BFF-4E73-9F86-7FD6AA461B08}">
          <p14:sldIdLst>
            <p14:sldId id="292"/>
            <p14:sldId id="293"/>
          </p14:sldIdLst>
        </p14:section>
        <p14:section name="Presentation" id="{B972C155-D5BF-46A7-B591-A42909CFC1FA}">
          <p14:sldIdLst>
            <p14:sldId id="276"/>
            <p14:sldId id="277"/>
            <p14:sldId id="29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EEC2"/>
    <a:srgbClr val="43A4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BDBD14-4BA5-9AB9-3861-796835F946FC}" v="67" dt="2026-07-07T09:44:38.844"/>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66" d="100"/>
          <a:sy n="66" d="100"/>
        </p:scale>
        <p:origin x="0" y="0"/>
      </p:cViewPr>
      <p:guideLst/>
    </p:cSldViewPr>
  </p:slideViewPr>
  <p:notesViewPr>
    <p:cSldViewPr snapToGrid="0">
      <p:cViewPr varScale="1">
        <p:scale>
          <a:sx n="66" d="100"/>
          <a:sy n="66" d="100"/>
        </p:scale>
        <p:origin x="0" y="0"/>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presProps" Target="presProps.xml" Id="rId13" /><Relationship Type="http://schemas.microsoft.com/office/2015/10/relationships/revisionInfo" Target="revisionInfo.xml" Id="rId18" /><Relationship Type="http://schemas.openxmlformats.org/officeDocument/2006/relationships/slide" Target="slides/slide2.xml" Id="rId7" /><Relationship Type="http://schemas.openxmlformats.org/officeDocument/2006/relationships/handoutMaster" Target="handoutMasters/handoutMaster1.xml" Id="rId12" /><Relationship Type="http://schemas.microsoft.com/office/2016/11/relationships/changesInfo" Target="changesInfos/changesInfo1.xml" Id="rId17" /><Relationship Type="http://schemas.openxmlformats.org/officeDocument/2006/relationships/tableStyles" Target="tableStyles.xml" Id="rId16" /><Relationship Type="http://schemas.openxmlformats.org/officeDocument/2006/relationships/slide" Target="slides/slide1.xml" Id="rId6" /><Relationship Type="http://schemas.openxmlformats.org/officeDocument/2006/relationships/notesMaster" Target="notesMasters/notesMaster1.xml" Id="rId11" /><Relationship Type="http://schemas.openxmlformats.org/officeDocument/2006/relationships/slideMaster" Target="slideMasters/slideMaster1.xml" Id="rId5" /><Relationship Type="http://schemas.openxmlformats.org/officeDocument/2006/relationships/theme" Target="theme/theme1.xml" Id="rId15" /><Relationship Type="http://schemas.openxmlformats.org/officeDocument/2006/relationships/slide" Target="slides/slide5.xml" Id="rId10" /><Relationship Type="http://schemas.openxmlformats.org/officeDocument/2006/relationships/slide" Target="slides/slide4.xml" Id="rId9" /><Relationship Type="http://schemas.openxmlformats.org/officeDocument/2006/relationships/viewProps" Target="viewProps.xml" Id="rId14"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in Sjöström Greenwood" userId="S::cargr4@vgregion.se::976b1efd-ce9f-4624-aa66-b766e6248422" providerId="AD" clId="Web-{0FBDBD14-4BA5-9AB9-3861-796835F946FC}"/>
    <pc:docChg chg="modSld">
      <pc:chgData name="Carin Sjöström Greenwood" userId="S::cargr4@vgregion.se::976b1efd-ce9f-4624-aa66-b766e6248422" providerId="AD" clId="Web-{0FBDBD14-4BA5-9AB9-3861-796835F946FC}" dt="2026-07-07T09:44:38.844" v="66" actId="20577"/>
      <pc:docMkLst>
        <pc:docMk/>
      </pc:docMkLst>
      <pc:sldChg chg="modSp">
        <pc:chgData name="Carin Sjöström Greenwood" userId="S::cargr4@vgregion.se::976b1efd-ce9f-4624-aa66-b766e6248422" providerId="AD" clId="Web-{0FBDBD14-4BA5-9AB9-3861-796835F946FC}" dt="2026-07-07T09:44:38.844" v="66" actId="20577"/>
        <pc:sldMkLst>
          <pc:docMk/>
          <pc:sldMk cId="4024165696" sldId="292"/>
        </pc:sldMkLst>
        <pc:spChg chg="mod">
          <ac:chgData name="Carin Sjöström Greenwood" userId="S::cargr4@vgregion.se::976b1efd-ce9f-4624-aa66-b766e6248422" providerId="AD" clId="Web-{0FBDBD14-4BA5-9AB9-3861-796835F946FC}" dt="2026-07-07T09:42:41.983" v="0" actId="1076"/>
          <ac:spMkLst>
            <pc:docMk/>
            <pc:sldMk cId="4024165696" sldId="292"/>
            <ac:spMk id="4" creationId="{9F3C4ACD-ABC0-042B-8CCA-603DF8E7C93F}"/>
          </ac:spMkLst>
        </pc:spChg>
        <pc:spChg chg="mod">
          <ac:chgData name="Carin Sjöström Greenwood" userId="S::cargr4@vgregion.se::976b1efd-ce9f-4624-aa66-b766e6248422" providerId="AD" clId="Web-{0FBDBD14-4BA5-9AB9-3861-796835F946FC}" dt="2026-07-07T09:42:48.562" v="2" actId="1076"/>
          <ac:spMkLst>
            <pc:docMk/>
            <pc:sldMk cId="4024165696" sldId="292"/>
            <ac:spMk id="8" creationId="{D3EFBCA4-563F-6886-96B9-659C78F0C96A}"/>
          </ac:spMkLst>
        </pc:spChg>
        <pc:spChg chg="mod">
          <ac:chgData name="Carin Sjöström Greenwood" userId="S::cargr4@vgregion.se::976b1efd-ce9f-4624-aa66-b766e6248422" providerId="AD" clId="Web-{0FBDBD14-4BA5-9AB9-3861-796835F946FC}" dt="2026-07-07T09:44:38.844" v="66" actId="20577"/>
          <ac:spMkLst>
            <pc:docMk/>
            <pc:sldMk cId="4024165696" sldId="292"/>
            <ac:spMk id="17" creationId="{0C474F61-8344-0F98-B47D-77500148ABA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2026-07-07</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2026-07-07</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1400161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2973966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4211449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5" cy="2387600"/>
          </a:xfr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2026-07-07</a:t>
            </a:fld>
            <a:endParaRPr lang="sv-SE"/>
          </a:p>
        </p:txBody>
      </p:sp>
      <p:grpSp>
        <p:nvGrpSpPr>
          <p:cNvPr id="4" name="Graphic 28">
            <a:extLst>
              <a:ext uri="{FF2B5EF4-FFF2-40B4-BE49-F238E27FC236}">
                <a16:creationId xmlns:a16="http://schemas.microsoft.com/office/drawing/2014/main" id="{BB51B449-2513-B8F3-2B63-E71100F978AC}"/>
              </a:ext>
            </a:extLst>
          </p:cNvPr>
          <p:cNvGrpSpPr>
            <a:grpSpLocks noChangeAspect="1"/>
          </p:cNvGrpSpPr>
          <p:nvPr userDrawn="1"/>
        </p:nvGrpSpPr>
        <p:grpSpPr>
          <a:xfrm>
            <a:off x="7517605" y="385758"/>
            <a:ext cx="4284000" cy="6092422"/>
            <a:chOff x="4833937" y="1810035"/>
            <a:chExt cx="2409825" cy="3427094"/>
          </a:xfrm>
        </p:grpSpPr>
        <p:sp>
          <p:nvSpPr>
            <p:cNvPr id="5" name="Freeform: Shape 30">
              <a:extLst>
                <a:ext uri="{FF2B5EF4-FFF2-40B4-BE49-F238E27FC236}">
                  <a16:creationId xmlns:a16="http://schemas.microsoft.com/office/drawing/2014/main" id="{CF300A9A-17BC-D773-8918-887CEF402616}"/>
                </a:ext>
              </a:extLst>
            </p:cNvPr>
            <p:cNvSpPr>
              <a:spLocks noChangeAspect="1"/>
            </p:cNvSpPr>
            <p:nvPr/>
          </p:nvSpPr>
          <p:spPr>
            <a:xfrm>
              <a:off x="4833937" y="1810035"/>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1"/>
            </a:solidFill>
            <a:ln w="9525" cap="flat">
              <a:noFill/>
              <a:prstDash val="solid"/>
              <a:miter/>
            </a:ln>
          </p:spPr>
          <p:txBody>
            <a:bodyPr rtlCol="0" anchor="ctr"/>
            <a:lstStyle/>
            <a:p>
              <a:pPr lvl="0"/>
              <a:endParaRPr lang="en-US"/>
            </a:p>
          </p:txBody>
        </p:sp>
        <p:sp>
          <p:nvSpPr>
            <p:cNvPr id="9" name="Freeform: Shape 31">
              <a:extLst>
                <a:ext uri="{FF2B5EF4-FFF2-40B4-BE49-F238E27FC236}">
                  <a16:creationId xmlns:a16="http://schemas.microsoft.com/office/drawing/2014/main" id="{1D7FFA80-56C3-4ADD-DF3C-C90E7D530AC7}"/>
                </a:ext>
              </a:extLst>
            </p:cNvPr>
            <p:cNvSpPr>
              <a:spLocks noChangeAspect="1"/>
            </p:cNvSpPr>
            <p:nvPr/>
          </p:nvSpPr>
          <p:spPr>
            <a:xfrm>
              <a:off x="4833937" y="3523487"/>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B3EBF2"/>
            </a:solidFill>
            <a:ln w="9525" cap="flat">
              <a:noFill/>
              <a:prstDash val="solid"/>
              <a:miter/>
            </a:ln>
          </p:spPr>
          <p:txBody>
            <a:bodyPr rtlCol="0" anchor="ctr"/>
            <a:lstStyle/>
            <a:p>
              <a:endParaRPr lang="en-US"/>
            </a:p>
          </p:txBody>
        </p:sp>
        <p:sp>
          <p:nvSpPr>
            <p:cNvPr id="12" name="Freeform: Shape 32">
              <a:extLst>
                <a:ext uri="{FF2B5EF4-FFF2-40B4-BE49-F238E27FC236}">
                  <a16:creationId xmlns:a16="http://schemas.microsoft.com/office/drawing/2014/main" id="{69FE296A-0031-81BC-6089-2A24FC515C4C}"/>
                </a:ext>
              </a:extLst>
            </p:cNvPr>
            <p:cNvSpPr>
              <a:spLocks noChangeAspect="1"/>
            </p:cNvSpPr>
            <p:nvPr/>
          </p:nvSpPr>
          <p:spPr>
            <a:xfrm>
              <a:off x="5637180" y="4666011"/>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rgbClr val="43A447"/>
            </a:solidFill>
            <a:ln w="9525" cap="flat">
              <a:noFill/>
              <a:prstDash val="solid"/>
              <a:miter/>
            </a:ln>
          </p:spPr>
          <p:txBody>
            <a:bodyPr rtlCol="0" anchor="ctr"/>
            <a:lstStyle/>
            <a:p>
              <a:endParaRPr lang="en-US"/>
            </a:p>
          </p:txBody>
        </p:sp>
        <p:sp>
          <p:nvSpPr>
            <p:cNvPr id="13" name="Freeform: Shape 33">
              <a:extLst>
                <a:ext uri="{FF2B5EF4-FFF2-40B4-BE49-F238E27FC236}">
                  <a16:creationId xmlns:a16="http://schemas.microsoft.com/office/drawing/2014/main" id="{004E38EF-08B8-7AAB-45C8-0F4D1AAC55F4}"/>
                </a:ext>
              </a:extLst>
            </p:cNvPr>
            <p:cNvSpPr>
              <a:spLocks noChangeAspect="1"/>
            </p:cNvSpPr>
            <p:nvPr/>
          </p:nvSpPr>
          <p:spPr>
            <a:xfrm>
              <a:off x="6440518" y="4666011"/>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B3EBF2"/>
            </a:solidFill>
            <a:ln w="9525" cap="flat">
              <a:noFill/>
              <a:prstDash val="solid"/>
              <a:miter/>
            </a:ln>
          </p:spPr>
          <p:txBody>
            <a:bodyPr rtlCol="0" anchor="ctr"/>
            <a:lstStyle/>
            <a:p>
              <a:endParaRPr lang="en-US"/>
            </a:p>
          </p:txBody>
        </p:sp>
        <p:sp>
          <p:nvSpPr>
            <p:cNvPr id="14" name="Freeform: Shape 34">
              <a:extLst>
                <a:ext uri="{FF2B5EF4-FFF2-40B4-BE49-F238E27FC236}">
                  <a16:creationId xmlns:a16="http://schemas.microsoft.com/office/drawing/2014/main" id="{1C775D9D-4C6A-8975-C972-8816C73BDE27}"/>
                </a:ext>
              </a:extLst>
            </p:cNvPr>
            <p:cNvSpPr>
              <a:spLocks noChangeAspect="1"/>
            </p:cNvSpPr>
            <p:nvPr/>
          </p:nvSpPr>
          <p:spPr>
            <a:xfrm>
              <a:off x="4833937" y="2381154"/>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rgbClr val="43A447"/>
            </a:solidFill>
            <a:ln w="9525" cap="flat">
              <a:noFill/>
              <a:prstDash val="solid"/>
              <a:miter/>
            </a:ln>
          </p:spPr>
          <p:txBody>
            <a:bodyPr rtlCol="0" anchor="ctr"/>
            <a:lstStyle/>
            <a:p>
              <a:endParaRPr lang="en-US"/>
            </a:p>
          </p:txBody>
        </p:sp>
        <p:sp>
          <p:nvSpPr>
            <p:cNvPr id="15" name="Freeform: Shape 35">
              <a:extLst>
                <a:ext uri="{FF2B5EF4-FFF2-40B4-BE49-F238E27FC236}">
                  <a16:creationId xmlns:a16="http://schemas.microsoft.com/office/drawing/2014/main" id="{D75E7932-0FB6-64F2-B35F-AABC08F90888}"/>
                </a:ext>
              </a:extLst>
            </p:cNvPr>
            <p:cNvSpPr>
              <a:spLocks noChangeAspect="1"/>
            </p:cNvSpPr>
            <p:nvPr/>
          </p:nvSpPr>
          <p:spPr>
            <a:xfrm>
              <a:off x="5637275" y="3523487"/>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C0EEC2"/>
            </a:solidFill>
            <a:ln w="9525" cap="flat">
              <a:noFill/>
              <a:prstDash val="solid"/>
              <a:miter/>
            </a:ln>
          </p:spPr>
          <p:txBody>
            <a:bodyPr rtlCol="0" anchor="ctr"/>
            <a:lstStyle/>
            <a:p>
              <a:endParaRPr lang="en-US"/>
            </a:p>
          </p:txBody>
        </p:sp>
        <p:sp>
          <p:nvSpPr>
            <p:cNvPr id="16" name="Freeform: Shape 36">
              <a:extLst>
                <a:ext uri="{FF2B5EF4-FFF2-40B4-BE49-F238E27FC236}">
                  <a16:creationId xmlns:a16="http://schemas.microsoft.com/office/drawing/2014/main" id="{57FB1F63-CCE2-273B-C40B-56152D202E62}"/>
                </a:ext>
              </a:extLst>
            </p:cNvPr>
            <p:cNvSpPr>
              <a:spLocks noChangeAspect="1"/>
            </p:cNvSpPr>
            <p:nvPr/>
          </p:nvSpPr>
          <p:spPr>
            <a:xfrm>
              <a:off x="4833937" y="4094892"/>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7" name="Freeform: Shape 37">
              <a:extLst>
                <a:ext uri="{FF2B5EF4-FFF2-40B4-BE49-F238E27FC236}">
                  <a16:creationId xmlns:a16="http://schemas.microsoft.com/office/drawing/2014/main" id="{014EC904-A4EA-3DEA-B024-5DC5F02EED0A}"/>
                </a:ext>
              </a:extLst>
            </p:cNvPr>
            <p:cNvSpPr>
              <a:spLocks noChangeAspect="1"/>
            </p:cNvSpPr>
            <p:nvPr/>
          </p:nvSpPr>
          <p:spPr>
            <a:xfrm>
              <a:off x="6440423" y="3523583"/>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pPr lvl="0"/>
              <a:endParaRPr lang="en-US"/>
            </a:p>
          </p:txBody>
        </p:sp>
        <p:sp>
          <p:nvSpPr>
            <p:cNvPr id="18" name="Freeform: Shape 38">
              <a:extLst>
                <a:ext uri="{FF2B5EF4-FFF2-40B4-BE49-F238E27FC236}">
                  <a16:creationId xmlns:a16="http://schemas.microsoft.com/office/drawing/2014/main" id="{2D575801-093F-FE1B-1D2F-A91174798E5F}"/>
                </a:ext>
              </a:extLst>
            </p:cNvPr>
            <p:cNvSpPr>
              <a:spLocks noChangeAspect="1"/>
            </p:cNvSpPr>
            <p:nvPr/>
          </p:nvSpPr>
          <p:spPr>
            <a:xfrm>
              <a:off x="5637180" y="1810416"/>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rgbClr val="B3EBF2"/>
            </a:solidFill>
            <a:ln w="9525" cap="flat">
              <a:noFill/>
              <a:prstDash val="solid"/>
              <a:miter/>
            </a:ln>
          </p:spPr>
          <p:txBody>
            <a:bodyPr rtlCol="0" anchor="ctr"/>
            <a:lstStyle/>
            <a:p>
              <a:pPr lvl="0"/>
              <a:endParaRPr lang="en-US"/>
            </a:p>
          </p:txBody>
        </p:sp>
      </p:grpSp>
      <p:pic>
        <p:nvPicPr>
          <p:cNvPr id="8" name="Bildobjekt 7" descr="En bild som visar svart, mörker&#10;&#10;Automatiskt genererad beskrivning">
            <a:extLst>
              <a:ext uri="{FF2B5EF4-FFF2-40B4-BE49-F238E27FC236}">
                <a16:creationId xmlns:a16="http://schemas.microsoft.com/office/drawing/2014/main" id="{F5820E85-6EF0-A6A4-3A47-E2E9202AF08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9297" y="6063241"/>
            <a:ext cx="2339233" cy="417832"/>
          </a:xfrm>
          <a:prstGeom prst="rect">
            <a:avLst/>
          </a:prstGeom>
        </p:spPr>
      </p:pic>
      <p:pic>
        <p:nvPicPr>
          <p:cNvPr id="19" name="Bildobjekt 18" descr="En bild som visar svart, mörker&#10;&#10;Automatiskt genererad beskrivning">
            <a:extLst>
              <a:ext uri="{FF2B5EF4-FFF2-40B4-BE49-F238E27FC236}">
                <a16:creationId xmlns:a16="http://schemas.microsoft.com/office/drawing/2014/main" id="{A862A4F3-4666-A4EB-48B9-22366C9B958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14283" y="6018905"/>
            <a:ext cx="3160585" cy="506504"/>
          </a:xfrm>
          <a:prstGeom prst="rect">
            <a:avLst/>
          </a:prstGeom>
        </p:spPr>
      </p:pic>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tartbil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A95B309E-D263-11E8-9807-1C7D2CFE7E7F}"/>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2026-07-07</a:t>
            </a:fld>
            <a:endParaRPr lang="sv-SE"/>
          </a:p>
        </p:txBody>
      </p:sp>
      <p:pic>
        <p:nvPicPr>
          <p:cNvPr id="8" name="Bildobjekt 7">
            <a:extLst>
              <a:ext uri="{FF2B5EF4-FFF2-40B4-BE49-F238E27FC236}">
                <a16:creationId xmlns:a16="http://schemas.microsoft.com/office/drawing/2014/main" id="{A71A431F-F49E-F768-F4F5-0F52CD1AAB0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966139" y="2878015"/>
            <a:ext cx="3412172" cy="497380"/>
          </a:xfrm>
          <a:prstGeom prst="rect">
            <a:avLst/>
          </a:prstGeom>
        </p:spPr>
      </p:pic>
      <p:pic>
        <p:nvPicPr>
          <p:cNvPr id="10" name="Bildobjekt 9" descr="En bild som visar text, Teckensnitt, Grafik, grafisk design&#10;&#10;Automatiskt genererad beskrivning">
            <a:extLst>
              <a:ext uri="{FF2B5EF4-FFF2-40B4-BE49-F238E27FC236}">
                <a16:creationId xmlns:a16="http://schemas.microsoft.com/office/drawing/2014/main" id="{EB96F11A-FF46-5E39-4954-E07CDA4F10B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40526" y="2878015"/>
            <a:ext cx="2784582" cy="497380"/>
          </a:xfrm>
          <a:prstGeom prst="rect">
            <a:avLst/>
          </a:prstGeom>
        </p:spPr>
      </p:pic>
    </p:spTree>
    <p:extLst>
      <p:ext uri="{BB962C8B-B14F-4D97-AF65-F5344CB8AC3E}">
        <p14:creationId xmlns:p14="http://schemas.microsoft.com/office/powerpoint/2010/main" val="3277092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6" cy="2387600"/>
          </a:xfr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2026-07-07</a:t>
            </a:fld>
            <a:endParaRPr lang="sv-SE"/>
          </a:p>
        </p:txBody>
      </p:sp>
      <p:sp>
        <p:nvSpPr>
          <p:cNvPr id="4" name="Platshållare för bild 3">
            <a:extLst>
              <a:ext uri="{FF2B5EF4-FFF2-40B4-BE49-F238E27FC236}">
                <a16:creationId xmlns:a16="http://schemas.microsoft.com/office/drawing/2014/main" id="{2ACE7E74-CDF2-8E7F-0785-3738B875A2CD}"/>
              </a:ext>
            </a:extLst>
          </p:cNvPr>
          <p:cNvSpPr>
            <a:spLocks noGrp="1"/>
          </p:cNvSpPr>
          <p:nvPr>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rgbClr val="B3EBF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a:p>
            <a:endParaRPr lang="sv-SE"/>
          </a:p>
        </p:txBody>
      </p:sp>
      <p:sp>
        <p:nvSpPr>
          <p:cNvPr id="5" name="Freeform: Shape 32">
            <a:extLst>
              <a:ext uri="{FF2B5EF4-FFF2-40B4-BE49-F238E27FC236}">
                <a16:creationId xmlns:a16="http://schemas.microsoft.com/office/drawing/2014/main" id="{FCA1630E-4FA1-813B-6FB5-6B8EA29DFC23}"/>
              </a:ext>
            </a:extLst>
          </p:cNvPr>
          <p:cNvSpPr>
            <a:spLocks noChangeAspect="1"/>
          </p:cNvSpPr>
          <p:nvPr userDrawn="1"/>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1"/>
          </a:solidFill>
          <a:ln w="9525" cap="flat">
            <a:noFill/>
            <a:prstDash val="solid"/>
            <a:miter/>
          </a:ln>
        </p:spPr>
        <p:txBody>
          <a:bodyPr rtlCol="0" anchor="ctr"/>
          <a:lstStyle/>
          <a:p>
            <a:pPr lvl="0"/>
            <a:endParaRPr lang="en-US"/>
          </a:p>
        </p:txBody>
      </p:sp>
      <p:sp>
        <p:nvSpPr>
          <p:cNvPr id="9" name="Freeform: Shape 33">
            <a:extLst>
              <a:ext uri="{FF2B5EF4-FFF2-40B4-BE49-F238E27FC236}">
                <a16:creationId xmlns:a16="http://schemas.microsoft.com/office/drawing/2014/main" id="{2B03F9E4-CBF3-3FAD-7A8C-30005A1801FA}"/>
              </a:ext>
            </a:extLst>
          </p:cNvPr>
          <p:cNvSpPr>
            <a:spLocks noChangeAspect="1"/>
          </p:cNvSpPr>
          <p:nvPr userDrawn="1"/>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B3EBF2"/>
          </a:solidFill>
          <a:ln w="9525" cap="flat">
            <a:noFill/>
            <a:prstDash val="solid"/>
            <a:miter/>
          </a:ln>
        </p:spPr>
        <p:txBody>
          <a:bodyPr rtlCol="0" anchor="ctr"/>
          <a:lstStyle/>
          <a:p>
            <a:endParaRPr lang="en-US"/>
          </a:p>
        </p:txBody>
      </p:sp>
      <p:sp>
        <p:nvSpPr>
          <p:cNvPr id="10" name="Freeform: Shape 34">
            <a:extLst>
              <a:ext uri="{FF2B5EF4-FFF2-40B4-BE49-F238E27FC236}">
                <a16:creationId xmlns:a16="http://schemas.microsoft.com/office/drawing/2014/main" id="{DAB90BBB-7589-BC25-6C27-BE15CF7BF058}"/>
              </a:ext>
            </a:extLst>
          </p:cNvPr>
          <p:cNvSpPr>
            <a:spLocks noChangeAspect="1"/>
          </p:cNvSpPr>
          <p:nvPr userDrawn="1"/>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rgbClr val="43A447"/>
          </a:solidFill>
          <a:ln w="9525" cap="flat">
            <a:noFill/>
            <a:prstDash val="solid"/>
            <a:miter/>
          </a:ln>
        </p:spPr>
        <p:txBody>
          <a:bodyPr rtlCol="0" anchor="ctr"/>
          <a:lstStyle/>
          <a:p>
            <a:endParaRPr lang="en-US"/>
          </a:p>
        </p:txBody>
      </p:sp>
      <p:sp>
        <p:nvSpPr>
          <p:cNvPr id="11" name="Freeform: Shape 35">
            <a:extLst>
              <a:ext uri="{FF2B5EF4-FFF2-40B4-BE49-F238E27FC236}">
                <a16:creationId xmlns:a16="http://schemas.microsoft.com/office/drawing/2014/main" id="{820856E7-20FE-6D95-61A0-CC38B82FEDE0}"/>
              </a:ext>
            </a:extLst>
          </p:cNvPr>
          <p:cNvSpPr>
            <a:spLocks noChangeAspect="1"/>
          </p:cNvSpPr>
          <p:nvPr userDrawn="1"/>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B3EBF2"/>
          </a:solidFill>
          <a:ln w="9525" cap="flat">
            <a:noFill/>
            <a:prstDash val="solid"/>
            <a:miter/>
          </a:ln>
        </p:spPr>
        <p:txBody>
          <a:bodyPr rtlCol="0" anchor="ctr"/>
          <a:lstStyle/>
          <a:p>
            <a:endParaRPr lang="en-US"/>
          </a:p>
        </p:txBody>
      </p:sp>
      <p:sp>
        <p:nvSpPr>
          <p:cNvPr id="20" name="Freeform: Shape 36">
            <a:extLst>
              <a:ext uri="{FF2B5EF4-FFF2-40B4-BE49-F238E27FC236}">
                <a16:creationId xmlns:a16="http://schemas.microsoft.com/office/drawing/2014/main" id="{125799E2-37F2-0C3F-51A3-D071A013E705}"/>
              </a:ext>
            </a:extLst>
          </p:cNvPr>
          <p:cNvSpPr>
            <a:spLocks noChangeAspect="1"/>
          </p:cNvSpPr>
          <p:nvPr userDrawn="1"/>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rgbClr val="43A447"/>
          </a:solidFill>
          <a:ln w="9525" cap="flat">
            <a:noFill/>
            <a:prstDash val="solid"/>
            <a:miter/>
          </a:ln>
        </p:spPr>
        <p:txBody>
          <a:bodyPr rtlCol="0" anchor="ctr"/>
          <a:lstStyle/>
          <a:p>
            <a:endParaRPr lang="en-US"/>
          </a:p>
        </p:txBody>
      </p:sp>
      <p:sp>
        <p:nvSpPr>
          <p:cNvPr id="21" name="Freeform: Shape 37">
            <a:extLst>
              <a:ext uri="{FF2B5EF4-FFF2-40B4-BE49-F238E27FC236}">
                <a16:creationId xmlns:a16="http://schemas.microsoft.com/office/drawing/2014/main" id="{6EEA36D4-6C11-D52A-A47F-18E40D0C6847}"/>
              </a:ext>
            </a:extLst>
          </p:cNvPr>
          <p:cNvSpPr>
            <a:spLocks noChangeAspect="1"/>
          </p:cNvSpPr>
          <p:nvPr userDrawn="1"/>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C0EEC2"/>
          </a:solidFill>
          <a:ln w="9525" cap="flat">
            <a:noFill/>
            <a:prstDash val="solid"/>
            <a:miter/>
          </a:ln>
        </p:spPr>
        <p:txBody>
          <a:bodyPr rtlCol="0" anchor="ctr"/>
          <a:lstStyle/>
          <a:p>
            <a:endParaRPr lang="en-US"/>
          </a:p>
        </p:txBody>
      </p:sp>
      <p:sp>
        <p:nvSpPr>
          <p:cNvPr id="22" name="Freeform: Shape 38">
            <a:extLst>
              <a:ext uri="{FF2B5EF4-FFF2-40B4-BE49-F238E27FC236}">
                <a16:creationId xmlns:a16="http://schemas.microsoft.com/office/drawing/2014/main" id="{5C5F6E48-4C0B-4D2B-818B-1BE457F59527}"/>
              </a:ext>
            </a:extLst>
          </p:cNvPr>
          <p:cNvSpPr>
            <a:spLocks noChangeAspect="1"/>
          </p:cNvSpPr>
          <p:nvPr userDrawn="1"/>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23" name="Freeform: Shape 39">
            <a:extLst>
              <a:ext uri="{FF2B5EF4-FFF2-40B4-BE49-F238E27FC236}">
                <a16:creationId xmlns:a16="http://schemas.microsoft.com/office/drawing/2014/main" id="{F0242E9B-645C-96CC-D772-EBBC66A77DC7}"/>
              </a:ext>
            </a:extLst>
          </p:cNvPr>
          <p:cNvSpPr>
            <a:spLocks noChangeAspect="1"/>
          </p:cNvSpPr>
          <p:nvPr userDrawn="1"/>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pic>
        <p:nvPicPr>
          <p:cNvPr id="8" name="Bildobjekt 7" descr="En bild som visar svart, mörker&#10;&#10;Automatiskt genererad beskrivning">
            <a:extLst>
              <a:ext uri="{FF2B5EF4-FFF2-40B4-BE49-F238E27FC236}">
                <a16:creationId xmlns:a16="http://schemas.microsoft.com/office/drawing/2014/main" id="{4E549E68-0124-68BF-D189-58DE511DF9C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9297" y="6063241"/>
            <a:ext cx="2339233" cy="417832"/>
          </a:xfrm>
          <a:prstGeom prst="rect">
            <a:avLst/>
          </a:prstGeom>
        </p:spPr>
      </p:pic>
      <p:pic>
        <p:nvPicPr>
          <p:cNvPr id="13" name="Bildobjekt 12" descr="En bild som visar svart, mörker&#10;&#10;Automatiskt genererad beskrivning">
            <a:extLst>
              <a:ext uri="{FF2B5EF4-FFF2-40B4-BE49-F238E27FC236}">
                <a16:creationId xmlns:a16="http://schemas.microsoft.com/office/drawing/2014/main" id="{E1B8D0ED-3B57-53F3-7B5F-F6A1EE5445C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14283" y="6018905"/>
            <a:ext cx="3160585" cy="506504"/>
          </a:xfrm>
          <a:prstGeom prst="rect">
            <a:avLst/>
          </a:prstGeom>
        </p:spPr>
      </p:pic>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2200" y="1130939"/>
            <a:ext cx="8642350" cy="1047750"/>
          </a:xfrm>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890663"/>
            <a:ext cx="8650817" cy="33115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grpSp>
        <p:nvGrpSpPr>
          <p:cNvPr id="4" name="Graphic 4">
            <a:extLst>
              <a:ext uri="{FF2B5EF4-FFF2-40B4-BE49-F238E27FC236}">
                <a16:creationId xmlns:a16="http://schemas.microsoft.com/office/drawing/2014/main" id="{5C417587-585B-3553-7B4B-03B7FC05F2F8}"/>
              </a:ext>
            </a:extLst>
          </p:cNvPr>
          <p:cNvGrpSpPr>
            <a:grpSpLocks noChangeAspect="1"/>
          </p:cNvGrpSpPr>
          <p:nvPr userDrawn="1"/>
        </p:nvGrpSpPr>
        <p:grpSpPr>
          <a:xfrm>
            <a:off x="10373521" y="393108"/>
            <a:ext cx="1427973" cy="6091200"/>
            <a:chOff x="10371140" y="380999"/>
            <a:chExt cx="1439144" cy="6138849"/>
          </a:xfrm>
        </p:grpSpPr>
        <p:sp>
          <p:nvSpPr>
            <p:cNvPr id="5" name="Freeform: Shape 14">
              <a:extLst>
                <a:ext uri="{FF2B5EF4-FFF2-40B4-BE49-F238E27FC236}">
                  <a16:creationId xmlns:a16="http://schemas.microsoft.com/office/drawing/2014/main" id="{B0344151-8CCE-0681-53A0-38C6286C4506}"/>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rgbClr val="43A447"/>
            </a:solidFill>
            <a:ln w="17009" cap="flat">
              <a:noFill/>
              <a:prstDash val="solid"/>
              <a:miter/>
            </a:ln>
          </p:spPr>
          <p:txBody>
            <a:bodyPr rtlCol="0" anchor="ctr"/>
            <a:lstStyle/>
            <a:p>
              <a:endParaRPr lang="en-US"/>
            </a:p>
          </p:txBody>
        </p:sp>
        <p:sp>
          <p:nvSpPr>
            <p:cNvPr id="10" name="Freeform: Shape 15">
              <a:extLst>
                <a:ext uri="{FF2B5EF4-FFF2-40B4-BE49-F238E27FC236}">
                  <a16:creationId xmlns:a16="http://schemas.microsoft.com/office/drawing/2014/main" id="{175F8EDF-FDD3-5430-466D-9FDBD7CCA974}"/>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6">
              <a:extLst>
                <a:ext uri="{FF2B5EF4-FFF2-40B4-BE49-F238E27FC236}">
                  <a16:creationId xmlns:a16="http://schemas.microsoft.com/office/drawing/2014/main" id="{B351A889-3BB9-FF21-B1DF-61E7A92EC0F4}"/>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C0EEC2"/>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A95B309E-D263-11E8-9807-1C7D2CFE7E7F}"/>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2026-07-07</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2200" y="1101057"/>
            <a:ext cx="4995333" cy="1047750"/>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675294"/>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Platshållare för bild 11">
            <a:extLst>
              <a:ext uri="{FF2B5EF4-FFF2-40B4-BE49-F238E27FC236}">
                <a16:creationId xmlns:a16="http://schemas.microsoft.com/office/drawing/2014/main" id="{1FA5C84F-C4B8-CEC1-3555-41A99D993A4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a:p>
            <a:endParaRPr lang="sv-SE"/>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a:t>Klicka för att lägga till rubrik</a:t>
            </a:r>
          </a:p>
        </p:txBody>
      </p:sp>
      <p:grpSp>
        <p:nvGrpSpPr>
          <p:cNvPr id="3" name="Graphic 4">
            <a:extLst>
              <a:ext uri="{FF2B5EF4-FFF2-40B4-BE49-F238E27FC236}">
                <a16:creationId xmlns:a16="http://schemas.microsoft.com/office/drawing/2014/main" id="{4C3381B4-AC30-6419-D826-946D93D76D70}"/>
              </a:ext>
            </a:extLst>
          </p:cNvPr>
          <p:cNvGrpSpPr>
            <a:grpSpLocks noChangeAspect="1"/>
          </p:cNvGrpSpPr>
          <p:nvPr userDrawn="1"/>
        </p:nvGrpSpPr>
        <p:grpSpPr>
          <a:xfrm>
            <a:off x="10373521" y="393108"/>
            <a:ext cx="1427973" cy="6091200"/>
            <a:chOff x="10371140" y="380999"/>
            <a:chExt cx="1439144" cy="6138849"/>
          </a:xfrm>
        </p:grpSpPr>
        <p:sp>
          <p:nvSpPr>
            <p:cNvPr id="4" name="Freeform: Shape 14">
              <a:extLst>
                <a:ext uri="{FF2B5EF4-FFF2-40B4-BE49-F238E27FC236}">
                  <a16:creationId xmlns:a16="http://schemas.microsoft.com/office/drawing/2014/main" id="{1FC6FDEA-C781-902D-A489-58BB1BF3050A}"/>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rgbClr val="43A447"/>
            </a:solidFill>
            <a:ln w="17009" cap="flat">
              <a:noFill/>
              <a:prstDash val="solid"/>
              <a:miter/>
            </a:ln>
          </p:spPr>
          <p:txBody>
            <a:bodyPr rtlCol="0" anchor="ctr"/>
            <a:lstStyle/>
            <a:p>
              <a:endParaRPr lang="en-US"/>
            </a:p>
          </p:txBody>
        </p:sp>
        <p:sp>
          <p:nvSpPr>
            <p:cNvPr id="7" name="Freeform: Shape 15">
              <a:extLst>
                <a:ext uri="{FF2B5EF4-FFF2-40B4-BE49-F238E27FC236}">
                  <a16:creationId xmlns:a16="http://schemas.microsoft.com/office/drawing/2014/main" id="{E3AC7685-6FDC-1A23-7B20-B455EC5C9362}"/>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6">
              <a:extLst>
                <a:ext uri="{FF2B5EF4-FFF2-40B4-BE49-F238E27FC236}">
                  <a16:creationId xmlns:a16="http://schemas.microsoft.com/office/drawing/2014/main" id="{1F9B59B5-C37C-6616-7B01-4CE9FC56AFC8}"/>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C0EEC2"/>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2026-07-07</a:t>
            </a:fld>
            <a:endParaRPr lang="sv-SE"/>
          </a:p>
        </p:txBody>
      </p:sp>
      <p:sp>
        <p:nvSpPr>
          <p:cNvPr id="2" name="Platshållare för bild 4">
            <a:extLst>
              <a:ext uri="{FF2B5EF4-FFF2-40B4-BE49-F238E27FC236}">
                <a16:creationId xmlns:a16="http://schemas.microsoft.com/office/drawing/2014/main" id="{DCC3B870-75C4-56B4-5593-0D8B71AFE91C}"/>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a:p>
            <a:endParaRPr lang="sv-SE"/>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2026-07-07</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1100667" y="-1301484"/>
            <a:ext cx="8642350" cy="1047750"/>
          </a:xfrm>
        </p:spPr>
        <p:txBody>
          <a:bodyPr/>
          <a:lstStyle>
            <a:lvl1pPr>
              <a:defRPr/>
            </a:lvl1pPr>
          </a:lstStyle>
          <a:p>
            <a:r>
              <a:rPr lang="sv-SE" noProof="0"/>
              <a:t>Skriv en rubrik för tillgänglighetsanpassning</a:t>
            </a:r>
          </a:p>
        </p:txBody>
      </p:sp>
      <p:pic>
        <p:nvPicPr>
          <p:cNvPr id="2" name="Bildobjekt 1" descr="En bild som visar svart, mörker&#10;&#10;Automatiskt genererad beskrivning">
            <a:extLst>
              <a:ext uri="{FF2B5EF4-FFF2-40B4-BE49-F238E27FC236}">
                <a16:creationId xmlns:a16="http://schemas.microsoft.com/office/drawing/2014/main" id="{A49BA7A2-FA7C-3D86-464A-9D92424ACA1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27491" y="3131988"/>
            <a:ext cx="3104180" cy="554466"/>
          </a:xfrm>
          <a:prstGeom prst="rect">
            <a:avLst/>
          </a:prstGeom>
        </p:spPr>
      </p:pic>
      <p:pic>
        <p:nvPicPr>
          <p:cNvPr id="5" name="Bildobjekt 4" descr="En bild som visar svart, mörker&#10;&#10;Automatiskt genererad beskrivning">
            <a:extLst>
              <a:ext uri="{FF2B5EF4-FFF2-40B4-BE49-F238E27FC236}">
                <a16:creationId xmlns:a16="http://schemas.microsoft.com/office/drawing/2014/main" id="{9EA18CB0-8BD0-FC3C-21BF-B63AD96FD45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752677" y="3073153"/>
            <a:ext cx="4194120" cy="672135"/>
          </a:xfrm>
          <a:prstGeom prst="rect">
            <a:avLst/>
          </a:prstGeom>
        </p:spPr>
      </p:pic>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2026-07-07</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2" r:id="rId10"/>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3"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hyperlink" Target="https://www.vgregion.se/ov/varumarkesmanual/visuell-identitet/bild/att-tanka-pa-nar-du-valjer-bild/" TargetMode="External"/><Relationship Id="rId3" Type="http://schemas.openxmlformats.org/officeDocument/2006/relationships/image" Target="../media/image6.jpeg"/><Relationship Id="rId7" Type="http://schemas.openxmlformats.org/officeDocument/2006/relationships/hyperlink" Target="https://mediebank.vgregion.se/fotoweb/archives/5230-Officemallar/2%20H%C3%A4lso-%20och%20sjukv%C3%A5rd/" TargetMode="External"/><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hyperlink" Target="https://larportalen.vgregion.se/enrol/index.php?id=991" TargetMode="External"/><Relationship Id="rId5" Type="http://schemas.openxmlformats.org/officeDocument/2006/relationships/hyperlink" Target="https://www.vgregion.se/webbhandboken/digital-tillganglighet/dokument/" TargetMode="External"/><Relationship Id="rId4" Type="http://schemas.openxmlformats.org/officeDocument/2006/relationships/hyperlink" Target="mailto:rh.fouui.kommunikation@vgregion.s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3C4ACD-ABC0-042B-8CCA-603DF8E7C93F}"/>
              </a:ext>
            </a:extLst>
          </p:cNvPr>
          <p:cNvSpPr>
            <a:spLocks noGrp="1"/>
          </p:cNvSpPr>
          <p:nvPr>
            <p:ph type="title"/>
          </p:nvPr>
        </p:nvSpPr>
        <p:spPr>
          <a:xfrm>
            <a:off x="1092200" y="702768"/>
            <a:ext cx="8642350" cy="1047750"/>
          </a:xfrm>
        </p:spPr>
        <p:txBody>
          <a:bodyPr/>
          <a:lstStyle/>
          <a:p>
            <a:r>
              <a:rPr lang="sv-SE"/>
              <a:t>Instruktionssida</a:t>
            </a:r>
            <a:endParaRPr lang="en-GB"/>
          </a:p>
        </p:txBody>
      </p:sp>
      <p:sp>
        <p:nvSpPr>
          <p:cNvPr id="3" name="Date Placeholder 2">
            <a:extLst>
              <a:ext uri="{FF2B5EF4-FFF2-40B4-BE49-F238E27FC236}">
                <a16:creationId xmlns:a16="http://schemas.microsoft.com/office/drawing/2014/main" id="{E6FDF769-B323-5226-C50A-C9DA647C4AF9}"/>
              </a:ext>
            </a:extLst>
          </p:cNvPr>
          <p:cNvSpPr>
            <a:spLocks noGrp="1"/>
          </p:cNvSpPr>
          <p:nvPr>
            <p:ph type="dt" sz="half" idx="4294967295"/>
          </p:nvPr>
        </p:nvSpPr>
        <p:spPr>
          <a:xfrm>
            <a:off x="10901364" y="136525"/>
            <a:ext cx="900071" cy="141687"/>
          </a:xfrm>
        </p:spPr>
        <p:txBody>
          <a:bodyPr/>
          <a:lstStyle/>
          <a:p>
            <a:fld id="{07FE79FE-D23C-4201-B9CF-6160AEB17AFF}" type="datetime1">
              <a:rPr lang="sv-SE" smtClean="0"/>
              <a:pPr/>
              <a:t>2026-07-07</a:t>
            </a:fld>
            <a:endParaRPr lang="sv-SE"/>
          </a:p>
        </p:txBody>
      </p:sp>
      <p:sp>
        <p:nvSpPr>
          <p:cNvPr id="8" name="Platshållare för innehåll 2">
            <a:extLst>
              <a:ext uri="{FF2B5EF4-FFF2-40B4-BE49-F238E27FC236}">
                <a16:creationId xmlns:a16="http://schemas.microsoft.com/office/drawing/2014/main" id="{D3EFBCA4-563F-6886-96B9-659C78F0C96A}"/>
              </a:ext>
            </a:extLst>
          </p:cNvPr>
          <p:cNvSpPr txBox="1">
            <a:spLocks/>
          </p:cNvSpPr>
          <p:nvPr/>
        </p:nvSpPr>
        <p:spPr>
          <a:xfrm>
            <a:off x="6765300" y="1769277"/>
            <a:ext cx="4934527" cy="331152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4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000"/>
              <a:t>Ändra inte typsnitt och använd bara de godkända färgerna. </a:t>
            </a:r>
          </a:p>
          <a:p>
            <a:r>
              <a:rPr lang="sv-SE" sz="1000"/>
              <a:t>Layout kallas de olika designer på sidor som du kan hitta i din mall. Du hittar dem under knappen </a:t>
            </a:r>
            <a:r>
              <a:rPr lang="sv-SE" sz="1000" b="1"/>
              <a:t>Layout</a:t>
            </a:r>
            <a:r>
              <a:rPr lang="sv-SE" sz="1000"/>
              <a:t> och </a:t>
            </a:r>
            <a:r>
              <a:rPr lang="sv-SE" sz="1000" b="1"/>
              <a:t>Ny bild </a:t>
            </a:r>
            <a:r>
              <a:rPr lang="sv-SE" sz="1000"/>
              <a:t>i menyn. </a:t>
            </a:r>
          </a:p>
          <a:p>
            <a:pPr marL="0" indent="0">
              <a:buFont typeface="Verdana" panose="020B0604030504040204" pitchFamily="34" charset="0"/>
              <a:buNone/>
            </a:pPr>
            <a:endParaRPr lang="sv-SE" sz="1000"/>
          </a:p>
          <a:p>
            <a:pPr marL="0" indent="0">
              <a:buFont typeface="Verdana" panose="020B0604030504040204" pitchFamily="34" charset="0"/>
              <a:buNone/>
            </a:pPr>
            <a:endParaRPr lang="sv-SE" sz="1000"/>
          </a:p>
          <a:p>
            <a:pPr marL="0" indent="0">
              <a:buFont typeface="Verdana" panose="020B0604030504040204" pitchFamily="34" charset="0"/>
              <a:buNone/>
            </a:pPr>
            <a:endParaRPr lang="sv-SE" sz="1000"/>
          </a:p>
        </p:txBody>
      </p:sp>
      <p:grpSp>
        <p:nvGrpSpPr>
          <p:cNvPr id="2" name="Grupp 1">
            <a:extLst>
              <a:ext uri="{FF2B5EF4-FFF2-40B4-BE49-F238E27FC236}">
                <a16:creationId xmlns:a16="http://schemas.microsoft.com/office/drawing/2014/main" id="{0F9763C5-ACD2-48BD-9465-EF0A20DEA6F7}"/>
              </a:ext>
              <a:ext uri="{C183D7F6-B498-43B3-948B-1728B52AA6E4}">
                <adec:decorative xmlns:adec="http://schemas.microsoft.com/office/drawing/2017/decorative" val="1"/>
              </a:ext>
            </a:extLst>
          </p:cNvPr>
          <p:cNvGrpSpPr/>
          <p:nvPr/>
        </p:nvGrpSpPr>
        <p:grpSpPr>
          <a:xfrm>
            <a:off x="7050801" y="2950936"/>
            <a:ext cx="4655459" cy="2776915"/>
            <a:chOff x="6765300" y="2573705"/>
            <a:chExt cx="4655459" cy="2776915"/>
          </a:xfrm>
        </p:grpSpPr>
        <p:pic>
          <p:nvPicPr>
            <p:cNvPr id="9" name="Bildobjekt 6">
              <a:extLst>
                <a:ext uri="{FF2B5EF4-FFF2-40B4-BE49-F238E27FC236}">
                  <a16:creationId xmlns:a16="http://schemas.microsoft.com/office/drawing/2014/main" id="{13C5003A-248C-CEF6-B0A5-D6E2C5845BA8}"/>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765300" y="2573705"/>
              <a:ext cx="2241606" cy="2776915"/>
            </a:xfrm>
            <a:prstGeom prst="rect">
              <a:avLst/>
            </a:prstGeom>
            <a:ln>
              <a:solidFill>
                <a:schemeClr val="tx1"/>
              </a:solidFill>
            </a:ln>
          </p:spPr>
        </p:pic>
        <p:pic>
          <p:nvPicPr>
            <p:cNvPr id="10" name="Bildobjekt 7" descr="Skärmklipp från menyfliksområdet.">
              <a:extLst>
                <a:ext uri="{FF2B5EF4-FFF2-40B4-BE49-F238E27FC236}">
                  <a16:creationId xmlns:a16="http://schemas.microsoft.com/office/drawing/2014/main" id="{613EE7A3-AA9F-E940-2C17-BAA1F0CC4670}"/>
                </a:ext>
              </a:extLst>
            </p:cNvPr>
            <p:cNvPicPr>
              <a:picLocks noChangeAspect="1"/>
            </p:cNvPicPr>
            <p:nvPr/>
          </p:nvPicPr>
          <p:blipFill rotWithShape="1">
            <a:blip r:embed="rId3"/>
            <a:srcRect r="3458" b="-3285"/>
            <a:stretch/>
          </p:blipFill>
          <p:spPr>
            <a:xfrm>
              <a:off x="9285974" y="3429000"/>
              <a:ext cx="1250865" cy="647525"/>
            </a:xfrm>
            <a:prstGeom prst="rect">
              <a:avLst/>
            </a:prstGeom>
            <a:ln>
              <a:solidFill>
                <a:schemeClr val="tx1">
                  <a:lumMod val="50000"/>
                  <a:lumOff val="50000"/>
                </a:schemeClr>
              </a:solidFill>
            </a:ln>
          </p:spPr>
        </p:pic>
        <p:sp>
          <p:nvSpPr>
            <p:cNvPr id="11" name="Oval 14">
              <a:extLst>
                <a:ext uri="{FF2B5EF4-FFF2-40B4-BE49-F238E27FC236}">
                  <a16:creationId xmlns:a16="http://schemas.microsoft.com/office/drawing/2014/main" id="{2ABBC167-DF89-09D0-14DD-1A1ABB90F027}"/>
                </a:ext>
              </a:extLst>
            </p:cNvPr>
            <p:cNvSpPr/>
            <p:nvPr/>
          </p:nvSpPr>
          <p:spPr>
            <a:xfrm>
              <a:off x="10596089" y="2652954"/>
              <a:ext cx="824670" cy="824670"/>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a:solidFill>
                    <a:schemeClr val="tx1"/>
                  </a:solidFill>
                </a:rPr>
                <a:t>När du vill byta design på en layout</a:t>
              </a:r>
            </a:p>
          </p:txBody>
        </p:sp>
        <p:sp>
          <p:nvSpPr>
            <p:cNvPr id="12" name="Oval 14">
              <a:extLst>
                <a:ext uri="{FF2B5EF4-FFF2-40B4-BE49-F238E27FC236}">
                  <a16:creationId xmlns:a16="http://schemas.microsoft.com/office/drawing/2014/main" id="{716120DF-A629-6C6C-4833-A519EFF4506C}"/>
                </a:ext>
              </a:extLst>
            </p:cNvPr>
            <p:cNvSpPr/>
            <p:nvPr/>
          </p:nvSpPr>
          <p:spPr>
            <a:xfrm>
              <a:off x="9582414" y="4213956"/>
              <a:ext cx="824670" cy="824670"/>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a:solidFill>
                    <a:schemeClr val="tx1"/>
                  </a:solidFill>
                </a:rPr>
                <a:t>Visar samtliga layoutsidor</a:t>
              </a:r>
            </a:p>
          </p:txBody>
        </p:sp>
        <p:sp>
          <p:nvSpPr>
            <p:cNvPr id="13" name="Arc 22">
              <a:extLst>
                <a:ext uri="{FF2B5EF4-FFF2-40B4-BE49-F238E27FC236}">
                  <a16:creationId xmlns:a16="http://schemas.microsoft.com/office/drawing/2014/main" id="{CD83DEF7-EA7D-D67D-ACE2-55DEC35309C1}"/>
                </a:ext>
                <a:ext uri="{C183D7F6-B498-43B3-948B-1728B52AA6E4}">
                  <adec:decorative xmlns:adec="http://schemas.microsoft.com/office/drawing/2017/decorative" val="1"/>
                </a:ext>
              </a:extLst>
            </p:cNvPr>
            <p:cNvSpPr/>
            <p:nvPr/>
          </p:nvSpPr>
          <p:spPr>
            <a:xfrm>
              <a:off x="10234271" y="2907720"/>
              <a:ext cx="601430" cy="627991"/>
            </a:xfrm>
            <a:prstGeom prst="arc">
              <a:avLst>
                <a:gd name="adj1" fmla="val 2110145"/>
                <a:gd name="adj2" fmla="val 6042217"/>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Arc 13">
              <a:extLst>
                <a:ext uri="{FF2B5EF4-FFF2-40B4-BE49-F238E27FC236}">
                  <a16:creationId xmlns:a16="http://schemas.microsoft.com/office/drawing/2014/main" id="{79038E93-C32E-62CA-AADD-FC1BD7488DDA}"/>
                </a:ext>
                <a:ext uri="{C183D7F6-B498-43B3-948B-1728B52AA6E4}">
                  <adec:decorative xmlns:adec="http://schemas.microsoft.com/office/drawing/2017/decorative" val="1"/>
                </a:ext>
              </a:extLst>
            </p:cNvPr>
            <p:cNvSpPr/>
            <p:nvPr/>
          </p:nvSpPr>
          <p:spPr>
            <a:xfrm>
              <a:off x="9401867" y="3747372"/>
              <a:ext cx="587917" cy="824670"/>
            </a:xfrm>
            <a:prstGeom prst="arc">
              <a:avLst>
                <a:gd name="adj1" fmla="val 6874683"/>
                <a:gd name="adj2" fmla="val 11021729"/>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7" name="Content Placeholder 4">
            <a:extLst>
              <a:ext uri="{FF2B5EF4-FFF2-40B4-BE49-F238E27FC236}">
                <a16:creationId xmlns:a16="http://schemas.microsoft.com/office/drawing/2014/main" id="{0C474F61-8344-0F98-B47D-77500148ABA0}"/>
              </a:ext>
            </a:extLst>
          </p:cNvPr>
          <p:cNvSpPr>
            <a:spLocks noGrp="1"/>
          </p:cNvSpPr>
          <p:nvPr>
            <p:ph sz="quarter" idx="13"/>
          </p:nvPr>
        </p:nvSpPr>
        <p:spPr>
          <a:xfrm>
            <a:off x="1092200" y="1772636"/>
            <a:ext cx="5003800" cy="3311526"/>
          </a:xfrm>
        </p:spPr>
        <p:txBody>
          <a:bodyPr vert="horz" lIns="0" tIns="0" rIns="0" bIns="0" rtlCol="0" anchor="t">
            <a:noAutofit/>
          </a:bodyPr>
          <a:lstStyle/>
          <a:p>
            <a:pPr marL="0" indent="0">
              <a:buNone/>
            </a:pPr>
            <a:r>
              <a:rPr lang="sv-SE" sz="1000"/>
              <a:t>Denna PPT:mall använder du när du presenterar information vid möte/konferens/event i VGR:s regi och du representerar verksamhet både  inom VGR och GU.</a:t>
            </a:r>
          </a:p>
          <a:p>
            <a:pPr marL="0" indent="0">
              <a:buNone/>
            </a:pPr>
            <a:r>
              <a:rPr lang="sv-SE" sz="1000"/>
              <a:t>Säkerställ att du använder rätt mall. Om du är osäker kan du höra av dig till FoUUI kommunikationsstöd via e-post: </a:t>
            </a:r>
            <a:r>
              <a:rPr lang="sv-SE" sz="1000" dirty="0">
                <a:hlinkClick r:id="rId4"/>
              </a:rPr>
              <a:t>rh.fouui.kommunikation@vgregion.se </a:t>
            </a:r>
            <a:endParaRPr lang="sv-SE" sz="1000" dirty="0"/>
          </a:p>
          <a:p>
            <a:pPr marL="0" indent="0">
              <a:buNone/>
            </a:pPr>
            <a:r>
              <a:rPr lang="sv-SE" sz="1000"/>
              <a:t>Denna mall använder VGR:s grundmall som bas. VGR:s</a:t>
            </a:r>
            <a:r>
              <a:rPr lang="sv-SE" sz="1000" dirty="0"/>
              <a:t> </a:t>
            </a:r>
            <a:r>
              <a:rPr lang="sv-SE" sz="1000"/>
              <a:t>grundmallar hjälper oss att göra rätt. De är säkrade ur tillgänglighetsperspektiv och följer vår visuella identitet, men det är alltid du som skapar en presentation som ansvarar för både form och innehåll. </a:t>
            </a:r>
          </a:p>
          <a:p>
            <a:pPr marL="0" indent="0">
              <a:buNone/>
            </a:pPr>
            <a:r>
              <a:rPr lang="sv-SE" sz="1000"/>
              <a:t>I webbhandboken finns mer information om tillgänglighet: </a:t>
            </a:r>
            <a:r>
              <a:rPr lang="sv-SE" sz="1000" dirty="0">
                <a:hlinkClick r:id="rId5"/>
              </a:rPr>
              <a:t>Dokument - Webbhandbok VGR (vgregion.se)</a:t>
            </a:r>
            <a:endParaRPr lang="sv-SE" sz="1000" dirty="0"/>
          </a:p>
          <a:p>
            <a:pPr marL="0" indent="0">
              <a:buNone/>
            </a:pPr>
            <a:r>
              <a:rPr lang="sv-SE" sz="1000"/>
              <a:t>I lärportalen finns en utbildning om tillgänglighet i Powerpoint: </a:t>
            </a:r>
            <a:r>
              <a:rPr lang="sv-SE" sz="1000" dirty="0">
                <a:hlinkClick r:id="rId6"/>
              </a:rPr>
              <a:t>Digital tillgänglighet (vgregion.se)</a:t>
            </a:r>
            <a:r>
              <a:rPr lang="sv-SE" sz="1000" dirty="0"/>
              <a:t> </a:t>
            </a:r>
            <a:endParaRPr lang="sv-SE" sz="1000" dirty="0">
              <a:ea typeface="Verdana"/>
            </a:endParaRPr>
          </a:p>
          <a:p>
            <a:pPr marL="0" indent="0">
              <a:buNone/>
            </a:pPr>
            <a:r>
              <a:rPr lang="sv-SE" sz="1000"/>
              <a:t>I VGR använder vi fyra grundmallar: Regionområde FoUUI primär och nära vårds verksamheter använder mallar baserade på grundmallen för Hälso- och sjukvård med blå som huvudfärg. Alla grundmallar för Hälso- och sjukvård finns i Office-programmen och i </a:t>
            </a:r>
            <a:r>
              <a:rPr lang="sv-SE" sz="1000" dirty="0">
                <a:hlinkClick r:id="rId7"/>
              </a:rPr>
              <a:t>mediebanken</a:t>
            </a:r>
            <a:r>
              <a:rPr lang="sv-SE" sz="1000"/>
              <a:t>.</a:t>
            </a:r>
          </a:p>
          <a:p>
            <a:pPr marL="0" indent="0">
              <a:buNone/>
            </a:pPr>
            <a:r>
              <a:rPr lang="sv-SE" sz="1000" b="1" dirty="0">
                <a:ea typeface="Verdana"/>
              </a:rPr>
              <a:t>Viktigt om bilder: </a:t>
            </a:r>
            <a:r>
              <a:rPr lang="sv-SE" sz="1000" dirty="0">
                <a:ea typeface="Verdana"/>
              </a:rPr>
              <a:t>Läs vad du behöver tänka på när du väljer bilder till din presentation </a:t>
            </a:r>
            <a:r>
              <a:rPr lang="sv-SE" sz="1000" dirty="0">
                <a:ea typeface="+mn-lt"/>
                <a:cs typeface="+mn-lt"/>
                <a:hlinkClick r:id="rId8"/>
              </a:rPr>
              <a:t>Att tänka på när du väljer bild - VGR:s varumärkesmanual (vgegion.se)</a:t>
            </a:r>
            <a:r>
              <a:rPr lang="sv-SE" sz="1000" dirty="0">
                <a:ea typeface="+mn-lt"/>
                <a:cs typeface="+mn-lt"/>
              </a:rPr>
              <a:t> </a:t>
            </a:r>
            <a:endParaRPr lang="sv-SE" sz="1000" dirty="0">
              <a:ea typeface="Verdana"/>
            </a:endParaRPr>
          </a:p>
        </p:txBody>
      </p:sp>
    </p:spTree>
    <p:extLst>
      <p:ext uri="{BB962C8B-B14F-4D97-AF65-F5344CB8AC3E}">
        <p14:creationId xmlns:p14="http://schemas.microsoft.com/office/powerpoint/2010/main" val="40241656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801334C-53CC-6FBA-AEDD-7AE3D161D270}"/>
              </a:ext>
            </a:extLst>
          </p:cNvPr>
          <p:cNvSpPr>
            <a:spLocks noGrp="1"/>
          </p:cNvSpPr>
          <p:nvPr>
            <p:ph type="title"/>
          </p:nvPr>
        </p:nvSpPr>
        <p:spPr/>
        <p:txBody>
          <a:bodyPr/>
          <a:lstStyle/>
          <a:p>
            <a:r>
              <a:rPr lang="sv-SE"/>
              <a:t>Instruktionssida</a:t>
            </a:r>
            <a:endParaRPr lang="en-GB"/>
          </a:p>
        </p:txBody>
      </p:sp>
      <p:sp>
        <p:nvSpPr>
          <p:cNvPr id="3" name="Date Placeholder 2">
            <a:extLst>
              <a:ext uri="{FF2B5EF4-FFF2-40B4-BE49-F238E27FC236}">
                <a16:creationId xmlns:a16="http://schemas.microsoft.com/office/drawing/2014/main" id="{878AAC54-F86C-307F-6668-49D05CF80DF7}"/>
              </a:ext>
            </a:extLst>
          </p:cNvPr>
          <p:cNvSpPr>
            <a:spLocks noGrp="1"/>
          </p:cNvSpPr>
          <p:nvPr>
            <p:ph type="dt" sz="half" idx="4294967295"/>
          </p:nvPr>
        </p:nvSpPr>
        <p:spPr>
          <a:xfrm>
            <a:off x="10901364" y="136525"/>
            <a:ext cx="900071" cy="141687"/>
          </a:xfrm>
        </p:spPr>
        <p:txBody>
          <a:bodyPr/>
          <a:lstStyle/>
          <a:p>
            <a:fld id="{54975BBF-D22A-409F-9CED-4CA46090FDE7}" type="datetime1">
              <a:rPr lang="sv-SE" smtClean="0"/>
              <a:pPr/>
              <a:t>2026-07-07</a:t>
            </a:fld>
            <a:endParaRPr lang="sv-SE"/>
          </a:p>
        </p:txBody>
      </p:sp>
      <p:pic>
        <p:nvPicPr>
          <p:cNvPr id="8" name="Bildobjekt 8" descr="En bild som visar skärmbild, text, Teckensnitt, linje">
            <a:extLst>
              <a:ext uri="{FF2B5EF4-FFF2-40B4-BE49-F238E27FC236}">
                <a16:creationId xmlns:a16="http://schemas.microsoft.com/office/drawing/2014/main" id="{45DA842C-1F33-B923-FD42-866B77D044A9}"/>
              </a:ext>
            </a:extLst>
          </p:cNvPr>
          <p:cNvPicPr>
            <a:picLocks noChangeAspect="1"/>
          </p:cNvPicPr>
          <p:nvPr/>
        </p:nvPicPr>
        <p:blipFill>
          <a:blip r:embed="rId2">
            <a:alphaModFix/>
          </a:blip>
          <a:srcRect/>
          <a:stretch/>
        </p:blipFill>
        <p:spPr>
          <a:xfrm>
            <a:off x="2819663" y="2914755"/>
            <a:ext cx="2854224" cy="1207968"/>
          </a:xfrm>
          <a:prstGeom prst="rect">
            <a:avLst/>
          </a:prstGeom>
          <a:ln>
            <a:solidFill>
              <a:schemeClr val="tx1">
                <a:lumMod val="50000"/>
                <a:lumOff val="50000"/>
                <a:alpha val="41000"/>
              </a:schemeClr>
            </a:solidFill>
          </a:ln>
        </p:spPr>
      </p:pic>
      <p:cxnSp>
        <p:nvCxnSpPr>
          <p:cNvPr id="9" name="Rak pilkoppling 10">
            <a:extLst>
              <a:ext uri="{FF2B5EF4-FFF2-40B4-BE49-F238E27FC236}">
                <a16:creationId xmlns:a16="http://schemas.microsoft.com/office/drawing/2014/main" id="{7DDABA95-0604-8487-E6A4-CA29E550B499}"/>
              </a:ext>
            </a:extLst>
          </p:cNvPr>
          <p:cNvCxnSpPr>
            <a:cxnSpLocks/>
          </p:cNvCxnSpPr>
          <p:nvPr/>
        </p:nvCxnSpPr>
        <p:spPr>
          <a:xfrm>
            <a:off x="2333841" y="3023636"/>
            <a:ext cx="411903" cy="66502"/>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0" name="textruta 14">
            <a:extLst>
              <a:ext uri="{FF2B5EF4-FFF2-40B4-BE49-F238E27FC236}">
                <a16:creationId xmlns:a16="http://schemas.microsoft.com/office/drawing/2014/main" id="{C113798A-DC74-F016-CBC9-030F2D18A87B}"/>
              </a:ext>
            </a:extLst>
          </p:cNvPr>
          <p:cNvSpPr txBox="1"/>
          <p:nvPr/>
        </p:nvSpPr>
        <p:spPr>
          <a:xfrm>
            <a:off x="2998818" y="1936043"/>
            <a:ext cx="2854224" cy="553998"/>
          </a:xfrm>
          <a:prstGeom prst="rect">
            <a:avLst/>
          </a:prstGeom>
          <a:noFill/>
        </p:spPr>
        <p:txBody>
          <a:bodyPr wrap="square">
            <a:spAutoFit/>
          </a:bodyPr>
          <a:lstStyle/>
          <a:p>
            <a:pPr marL="0" indent="0">
              <a:buNone/>
            </a:pPr>
            <a:r>
              <a:rPr lang="sv-SE" sz="1000"/>
              <a:t>När du vill gå upp eller ned en nivå i en punktlista använder du </a:t>
            </a:r>
            <a:r>
              <a:rPr lang="sv-SE" sz="1000" b="1"/>
              <a:t>Öka/Minska </a:t>
            </a:r>
            <a:r>
              <a:rPr lang="sv-SE" sz="1000"/>
              <a:t>indrag. </a:t>
            </a:r>
          </a:p>
        </p:txBody>
      </p:sp>
      <p:cxnSp>
        <p:nvCxnSpPr>
          <p:cNvPr id="11" name="Rak pilkoppling 15">
            <a:extLst>
              <a:ext uri="{FF2B5EF4-FFF2-40B4-BE49-F238E27FC236}">
                <a16:creationId xmlns:a16="http://schemas.microsoft.com/office/drawing/2014/main" id="{6C8FE872-2B23-597B-AE94-77592CDDDD3B}"/>
              </a:ext>
            </a:extLst>
          </p:cNvPr>
          <p:cNvCxnSpPr>
            <a:cxnSpLocks/>
          </p:cNvCxnSpPr>
          <p:nvPr/>
        </p:nvCxnSpPr>
        <p:spPr>
          <a:xfrm>
            <a:off x="4425930" y="2543695"/>
            <a:ext cx="0" cy="263751"/>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nvGrpSpPr>
          <p:cNvPr id="34" name="Grupp 33">
            <a:extLst>
              <a:ext uri="{FF2B5EF4-FFF2-40B4-BE49-F238E27FC236}">
                <a16:creationId xmlns:a16="http://schemas.microsoft.com/office/drawing/2014/main" id="{286813CF-DCC3-9EB6-2F6A-D797DAB58714}"/>
              </a:ext>
            </a:extLst>
          </p:cNvPr>
          <p:cNvGrpSpPr/>
          <p:nvPr/>
        </p:nvGrpSpPr>
        <p:grpSpPr>
          <a:xfrm>
            <a:off x="6338960" y="2061773"/>
            <a:ext cx="4565501" cy="3005052"/>
            <a:chOff x="6855351" y="1138590"/>
            <a:chExt cx="4565501" cy="3005052"/>
          </a:xfrm>
        </p:grpSpPr>
        <p:sp>
          <p:nvSpPr>
            <p:cNvPr id="7" name="Platshållare för innehåll 6">
              <a:extLst>
                <a:ext uri="{FF2B5EF4-FFF2-40B4-BE49-F238E27FC236}">
                  <a16:creationId xmlns:a16="http://schemas.microsoft.com/office/drawing/2014/main" id="{8D672BBD-2D57-E76B-8A1C-BFE6753A895F}"/>
                </a:ext>
              </a:extLst>
            </p:cNvPr>
            <p:cNvSpPr txBox="1">
              <a:spLocks/>
            </p:cNvSpPr>
            <p:nvPr/>
          </p:nvSpPr>
          <p:spPr>
            <a:xfrm>
              <a:off x="7795407" y="1138590"/>
              <a:ext cx="2686170" cy="253642"/>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4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1000"/>
                <a:t>Använd rätt färger</a:t>
              </a:r>
            </a:p>
          </p:txBody>
        </p:sp>
        <p:pic>
          <p:nvPicPr>
            <p:cNvPr id="12" name="Bildobjekt 26" descr="Skärmklipp på Temafärgerna i mallen">
              <a:extLst>
                <a:ext uri="{FF2B5EF4-FFF2-40B4-BE49-F238E27FC236}">
                  <a16:creationId xmlns:a16="http://schemas.microsoft.com/office/drawing/2014/main" id="{D8233C73-BF71-40C9-4C12-FDA427671489}"/>
                </a:ext>
              </a:extLst>
            </p:cNvPr>
            <p:cNvPicPr>
              <a:picLocks noChangeAspect="1"/>
            </p:cNvPicPr>
            <p:nvPr/>
          </p:nvPicPr>
          <p:blipFill rotWithShape="1">
            <a:blip r:embed="rId3">
              <a:extLst>
                <a:ext uri="{28A0092B-C50C-407E-A947-70E740481C1C}">
                  <a14:useLocalDpi xmlns:a14="http://schemas.microsoft.com/office/drawing/2010/main" val="0"/>
                </a:ext>
              </a:extLst>
            </a:blip>
            <a:srcRect t="1061" b="96"/>
            <a:stretch/>
          </p:blipFill>
          <p:spPr>
            <a:xfrm>
              <a:off x="7797747" y="1513434"/>
              <a:ext cx="1321649" cy="2261271"/>
            </a:xfrm>
            <a:prstGeom prst="rect">
              <a:avLst/>
            </a:prstGeom>
            <a:ln>
              <a:solidFill>
                <a:schemeClr val="tx1">
                  <a:lumMod val="50000"/>
                  <a:lumOff val="50000"/>
                </a:schemeClr>
              </a:solidFill>
            </a:ln>
          </p:spPr>
        </p:pic>
        <p:sp>
          <p:nvSpPr>
            <p:cNvPr id="13" name="Oval 14">
              <a:extLst>
                <a:ext uri="{FF2B5EF4-FFF2-40B4-BE49-F238E27FC236}">
                  <a16:creationId xmlns:a16="http://schemas.microsoft.com/office/drawing/2014/main" id="{15BD40C1-9F35-1546-C4B0-CC9E7818F860}"/>
                </a:ext>
              </a:extLst>
            </p:cNvPr>
            <p:cNvSpPr/>
            <p:nvPr/>
          </p:nvSpPr>
          <p:spPr>
            <a:xfrm>
              <a:off x="9467092" y="1370932"/>
              <a:ext cx="1014485" cy="1014485"/>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a:solidFill>
                    <a:schemeClr val="tx1"/>
                  </a:solidFill>
                </a:rPr>
                <a:t>De sex rutorna till höger är anpassade till diagram. </a:t>
              </a:r>
            </a:p>
          </p:txBody>
        </p:sp>
        <p:sp>
          <p:nvSpPr>
            <p:cNvPr id="14" name="Arc 23">
              <a:extLst>
                <a:ext uri="{FF2B5EF4-FFF2-40B4-BE49-F238E27FC236}">
                  <a16:creationId xmlns:a16="http://schemas.microsoft.com/office/drawing/2014/main" id="{9304C66B-4C14-8DA1-1801-A218A8C11F71}"/>
                </a:ext>
              </a:extLst>
            </p:cNvPr>
            <p:cNvSpPr/>
            <p:nvPr/>
          </p:nvSpPr>
          <p:spPr>
            <a:xfrm>
              <a:off x="9056006" y="1621351"/>
              <a:ext cx="601430" cy="597437"/>
            </a:xfrm>
            <a:prstGeom prst="arc">
              <a:avLst>
                <a:gd name="adj1" fmla="val 13660966"/>
                <a:gd name="adj2" fmla="val 17425936"/>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Oval 14">
              <a:extLst>
                <a:ext uri="{FF2B5EF4-FFF2-40B4-BE49-F238E27FC236}">
                  <a16:creationId xmlns:a16="http://schemas.microsoft.com/office/drawing/2014/main" id="{3C48B4DF-20D6-95A4-69B0-EB6683EE1A2E}"/>
                </a:ext>
              </a:extLst>
            </p:cNvPr>
            <p:cNvSpPr/>
            <p:nvPr/>
          </p:nvSpPr>
          <p:spPr>
            <a:xfrm>
              <a:off x="6855351" y="2007706"/>
              <a:ext cx="870960" cy="826179"/>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a:solidFill>
                    <a:schemeClr val="tx1"/>
                  </a:solidFill>
                </a:rPr>
                <a:t>De fyra första är färger för text och bakgrund</a:t>
              </a:r>
            </a:p>
          </p:txBody>
        </p:sp>
        <p:sp>
          <p:nvSpPr>
            <p:cNvPr id="16" name="Arc 13">
              <a:extLst>
                <a:ext uri="{FF2B5EF4-FFF2-40B4-BE49-F238E27FC236}">
                  <a16:creationId xmlns:a16="http://schemas.microsoft.com/office/drawing/2014/main" id="{036DC2FA-E625-3EF4-9B9E-8127748C50D1}"/>
                </a:ext>
              </a:extLst>
            </p:cNvPr>
            <p:cNvSpPr/>
            <p:nvPr/>
          </p:nvSpPr>
          <p:spPr>
            <a:xfrm>
              <a:off x="7500235" y="1754359"/>
              <a:ext cx="587917" cy="464131"/>
            </a:xfrm>
            <a:prstGeom prst="arc">
              <a:avLst>
                <a:gd name="adj1" fmla="val 10650856"/>
                <a:gd name="adj2" fmla="val 15544338"/>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Oval 14">
              <a:extLst>
                <a:ext uri="{FF2B5EF4-FFF2-40B4-BE49-F238E27FC236}">
                  <a16:creationId xmlns:a16="http://schemas.microsoft.com/office/drawing/2014/main" id="{C3A5C3EC-E148-8878-938C-061A3C0B93DE}"/>
                </a:ext>
              </a:extLst>
            </p:cNvPr>
            <p:cNvSpPr/>
            <p:nvPr/>
          </p:nvSpPr>
          <p:spPr>
            <a:xfrm>
              <a:off x="9451415" y="3023636"/>
              <a:ext cx="1160974" cy="1120006"/>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b="1">
                  <a:solidFill>
                    <a:schemeClr val="tx1"/>
                  </a:solidFill>
                </a:rPr>
                <a:t>Använd inte  </a:t>
              </a:r>
              <a:r>
                <a:rPr lang="sv-SE" sz="800">
                  <a:solidFill>
                    <a:schemeClr val="tx1"/>
                  </a:solidFill>
                </a:rPr>
                <a:t>Standardfärger. </a:t>
              </a:r>
              <a:endParaRPr lang="sv-SE" sz="800" b="1">
                <a:solidFill>
                  <a:schemeClr val="tx1"/>
                </a:solidFill>
              </a:endParaRPr>
            </a:p>
          </p:txBody>
        </p:sp>
        <p:sp>
          <p:nvSpPr>
            <p:cNvPr id="18" name="Arc 23">
              <a:extLst>
                <a:ext uri="{FF2B5EF4-FFF2-40B4-BE49-F238E27FC236}">
                  <a16:creationId xmlns:a16="http://schemas.microsoft.com/office/drawing/2014/main" id="{C8C25CE6-4F0D-884C-E320-AE3A008AF0C3}"/>
                </a:ext>
              </a:extLst>
            </p:cNvPr>
            <p:cNvSpPr/>
            <p:nvPr/>
          </p:nvSpPr>
          <p:spPr>
            <a:xfrm>
              <a:off x="8941098" y="3223014"/>
              <a:ext cx="601430" cy="597437"/>
            </a:xfrm>
            <a:prstGeom prst="arc">
              <a:avLst>
                <a:gd name="adj1" fmla="val 13660966"/>
                <a:gd name="adj2" fmla="val 21099845"/>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Rak koppling 31">
              <a:extLst>
                <a:ext uri="{FF2B5EF4-FFF2-40B4-BE49-F238E27FC236}">
                  <a16:creationId xmlns:a16="http://schemas.microsoft.com/office/drawing/2014/main" id="{3C392041-13D7-07BC-F893-FD06D4055407}"/>
                </a:ext>
              </a:extLst>
            </p:cNvPr>
            <p:cNvCxnSpPr/>
            <p:nvPr/>
          </p:nvCxnSpPr>
          <p:spPr>
            <a:xfrm>
              <a:off x="7726311" y="1913197"/>
              <a:ext cx="1502115" cy="556471"/>
            </a:xfrm>
            <a:prstGeom prst="line">
              <a:avLst/>
            </a:prstGeom>
            <a:ln w="38100">
              <a:solidFill>
                <a:srgbClr val="FD5930"/>
              </a:solidFill>
            </a:ln>
          </p:spPr>
          <p:style>
            <a:lnRef idx="1">
              <a:schemeClr val="accent1"/>
            </a:lnRef>
            <a:fillRef idx="0">
              <a:schemeClr val="accent1"/>
            </a:fillRef>
            <a:effectRef idx="0">
              <a:schemeClr val="accent1"/>
            </a:effectRef>
            <a:fontRef idx="minor">
              <a:schemeClr val="tx1"/>
            </a:fontRef>
          </p:style>
        </p:cxnSp>
        <p:cxnSp>
          <p:nvCxnSpPr>
            <p:cNvPr id="20" name="Rak koppling 32">
              <a:extLst>
                <a:ext uri="{FF2B5EF4-FFF2-40B4-BE49-F238E27FC236}">
                  <a16:creationId xmlns:a16="http://schemas.microsoft.com/office/drawing/2014/main" id="{BADC48FF-81FC-AB8E-C7D8-64E242159BF6}"/>
                </a:ext>
              </a:extLst>
            </p:cNvPr>
            <p:cNvCxnSpPr/>
            <p:nvPr/>
          </p:nvCxnSpPr>
          <p:spPr>
            <a:xfrm>
              <a:off x="7707513" y="3165184"/>
              <a:ext cx="1502115" cy="556471"/>
            </a:xfrm>
            <a:prstGeom prst="line">
              <a:avLst/>
            </a:prstGeom>
            <a:ln w="38100">
              <a:solidFill>
                <a:srgbClr val="FD5930"/>
              </a:solidFill>
            </a:ln>
          </p:spPr>
          <p:style>
            <a:lnRef idx="1">
              <a:schemeClr val="accent1"/>
            </a:lnRef>
            <a:fillRef idx="0">
              <a:schemeClr val="accent1"/>
            </a:fillRef>
            <a:effectRef idx="0">
              <a:schemeClr val="accent1"/>
            </a:effectRef>
            <a:fontRef idx="minor">
              <a:schemeClr val="tx1"/>
            </a:fontRef>
          </p:style>
        </p:cxnSp>
        <p:sp>
          <p:nvSpPr>
            <p:cNvPr id="21" name="Oval 14">
              <a:extLst>
                <a:ext uri="{FF2B5EF4-FFF2-40B4-BE49-F238E27FC236}">
                  <a16:creationId xmlns:a16="http://schemas.microsoft.com/office/drawing/2014/main" id="{DB0DD321-EAF6-98EB-9DBD-CC9E9ED3D05E}"/>
                </a:ext>
              </a:extLst>
            </p:cNvPr>
            <p:cNvSpPr/>
            <p:nvPr/>
          </p:nvSpPr>
          <p:spPr>
            <a:xfrm>
              <a:off x="10406367" y="2012127"/>
              <a:ext cx="1014485" cy="1014485"/>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a:solidFill>
                    <a:schemeClr val="tx1"/>
                  </a:solidFill>
                </a:rPr>
                <a:t>Används för dekorativa grafiska element</a:t>
              </a:r>
            </a:p>
          </p:txBody>
        </p:sp>
        <p:cxnSp>
          <p:nvCxnSpPr>
            <p:cNvPr id="22" name="Rak pilkoppling 35">
              <a:extLst>
                <a:ext uri="{FF2B5EF4-FFF2-40B4-BE49-F238E27FC236}">
                  <a16:creationId xmlns:a16="http://schemas.microsoft.com/office/drawing/2014/main" id="{D042F09C-CC59-699E-C72F-D4CB99B6CBFA}"/>
                </a:ext>
              </a:extLst>
            </p:cNvPr>
            <p:cNvCxnSpPr>
              <a:cxnSpLocks/>
            </p:cNvCxnSpPr>
            <p:nvPr/>
          </p:nvCxnSpPr>
          <p:spPr>
            <a:xfrm flipH="1">
              <a:off x="9160716" y="2639437"/>
              <a:ext cx="1204331" cy="216693"/>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sp>
        <p:nvSpPr>
          <p:cNvPr id="32" name="Platshållare för innehåll 6">
            <a:extLst>
              <a:ext uri="{FF2B5EF4-FFF2-40B4-BE49-F238E27FC236}">
                <a16:creationId xmlns:a16="http://schemas.microsoft.com/office/drawing/2014/main" id="{DF6BC982-872E-19BE-E197-2E6790AC913C}"/>
              </a:ext>
            </a:extLst>
          </p:cNvPr>
          <p:cNvSpPr>
            <a:spLocks noGrp="1"/>
          </p:cNvSpPr>
          <p:nvPr>
            <p:ph sz="quarter" idx="13"/>
          </p:nvPr>
        </p:nvSpPr>
        <p:spPr>
          <a:xfrm>
            <a:off x="665573" y="2726955"/>
            <a:ext cx="1841505" cy="1047750"/>
          </a:xfrm>
        </p:spPr>
        <p:txBody>
          <a:bodyPr/>
          <a:lstStyle/>
          <a:p>
            <a:pPr marL="0" indent="0">
              <a:lnSpc>
                <a:spcPct val="100000"/>
              </a:lnSpc>
              <a:buNone/>
            </a:pPr>
            <a:r>
              <a:rPr lang="sv-SE" sz="1000"/>
              <a:t>Undvik att skapa nya punktlistor i menyn.</a:t>
            </a:r>
          </a:p>
          <a:p>
            <a:pPr marL="0" indent="0">
              <a:lnSpc>
                <a:spcPct val="100000"/>
              </a:lnSpc>
              <a:buNone/>
            </a:pPr>
            <a:r>
              <a:rPr lang="sv-SE" sz="1000"/>
              <a:t>Välj istället en layout som har en punktlista.</a:t>
            </a:r>
          </a:p>
          <a:p>
            <a:pPr marL="0" indent="0">
              <a:buNone/>
            </a:pPr>
            <a:endParaRPr lang="sv-SE" sz="1000"/>
          </a:p>
        </p:txBody>
      </p:sp>
      <p:grpSp>
        <p:nvGrpSpPr>
          <p:cNvPr id="33" name="Grupp 32">
            <a:extLst>
              <a:ext uri="{FF2B5EF4-FFF2-40B4-BE49-F238E27FC236}">
                <a16:creationId xmlns:a16="http://schemas.microsoft.com/office/drawing/2014/main" id="{FF7E10A5-756B-D4A5-0A48-5EF96D88703C}"/>
              </a:ext>
            </a:extLst>
          </p:cNvPr>
          <p:cNvGrpSpPr/>
          <p:nvPr/>
        </p:nvGrpSpPr>
        <p:grpSpPr>
          <a:xfrm>
            <a:off x="665573" y="4423012"/>
            <a:ext cx="4003878" cy="2387779"/>
            <a:chOff x="3815236" y="4308945"/>
            <a:chExt cx="4003878" cy="2387779"/>
          </a:xfrm>
        </p:grpSpPr>
        <p:pic>
          <p:nvPicPr>
            <p:cNvPr id="5" name="Bildobjekt 4">
              <a:extLst>
                <a:ext uri="{FF2B5EF4-FFF2-40B4-BE49-F238E27FC236}">
                  <a16:creationId xmlns:a16="http://schemas.microsoft.com/office/drawing/2014/main" id="{0A08AA3D-90A7-D01B-406E-FDE5FAAEA8F0}"/>
                </a:ext>
              </a:extLst>
            </p:cNvPr>
            <p:cNvPicPr>
              <a:picLocks noChangeAspect="1"/>
            </p:cNvPicPr>
            <p:nvPr/>
          </p:nvPicPr>
          <p:blipFill>
            <a:blip r:embed="rId4"/>
            <a:stretch>
              <a:fillRect/>
            </a:stretch>
          </p:blipFill>
          <p:spPr>
            <a:xfrm>
              <a:off x="6012734" y="4308945"/>
              <a:ext cx="1806380" cy="2387779"/>
            </a:xfrm>
            <a:prstGeom prst="rect">
              <a:avLst/>
            </a:prstGeom>
          </p:spPr>
        </p:pic>
        <p:sp>
          <p:nvSpPr>
            <p:cNvPr id="6" name="textruta 5">
              <a:extLst>
                <a:ext uri="{FF2B5EF4-FFF2-40B4-BE49-F238E27FC236}">
                  <a16:creationId xmlns:a16="http://schemas.microsoft.com/office/drawing/2014/main" id="{A57416D1-4CB2-F6A6-D7E4-C259C4017D74}"/>
                </a:ext>
              </a:extLst>
            </p:cNvPr>
            <p:cNvSpPr txBox="1"/>
            <p:nvPr/>
          </p:nvSpPr>
          <p:spPr>
            <a:xfrm>
              <a:off x="3815236" y="4692922"/>
              <a:ext cx="2037806" cy="576761"/>
            </a:xfrm>
            <a:prstGeom prst="rect">
              <a:avLst/>
            </a:prstGeom>
            <a:noFill/>
          </p:spPr>
          <p:txBody>
            <a:bodyPr wrap="square" lIns="0" tIns="0" rIns="0" bIns="0" rtlCol="0">
              <a:spAutoFit/>
            </a:bodyPr>
            <a:lstStyle/>
            <a:p>
              <a:pPr algn="l">
                <a:lnSpc>
                  <a:spcPct val="130000"/>
                </a:lnSpc>
              </a:pPr>
              <a:r>
                <a:rPr lang="sv-SE" sz="1000"/>
                <a:t>Lägg egna bilder endast </a:t>
              </a:r>
            </a:p>
            <a:p>
              <a:pPr algn="l">
                <a:lnSpc>
                  <a:spcPct val="130000"/>
                </a:lnSpc>
              </a:pPr>
              <a:r>
                <a:rPr lang="sv-SE" sz="1000"/>
                <a:t>på avsedda platser i layouten. </a:t>
              </a:r>
            </a:p>
            <a:p>
              <a:pPr algn="l">
                <a:lnSpc>
                  <a:spcPct val="130000"/>
                </a:lnSpc>
              </a:pPr>
              <a:r>
                <a:rPr lang="sv-SE" sz="1000"/>
                <a:t>Tex</a:t>
              </a:r>
            </a:p>
          </p:txBody>
        </p:sp>
        <p:cxnSp>
          <p:nvCxnSpPr>
            <p:cNvPr id="26" name="Rak pilkoppling 10">
              <a:extLst>
                <a:ext uri="{FF2B5EF4-FFF2-40B4-BE49-F238E27FC236}">
                  <a16:creationId xmlns:a16="http://schemas.microsoft.com/office/drawing/2014/main" id="{D336D76A-0453-B7BF-0723-314AA5390821}"/>
                </a:ext>
              </a:extLst>
            </p:cNvPr>
            <p:cNvCxnSpPr>
              <a:cxnSpLocks/>
            </p:cNvCxnSpPr>
            <p:nvPr/>
          </p:nvCxnSpPr>
          <p:spPr>
            <a:xfrm flipV="1">
              <a:off x="4246775" y="4981303"/>
              <a:ext cx="2833294" cy="209006"/>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sp>
        <p:nvSpPr>
          <p:cNvPr id="35" name="textruta 34">
            <a:extLst>
              <a:ext uri="{FF2B5EF4-FFF2-40B4-BE49-F238E27FC236}">
                <a16:creationId xmlns:a16="http://schemas.microsoft.com/office/drawing/2014/main" id="{0DF4A221-CD16-8A22-BA00-0DC8662DBD41}"/>
              </a:ext>
            </a:extLst>
          </p:cNvPr>
          <p:cNvSpPr txBox="1"/>
          <p:nvPr/>
        </p:nvSpPr>
        <p:spPr>
          <a:xfrm>
            <a:off x="6517457" y="5655133"/>
            <a:ext cx="4335546" cy="976870"/>
          </a:xfrm>
          <a:prstGeom prst="rect">
            <a:avLst/>
          </a:prstGeom>
          <a:noFill/>
        </p:spPr>
        <p:txBody>
          <a:bodyPr wrap="square" lIns="0" tIns="0" rIns="0" bIns="0" rtlCol="0">
            <a:spAutoFit/>
          </a:bodyPr>
          <a:lstStyle/>
          <a:p>
            <a:pPr algn="l">
              <a:lnSpc>
                <a:spcPct val="130000"/>
              </a:lnSpc>
            </a:pPr>
            <a:r>
              <a:rPr lang="sv-SE" sz="1000" b="1"/>
              <a:t>Logotyper</a:t>
            </a:r>
          </a:p>
          <a:p>
            <a:pPr algn="l">
              <a:lnSpc>
                <a:spcPct val="130000"/>
              </a:lnSpc>
            </a:pPr>
            <a:r>
              <a:rPr lang="sv-SE" sz="1000"/>
              <a:t>Ändra inte eller lägg till ytterligare logotyper i denna mall.</a:t>
            </a:r>
          </a:p>
          <a:p>
            <a:pPr algn="l">
              <a:lnSpc>
                <a:spcPct val="130000"/>
              </a:lnSpc>
            </a:pPr>
            <a:r>
              <a:rPr lang="sv-SE" sz="1000"/>
              <a:t>Om du vill förtydliga vilken/vilka</a:t>
            </a:r>
          </a:p>
          <a:p>
            <a:pPr algn="l">
              <a:lnSpc>
                <a:spcPct val="130000"/>
              </a:lnSpc>
            </a:pPr>
            <a:r>
              <a:rPr lang="sv-SE" sz="1000"/>
              <a:t>förvaltning-ar/</a:t>
            </a:r>
            <a:r>
              <a:rPr lang="sv-SE" sz="1000" err="1"/>
              <a:t>enhet-er</a:t>
            </a:r>
            <a:r>
              <a:rPr lang="sv-SE" sz="1000"/>
              <a:t>/</a:t>
            </a:r>
            <a:r>
              <a:rPr lang="sv-SE" sz="1000" err="1"/>
              <a:t>verksamhet-er</a:t>
            </a:r>
            <a:r>
              <a:rPr lang="sv-SE" sz="1000"/>
              <a:t> du representerar så anger du den informationen i startsidans underrubrik</a:t>
            </a:r>
          </a:p>
        </p:txBody>
      </p:sp>
    </p:spTree>
    <p:extLst>
      <p:ext uri="{BB962C8B-B14F-4D97-AF65-F5344CB8AC3E}">
        <p14:creationId xmlns:p14="http://schemas.microsoft.com/office/powerpoint/2010/main" val="19718769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D8B17BD-F9F7-F5D3-4BF0-BFD18FD1DAD8}"/>
              </a:ext>
            </a:extLst>
          </p:cNvPr>
          <p:cNvSpPr>
            <a:spLocks noGrp="1"/>
          </p:cNvSpPr>
          <p:nvPr>
            <p:ph type="ctrTitle"/>
          </p:nvPr>
        </p:nvSpPr>
        <p:spPr/>
        <p:txBody>
          <a:bodyPr/>
          <a:lstStyle/>
          <a:p>
            <a:endParaRPr lang="sv-SE"/>
          </a:p>
        </p:txBody>
      </p:sp>
      <p:sp>
        <p:nvSpPr>
          <p:cNvPr id="4" name="Underrubrik 3">
            <a:extLst>
              <a:ext uri="{FF2B5EF4-FFF2-40B4-BE49-F238E27FC236}">
                <a16:creationId xmlns:a16="http://schemas.microsoft.com/office/drawing/2014/main" id="{32D83E3C-9FA8-2140-6401-2153E6ED8BC5}"/>
              </a:ext>
            </a:extLst>
          </p:cNvPr>
          <p:cNvSpPr>
            <a:spLocks noGrp="1"/>
          </p:cNvSpPr>
          <p:nvPr>
            <p:ph type="subTitle" idx="1"/>
          </p:nvPr>
        </p:nvSpPr>
        <p:spPr/>
        <p:txBody>
          <a:bodyPr/>
          <a:lstStyle/>
          <a:p>
            <a:endParaRPr lang="sv-SE"/>
          </a:p>
        </p:txBody>
      </p:sp>
      <p:sp>
        <p:nvSpPr>
          <p:cNvPr id="2" name="Platshållare för datum 1">
            <a:extLst>
              <a:ext uri="{FF2B5EF4-FFF2-40B4-BE49-F238E27FC236}">
                <a16:creationId xmlns:a16="http://schemas.microsoft.com/office/drawing/2014/main" id="{1212E419-F67C-291D-81F6-F9DA98760C9F}"/>
              </a:ext>
            </a:extLst>
          </p:cNvPr>
          <p:cNvSpPr>
            <a:spLocks noGrp="1"/>
          </p:cNvSpPr>
          <p:nvPr>
            <p:ph type="dt" sz="half" idx="14"/>
          </p:nvPr>
        </p:nvSpPr>
        <p:spPr/>
        <p:txBody>
          <a:bodyPr/>
          <a:lstStyle/>
          <a:p>
            <a:fld id="{825A8FCE-3AC7-4034-B459-9C55ED8D5E8F}" type="datetime1">
              <a:rPr lang="sv-SE" smtClean="0"/>
              <a:t>2026-07-07</a:t>
            </a:fld>
            <a:endParaRPr lang="sv-SE"/>
          </a:p>
        </p:txBody>
      </p:sp>
      <p:sp>
        <p:nvSpPr>
          <p:cNvPr id="5" name="Platshållare för bild 4">
            <a:extLst>
              <a:ext uri="{FF2B5EF4-FFF2-40B4-BE49-F238E27FC236}">
                <a16:creationId xmlns:a16="http://schemas.microsoft.com/office/drawing/2014/main" id="{80C6FC25-8E18-15EC-9FF4-470E02AC1EAB}"/>
              </a:ext>
            </a:extLst>
          </p:cNvPr>
          <p:cNvSpPr>
            <a:spLocks noGrp="1"/>
          </p:cNvSpPr>
          <p:nvPr>
            <p:ph type="pic" sz="quarter" idx="16"/>
          </p:nvPr>
        </p:nvSpPr>
        <p:spPr/>
      </p:sp>
    </p:spTree>
    <p:extLst>
      <p:ext uri="{BB962C8B-B14F-4D97-AF65-F5344CB8AC3E}">
        <p14:creationId xmlns:p14="http://schemas.microsoft.com/office/powerpoint/2010/main" val="3289012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9D30EEC2-338D-59BB-606B-38FA6B5DDE33}"/>
              </a:ext>
            </a:extLst>
          </p:cNvPr>
          <p:cNvSpPr>
            <a:spLocks noGrp="1"/>
          </p:cNvSpPr>
          <p:nvPr>
            <p:ph type="title"/>
          </p:nvPr>
        </p:nvSpPr>
        <p:spPr/>
        <p:txBody>
          <a:bodyPr/>
          <a:lstStyle/>
          <a:p>
            <a:endParaRPr lang="sv-SE"/>
          </a:p>
        </p:txBody>
      </p:sp>
      <p:sp>
        <p:nvSpPr>
          <p:cNvPr id="7" name="Platshållare för innehåll 6">
            <a:extLst>
              <a:ext uri="{FF2B5EF4-FFF2-40B4-BE49-F238E27FC236}">
                <a16:creationId xmlns:a16="http://schemas.microsoft.com/office/drawing/2014/main" id="{2A8E016B-2D7A-B48D-37DC-1C343C1EE2B7}"/>
              </a:ext>
            </a:extLst>
          </p:cNvPr>
          <p:cNvSpPr>
            <a:spLocks noGrp="1"/>
          </p:cNvSpPr>
          <p:nvPr>
            <p:ph sz="quarter" idx="13"/>
          </p:nvPr>
        </p:nvSpPr>
        <p:spPr/>
        <p:txBody>
          <a:bodyPr/>
          <a:lstStyle/>
          <a:p>
            <a:endParaRPr lang="sv-SE"/>
          </a:p>
        </p:txBody>
      </p:sp>
    </p:spTree>
    <p:extLst>
      <p:ext uri="{BB962C8B-B14F-4D97-AF65-F5344CB8AC3E}">
        <p14:creationId xmlns:p14="http://schemas.microsoft.com/office/powerpoint/2010/main" val="67797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80D3025-C9FB-1672-95A2-D199E252BE2F}"/>
              </a:ext>
            </a:extLst>
          </p:cNvPr>
          <p:cNvSpPr>
            <a:spLocks noGrp="1"/>
          </p:cNvSpPr>
          <p:nvPr>
            <p:ph type="dt" sz="half" idx="10"/>
          </p:nvPr>
        </p:nvSpPr>
        <p:spPr/>
        <p:txBody>
          <a:bodyPr/>
          <a:lstStyle/>
          <a:p>
            <a:fld id="{F51BC1AE-12BE-46AC-9A20-CE9C845E4E47}" type="datetime1">
              <a:rPr lang="sv-SE" smtClean="0"/>
              <a:t>2026-07-07</a:t>
            </a:fld>
            <a:endParaRPr lang="sv-SE"/>
          </a:p>
        </p:txBody>
      </p:sp>
    </p:spTree>
    <p:extLst>
      <p:ext uri="{BB962C8B-B14F-4D97-AF65-F5344CB8AC3E}">
        <p14:creationId xmlns:p14="http://schemas.microsoft.com/office/powerpoint/2010/main" val="3801270367"/>
      </p:ext>
    </p:extLst>
  </p:cSld>
  <p:clrMapOvr>
    <a:masterClrMapping/>
  </p:clrMapOvr>
</p:sld>
</file>

<file path=ppt/theme/theme1.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Hälso- och sjukvård</Template>
  <TotalTime>0</TotalTime>
  <Words>354</Words>
  <Application>Microsoft Office PowerPoint</Application>
  <PresentationFormat>Widescreen</PresentationFormat>
  <Paragraphs>35</Paragraphs>
  <Slides>5</Slides>
  <Notes>3</Notes>
  <HiddenSlides>2</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VGR</vt:lpstr>
      <vt:lpstr>Instruktionssida</vt:lpstr>
      <vt:lpstr>Instruktionssida</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PPT-mall FoUUI PNV VGR och GU</dc:title>
  <dc:creator>Hanna</dc:creator>
  <keywords/>
  <lastModifiedBy>Carin Sjöström Greenwood</lastModifiedBy>
  <revision>17</revision>
  <dcterms:created xsi:type="dcterms:W3CDTF">2023-02-02T13:58:26.0000000Z</dcterms:created>
  <dcterms:modified xsi:type="dcterms:W3CDTF">2026-07-07T09:44:44.0000000Z</dcterms:modified>
</coreProperties>
</file>