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1"/>
  </p:notesMasterIdLst>
  <p:handoutMasterIdLst>
    <p:handoutMasterId r:id="rId12"/>
  </p:handoutMasterIdLst>
  <p:sldIdLst>
    <p:sldId id="294" r:id="rId6"/>
    <p:sldId id="295" r:id="rId7"/>
    <p:sldId id="276" r:id="rId8"/>
    <p:sldId id="277" r:id="rId9"/>
    <p:sldId id="290" r:id="rId1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ection>
        <p14:section name="Instruktioner" id="{2CE78CED-5BFF-4E73-9F86-7FD6AA461B08}">
          <p14:sldIdLst>
            <p14:sldId id="294"/>
            <p14:sldId id="295"/>
          </p14:sldIdLst>
        </p14:section>
        <p14:section name="Presentation" id="{B972C155-D5BF-46A7-B591-A42909CFC1FA}">
          <p14:sldIdLst>
            <p14:sldId id="276"/>
            <p14:sldId id="277"/>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EEC2"/>
    <a:srgbClr val="43A4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7FF4FB-3F4D-A6CE-B17A-63118756D194}" v="2" dt="2024-07-10T12:13:08.259"/>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2" d="100"/>
          <a:sy n="112" d="100"/>
        </p:scale>
        <p:origin x="546" y="10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presProps" Target="presProps.xml" Id="rId13" /><Relationship Type="http://schemas.microsoft.com/office/2015/10/relationships/revisionInfo" Target="revisionInfo.xml" Id="rId18" /><Relationship Type="http://schemas.openxmlformats.org/officeDocument/2006/relationships/slide" Target="slides/slide2.xml" Id="rId7" /><Relationship Type="http://schemas.openxmlformats.org/officeDocument/2006/relationships/handoutMaster" Target="handoutMasters/handoutMaster1.xml" Id="rId12" /><Relationship Type="http://schemas.microsoft.com/office/2016/11/relationships/changesInfo" Target="changesInfos/changesInfo1.xml" Id="rId17" /><Relationship Type="http://schemas.openxmlformats.org/officeDocument/2006/relationships/tableStyles" Target="tableStyles.xml" Id="rId16" /><Relationship Type="http://schemas.openxmlformats.org/officeDocument/2006/relationships/slide" Target="slides/slide1.xml" Id="rId6" /><Relationship Type="http://schemas.openxmlformats.org/officeDocument/2006/relationships/notesMaster" Target="notesMasters/notesMaster1.xml" Id="rId11" /><Relationship Type="http://schemas.openxmlformats.org/officeDocument/2006/relationships/slideMaster" Target="slideMasters/slideMaster1.xml" Id="rId5" /><Relationship Type="http://schemas.openxmlformats.org/officeDocument/2006/relationships/theme" Target="theme/theme1.xml" Id="rId15" /><Relationship Type="http://schemas.openxmlformats.org/officeDocument/2006/relationships/slide" Target="slides/slide5.xml" Id="rId10" /><Relationship Type="http://schemas.openxmlformats.org/officeDocument/2006/relationships/slide" Target="slides/slide4.xml" Id="rId9" /><Relationship Type="http://schemas.openxmlformats.org/officeDocument/2006/relationships/viewProps" Target="viewProps.xml" Id="rId14"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in Sjöström Greenwood" userId="976b1efd-ce9f-4624-aa66-b766e6248422" providerId="ADAL" clId="{8AE00F32-2475-4F21-90CB-F3EB7C9DCFCB}"/>
    <pc:docChg chg="undo custSel modMainMaster">
      <pc:chgData name="Carin Sjöström Greenwood" userId="976b1efd-ce9f-4624-aa66-b766e6248422" providerId="ADAL" clId="{8AE00F32-2475-4F21-90CB-F3EB7C9DCFCB}" dt="2023-10-09T15:01:44.269" v="23" actId="14100"/>
      <pc:docMkLst>
        <pc:docMk/>
      </pc:docMkLst>
      <pc:sldMasterChg chg="modSldLayout">
        <pc:chgData name="Carin Sjöström Greenwood" userId="976b1efd-ce9f-4624-aa66-b766e6248422" providerId="ADAL" clId="{8AE00F32-2475-4F21-90CB-F3EB7C9DCFCB}" dt="2023-10-09T15:01:44.269" v="23" actId="14100"/>
        <pc:sldMasterMkLst>
          <pc:docMk/>
          <pc:sldMasterMk cId="149138282" sldId="2147483648"/>
        </pc:sldMasterMkLst>
        <pc:sldLayoutChg chg="addSp delSp modSp mod">
          <pc:chgData name="Carin Sjöström Greenwood" userId="976b1efd-ce9f-4624-aa66-b766e6248422" providerId="ADAL" clId="{8AE00F32-2475-4F21-90CB-F3EB7C9DCFCB}" dt="2023-10-09T15:00:40.872" v="17" actId="478"/>
          <pc:sldLayoutMkLst>
            <pc:docMk/>
            <pc:sldMasterMk cId="149138282" sldId="2147483648"/>
            <pc:sldLayoutMk cId="3177692620" sldId="2147483649"/>
          </pc:sldLayoutMkLst>
          <pc:spChg chg="del">
            <ac:chgData name="Carin Sjöström Greenwood" userId="976b1efd-ce9f-4624-aa66-b766e6248422" providerId="ADAL" clId="{8AE00F32-2475-4F21-90CB-F3EB7C9DCFCB}" dt="2023-10-09T15:00:40.872" v="17" actId="478"/>
            <ac:spMkLst>
              <pc:docMk/>
              <pc:sldMasterMk cId="149138282" sldId="2147483648"/>
              <pc:sldLayoutMk cId="3177692620" sldId="2147483649"/>
              <ac:spMk id="6" creationId="{AA71F2BA-C943-46F6-00FD-63E44941990B}"/>
            </ac:spMkLst>
          </pc:spChg>
          <pc:picChg chg="add mod">
            <ac:chgData name="Carin Sjöström Greenwood" userId="976b1efd-ce9f-4624-aa66-b766e6248422" providerId="ADAL" clId="{8AE00F32-2475-4F21-90CB-F3EB7C9DCFCB}" dt="2023-10-09T15:00:36.821" v="16" actId="1076"/>
            <ac:picMkLst>
              <pc:docMk/>
              <pc:sldMasterMk cId="149138282" sldId="2147483648"/>
              <pc:sldLayoutMk cId="3177692620" sldId="2147483649"/>
              <ac:picMk id="8" creationId="{05F49787-EB9D-1CE5-5363-A7E35A4FFA61}"/>
            </ac:picMkLst>
          </pc:picChg>
          <pc:picChg chg="del">
            <ac:chgData name="Carin Sjöström Greenwood" userId="976b1efd-ce9f-4624-aa66-b766e6248422" providerId="ADAL" clId="{8AE00F32-2475-4F21-90CB-F3EB7C9DCFCB}" dt="2023-10-09T15:00:30.321" v="15" actId="478"/>
            <ac:picMkLst>
              <pc:docMk/>
              <pc:sldMasterMk cId="149138282" sldId="2147483648"/>
              <pc:sldLayoutMk cId="3177692620" sldId="2147483649"/>
              <ac:picMk id="28" creationId="{6A0989A0-7A4A-9CD0-D751-D56C294A5842}"/>
            </ac:picMkLst>
          </pc:picChg>
        </pc:sldLayoutChg>
        <pc:sldLayoutChg chg="addSp delSp modSp mod">
          <pc:chgData name="Carin Sjöström Greenwood" userId="976b1efd-ce9f-4624-aa66-b766e6248422" providerId="ADAL" clId="{8AE00F32-2475-4F21-90CB-F3EB7C9DCFCB}" dt="2023-10-09T15:00:11.301" v="11" actId="1076"/>
          <pc:sldLayoutMkLst>
            <pc:docMk/>
            <pc:sldMasterMk cId="149138282" sldId="2147483648"/>
            <pc:sldLayoutMk cId="1667956800" sldId="2147483658"/>
          </pc:sldLayoutMkLst>
          <pc:picChg chg="add del mod">
            <ac:chgData name="Carin Sjöström Greenwood" userId="976b1efd-ce9f-4624-aa66-b766e6248422" providerId="ADAL" clId="{8AE00F32-2475-4F21-90CB-F3EB7C9DCFCB}" dt="2023-10-09T15:00:01.281" v="10" actId="478"/>
            <ac:picMkLst>
              <pc:docMk/>
              <pc:sldMasterMk cId="149138282" sldId="2147483648"/>
              <pc:sldLayoutMk cId="1667956800" sldId="2147483658"/>
              <ac:picMk id="8" creationId="{DF4C8F7D-7A28-CB63-79C6-C812735D651A}"/>
            </ac:picMkLst>
          </pc:picChg>
          <pc:picChg chg="add mod">
            <ac:chgData name="Carin Sjöström Greenwood" userId="976b1efd-ce9f-4624-aa66-b766e6248422" providerId="ADAL" clId="{8AE00F32-2475-4F21-90CB-F3EB7C9DCFCB}" dt="2023-10-09T15:00:11.301" v="11" actId="1076"/>
            <ac:picMkLst>
              <pc:docMk/>
              <pc:sldMasterMk cId="149138282" sldId="2147483648"/>
              <pc:sldLayoutMk cId="1667956800" sldId="2147483658"/>
              <ac:picMk id="10" creationId="{DAE5B946-7681-0A91-70CF-2B7511456F14}"/>
            </ac:picMkLst>
          </pc:picChg>
        </pc:sldLayoutChg>
        <pc:sldLayoutChg chg="addSp delSp modSp mod">
          <pc:chgData name="Carin Sjöström Greenwood" userId="976b1efd-ce9f-4624-aa66-b766e6248422" providerId="ADAL" clId="{8AE00F32-2475-4F21-90CB-F3EB7C9DCFCB}" dt="2023-10-09T15:01:44.269" v="23" actId="14100"/>
          <pc:sldLayoutMkLst>
            <pc:docMk/>
            <pc:sldMasterMk cId="149138282" sldId="2147483648"/>
            <pc:sldLayoutMk cId="4252726569" sldId="2147483660"/>
          </pc:sldLayoutMkLst>
          <pc:picChg chg="add mod">
            <ac:chgData name="Carin Sjöström Greenwood" userId="976b1efd-ce9f-4624-aa66-b766e6248422" providerId="ADAL" clId="{8AE00F32-2475-4F21-90CB-F3EB7C9DCFCB}" dt="2023-10-09T15:01:44.269" v="23" actId="14100"/>
            <ac:picMkLst>
              <pc:docMk/>
              <pc:sldMasterMk cId="149138282" sldId="2147483648"/>
              <pc:sldLayoutMk cId="4252726569" sldId="2147483660"/>
              <ac:picMk id="5" creationId="{48FE6AA3-0D04-C916-AE73-3ADEB15FEEDD}"/>
            </ac:picMkLst>
          </pc:picChg>
          <pc:picChg chg="del">
            <ac:chgData name="Carin Sjöström Greenwood" userId="976b1efd-ce9f-4624-aa66-b766e6248422" providerId="ADAL" clId="{8AE00F32-2475-4F21-90CB-F3EB7C9DCFCB}" dt="2023-10-09T15:01:03.745" v="19" actId="478"/>
            <ac:picMkLst>
              <pc:docMk/>
              <pc:sldMasterMk cId="149138282" sldId="2147483648"/>
              <pc:sldLayoutMk cId="4252726569" sldId="2147483660"/>
              <ac:picMk id="37" creationId="{4B107675-8BB5-3535-6BE6-162363144711}"/>
            </ac:picMkLst>
          </pc:picChg>
        </pc:sldLayoutChg>
      </pc:sldMasterChg>
    </pc:docChg>
  </pc:docChgLst>
  <pc:docChgLst>
    <pc:chgData name="Carin Sjöström Greenwood" userId="S::cargr4@vgregion.se::976b1efd-ce9f-4624-aa66-b766e6248422" providerId="AD" clId="Web-{CB841C7E-2DF2-52FC-3143-3D3A906EDE87}"/>
    <pc:docChg chg="addSld delSld modSection">
      <pc:chgData name="Carin Sjöström Greenwood" userId="S::cargr4@vgregion.se::976b1efd-ce9f-4624-aa66-b766e6248422" providerId="AD" clId="Web-{CB841C7E-2DF2-52FC-3143-3D3A906EDE87}" dt="2024-06-03T09:55:40.162" v="1"/>
      <pc:docMkLst>
        <pc:docMk/>
      </pc:docMkLst>
      <pc:sldChg chg="new del">
        <pc:chgData name="Carin Sjöström Greenwood" userId="S::cargr4@vgregion.se::976b1efd-ce9f-4624-aa66-b766e6248422" providerId="AD" clId="Web-{CB841C7E-2DF2-52FC-3143-3D3A906EDE87}" dt="2024-06-03T09:55:40.162" v="1"/>
        <pc:sldMkLst>
          <pc:docMk/>
          <pc:sldMk cId="2760894743" sldId="296"/>
        </pc:sldMkLst>
      </pc:sldChg>
    </pc:docChg>
  </pc:docChgLst>
  <pc:docChgLst>
    <pc:chgData name="Carin Sjöström Greenwood" userId="976b1efd-ce9f-4624-aa66-b766e6248422" providerId="ADAL" clId="{7DA4A1DC-C395-44AB-A9C5-9BD5452C4472}"/>
    <pc:docChg chg="modSld">
      <pc:chgData name="Carin Sjöström Greenwood" userId="976b1efd-ce9f-4624-aa66-b766e6248422" providerId="ADAL" clId="{7DA4A1DC-C395-44AB-A9C5-9BD5452C4472}" dt="2024-07-10T12:02:16.170" v="0"/>
      <pc:docMkLst>
        <pc:docMk/>
      </pc:docMkLst>
      <pc:sldChg chg="modSp mod">
        <pc:chgData name="Carin Sjöström Greenwood" userId="976b1efd-ce9f-4624-aa66-b766e6248422" providerId="ADAL" clId="{7DA4A1DC-C395-44AB-A9C5-9BD5452C4472}" dt="2024-07-10T12:02:16.170" v="0"/>
        <pc:sldMkLst>
          <pc:docMk/>
          <pc:sldMk cId="2457642938" sldId="294"/>
        </pc:sldMkLst>
        <pc:spChg chg="mod">
          <ac:chgData name="Carin Sjöström Greenwood" userId="976b1efd-ce9f-4624-aa66-b766e6248422" providerId="ADAL" clId="{7DA4A1DC-C395-44AB-A9C5-9BD5452C4472}" dt="2024-07-10T12:02:16.170" v="0"/>
          <ac:spMkLst>
            <pc:docMk/>
            <pc:sldMk cId="2457642938" sldId="294"/>
            <ac:spMk id="17" creationId="{0C474F61-8344-0F98-B47D-77500148ABA0}"/>
          </ac:spMkLst>
        </pc:spChg>
      </pc:sldChg>
    </pc:docChg>
  </pc:docChgLst>
  <pc:docChgLst>
    <pc:chgData name="Carin Sjöström Greenwood" userId="976b1efd-ce9f-4624-aa66-b766e6248422" providerId="ADAL" clId="{38378408-BC5A-40D0-B002-6D743753B985}"/>
    <pc:docChg chg="undo custSel modMainMaster">
      <pc:chgData name="Carin Sjöström Greenwood" userId="976b1efd-ce9f-4624-aa66-b766e6248422" providerId="ADAL" clId="{38378408-BC5A-40D0-B002-6D743753B985}" dt="2024-05-30T12:42:01.769" v="34" actId="1076"/>
      <pc:docMkLst>
        <pc:docMk/>
      </pc:docMkLst>
      <pc:sldMasterChg chg="modSldLayout">
        <pc:chgData name="Carin Sjöström Greenwood" userId="976b1efd-ce9f-4624-aa66-b766e6248422" providerId="ADAL" clId="{38378408-BC5A-40D0-B002-6D743753B985}" dt="2024-05-30T12:42:01.769" v="34" actId="1076"/>
        <pc:sldMasterMkLst>
          <pc:docMk/>
          <pc:sldMasterMk cId="149138282" sldId="2147483648"/>
        </pc:sldMasterMkLst>
        <pc:sldLayoutChg chg="addSp delSp modSp mod">
          <pc:chgData name="Carin Sjöström Greenwood" userId="976b1efd-ce9f-4624-aa66-b766e6248422" providerId="ADAL" clId="{38378408-BC5A-40D0-B002-6D743753B985}" dt="2024-05-30T12:34:10.727" v="14"/>
          <pc:sldLayoutMkLst>
            <pc:docMk/>
            <pc:sldMasterMk cId="149138282" sldId="2147483648"/>
            <pc:sldLayoutMk cId="3177692620" sldId="2147483649"/>
          </pc:sldLayoutMkLst>
          <pc:picChg chg="add mod">
            <ac:chgData name="Carin Sjöström Greenwood" userId="976b1efd-ce9f-4624-aa66-b766e6248422" providerId="ADAL" clId="{38378408-BC5A-40D0-B002-6D743753B985}" dt="2024-05-30T12:34:10.727" v="14"/>
            <ac:picMkLst>
              <pc:docMk/>
              <pc:sldMasterMk cId="149138282" sldId="2147483648"/>
              <pc:sldLayoutMk cId="3177692620" sldId="2147483649"/>
              <ac:picMk id="6" creationId="{977CEA88-F829-DC97-8A39-8DD3DBFE7B9E}"/>
            </ac:picMkLst>
          </pc:picChg>
          <pc:picChg chg="del">
            <ac:chgData name="Carin Sjöström Greenwood" userId="976b1efd-ce9f-4624-aa66-b766e6248422" providerId="ADAL" clId="{38378408-BC5A-40D0-B002-6D743753B985}" dt="2024-05-30T12:34:10.414" v="13" actId="478"/>
            <ac:picMkLst>
              <pc:docMk/>
              <pc:sldMasterMk cId="149138282" sldId="2147483648"/>
              <pc:sldLayoutMk cId="3177692620" sldId="2147483649"/>
              <ac:picMk id="8" creationId="{05F49787-EB9D-1CE5-5363-A7E35A4FFA61}"/>
            </ac:picMkLst>
          </pc:picChg>
          <pc:picChg chg="add mod">
            <ac:chgData name="Carin Sjöström Greenwood" userId="976b1efd-ce9f-4624-aa66-b766e6248422" providerId="ADAL" clId="{38378408-BC5A-40D0-B002-6D743753B985}" dt="2024-05-30T12:34:10.727" v="14"/>
            <ac:picMkLst>
              <pc:docMk/>
              <pc:sldMasterMk cId="149138282" sldId="2147483648"/>
              <pc:sldLayoutMk cId="3177692620" sldId="2147483649"/>
              <ac:picMk id="12" creationId="{0573E9B8-65EE-9FB4-54B3-127F4E21069F}"/>
            </ac:picMkLst>
          </pc:picChg>
        </pc:sldLayoutChg>
        <pc:sldLayoutChg chg="addSp modSp mod">
          <pc:chgData name="Carin Sjöström Greenwood" userId="976b1efd-ce9f-4624-aa66-b766e6248422" providerId="ADAL" clId="{38378408-BC5A-40D0-B002-6D743753B985}" dt="2024-05-30T12:34:01.659" v="12" actId="1076"/>
          <pc:sldLayoutMkLst>
            <pc:docMk/>
            <pc:sldMasterMk cId="149138282" sldId="2147483648"/>
            <pc:sldLayoutMk cId="1667956800" sldId="2147483658"/>
          </pc:sldLayoutMkLst>
          <pc:picChg chg="add mod">
            <ac:chgData name="Carin Sjöström Greenwood" userId="976b1efd-ce9f-4624-aa66-b766e6248422" providerId="ADAL" clId="{38378408-BC5A-40D0-B002-6D743753B985}" dt="2024-05-30T12:34:01.659" v="12" actId="1076"/>
            <ac:picMkLst>
              <pc:docMk/>
              <pc:sldMasterMk cId="149138282" sldId="2147483648"/>
              <pc:sldLayoutMk cId="1667956800" sldId="2147483658"/>
              <ac:picMk id="8" creationId="{514A386D-4F90-1EAA-0C11-B0EC7AB14A80}"/>
            </ac:picMkLst>
          </pc:picChg>
          <pc:picChg chg="mod">
            <ac:chgData name="Carin Sjöström Greenwood" userId="976b1efd-ce9f-4624-aa66-b766e6248422" providerId="ADAL" clId="{38378408-BC5A-40D0-B002-6D743753B985}" dt="2024-05-30T12:33:37.031" v="7" actId="1076"/>
            <ac:picMkLst>
              <pc:docMk/>
              <pc:sldMasterMk cId="149138282" sldId="2147483648"/>
              <pc:sldLayoutMk cId="1667956800" sldId="2147483658"/>
              <ac:picMk id="10" creationId="{DAE5B946-7681-0A91-70CF-2B7511456F14}"/>
            </ac:picMkLst>
          </pc:picChg>
        </pc:sldLayoutChg>
        <pc:sldLayoutChg chg="addSp delSp modSp mod">
          <pc:chgData name="Carin Sjöström Greenwood" userId="976b1efd-ce9f-4624-aa66-b766e6248422" providerId="ADAL" clId="{38378408-BC5A-40D0-B002-6D743753B985}" dt="2024-05-30T12:42:01.769" v="34" actId="1076"/>
          <pc:sldLayoutMkLst>
            <pc:docMk/>
            <pc:sldMasterMk cId="149138282" sldId="2147483648"/>
            <pc:sldLayoutMk cId="4252726569" sldId="2147483660"/>
          </pc:sldLayoutMkLst>
          <pc:spChg chg="mod">
            <ac:chgData name="Carin Sjöström Greenwood" userId="976b1efd-ce9f-4624-aa66-b766e6248422" providerId="ADAL" clId="{38378408-BC5A-40D0-B002-6D743753B985}" dt="2024-05-30T12:41:39.465" v="31" actId="1076"/>
            <ac:spMkLst>
              <pc:docMk/>
              <pc:sldMasterMk cId="149138282" sldId="2147483648"/>
              <pc:sldLayoutMk cId="4252726569" sldId="2147483660"/>
              <ac:spMk id="4" creationId="{DBBDC78D-1DE7-BCAF-99C5-1E1E43F52E1D}"/>
            </ac:spMkLst>
          </pc:spChg>
          <pc:picChg chg="del mod">
            <ac:chgData name="Carin Sjöström Greenwood" userId="976b1efd-ce9f-4624-aa66-b766e6248422" providerId="ADAL" clId="{38378408-BC5A-40D0-B002-6D743753B985}" dt="2024-05-30T12:34:43.691" v="16" actId="478"/>
            <ac:picMkLst>
              <pc:docMk/>
              <pc:sldMasterMk cId="149138282" sldId="2147483648"/>
              <pc:sldLayoutMk cId="4252726569" sldId="2147483660"/>
              <ac:picMk id="5" creationId="{48FE6AA3-0D04-C916-AE73-3ADEB15FEEDD}"/>
            </ac:picMkLst>
          </pc:picChg>
          <pc:picChg chg="add del mod">
            <ac:chgData name="Carin Sjöström Greenwood" userId="976b1efd-ce9f-4624-aa66-b766e6248422" providerId="ADAL" clId="{38378408-BC5A-40D0-B002-6D743753B985}" dt="2024-05-30T12:35:19.767" v="18" actId="478"/>
            <ac:picMkLst>
              <pc:docMk/>
              <pc:sldMasterMk cId="149138282" sldId="2147483648"/>
              <pc:sldLayoutMk cId="4252726569" sldId="2147483660"/>
              <ac:picMk id="6" creationId="{D1727E83-7D9E-5E17-64C7-8FA58438D682}"/>
            </ac:picMkLst>
          </pc:picChg>
          <pc:picChg chg="add del mod">
            <ac:chgData name="Carin Sjöström Greenwood" userId="976b1efd-ce9f-4624-aa66-b766e6248422" providerId="ADAL" clId="{38378408-BC5A-40D0-B002-6D743753B985}" dt="2024-05-30T12:35:27.880" v="20" actId="931"/>
            <ac:picMkLst>
              <pc:docMk/>
              <pc:sldMasterMk cId="149138282" sldId="2147483648"/>
              <pc:sldLayoutMk cId="4252726569" sldId="2147483660"/>
              <ac:picMk id="8" creationId="{97C56801-2A85-BBE4-2AE0-1CE056A2174D}"/>
            </ac:picMkLst>
          </pc:picChg>
          <pc:picChg chg="add mod">
            <ac:chgData name="Carin Sjöström Greenwood" userId="976b1efd-ce9f-4624-aa66-b766e6248422" providerId="ADAL" clId="{38378408-BC5A-40D0-B002-6D743753B985}" dt="2024-05-30T12:42:01.769" v="34" actId="1076"/>
            <ac:picMkLst>
              <pc:docMk/>
              <pc:sldMasterMk cId="149138282" sldId="2147483648"/>
              <pc:sldLayoutMk cId="4252726569" sldId="2147483660"/>
              <ac:picMk id="10" creationId="{8D6F3645-FA3C-9EE2-88B3-0ECDDEF1C014}"/>
            </ac:picMkLst>
          </pc:picChg>
          <pc:picChg chg="add mod">
            <ac:chgData name="Carin Sjöström Greenwood" userId="976b1efd-ce9f-4624-aa66-b766e6248422" providerId="ADAL" clId="{38378408-BC5A-40D0-B002-6D743753B985}" dt="2024-05-30T12:41:51.116" v="33" actId="1076"/>
            <ac:picMkLst>
              <pc:docMk/>
              <pc:sldMasterMk cId="149138282" sldId="2147483648"/>
              <pc:sldLayoutMk cId="4252726569" sldId="2147483660"/>
              <ac:picMk id="12" creationId="{1FDA0144-7A09-F6FF-D71F-4E03E0AAAEC9}"/>
            </ac:picMkLst>
          </pc:picChg>
        </pc:sldLayoutChg>
      </pc:sldMasterChg>
    </pc:docChg>
  </pc:docChgLst>
  <pc:docChgLst>
    <pc:chgData name="Carin Sjöström Greenwood" userId="S::cargr4@vgregion.se::976b1efd-ce9f-4624-aa66-b766e6248422" providerId="AD" clId="Web-{1FD652F5-1C22-63A9-054A-9491AC7C5473}"/>
    <pc:docChg chg="addSld delSld modSection">
      <pc:chgData name="Carin Sjöström Greenwood" userId="S::cargr4@vgregion.se::976b1efd-ce9f-4624-aa66-b766e6248422" providerId="AD" clId="Web-{1FD652F5-1C22-63A9-054A-9491AC7C5473}" dt="2024-05-31T11:36:58.619" v="1"/>
      <pc:docMkLst>
        <pc:docMk/>
      </pc:docMkLst>
      <pc:sldChg chg="new del">
        <pc:chgData name="Carin Sjöström Greenwood" userId="S::cargr4@vgregion.se::976b1efd-ce9f-4624-aa66-b766e6248422" providerId="AD" clId="Web-{1FD652F5-1C22-63A9-054A-9491AC7C5473}" dt="2024-05-31T11:36:58.619" v="1"/>
        <pc:sldMkLst>
          <pc:docMk/>
          <pc:sldMk cId="4112996947" sldId="296"/>
        </pc:sldMkLst>
      </pc:sldChg>
    </pc:docChg>
  </pc:docChgLst>
  <pc:docChgLst>
    <pc:chgData name="Carin Sjöström Greenwood" userId="S::cargr4@vgregion.se::976b1efd-ce9f-4624-aa66-b766e6248422" providerId="AD" clId="Web-{457FF4FB-3F4D-A6CE-B17A-63118756D194}"/>
    <pc:docChg chg="modSld">
      <pc:chgData name="Carin Sjöström Greenwood" userId="S::cargr4@vgregion.se::976b1efd-ce9f-4624-aa66-b766e6248422" providerId="AD" clId="Web-{457FF4FB-3F4D-A6CE-B17A-63118756D194}" dt="2024-07-10T12:13:05.916" v="0" actId="20577"/>
      <pc:docMkLst>
        <pc:docMk/>
      </pc:docMkLst>
      <pc:sldChg chg="modSp">
        <pc:chgData name="Carin Sjöström Greenwood" userId="S::cargr4@vgregion.se::976b1efd-ce9f-4624-aa66-b766e6248422" providerId="AD" clId="Web-{457FF4FB-3F4D-A6CE-B17A-63118756D194}" dt="2024-07-10T12:13:05.916" v="0" actId="20577"/>
        <pc:sldMkLst>
          <pc:docMk/>
          <pc:sldMk cId="2457642938" sldId="294"/>
        </pc:sldMkLst>
        <pc:spChg chg="mod">
          <ac:chgData name="Carin Sjöström Greenwood" userId="S::cargr4@vgregion.se::976b1efd-ce9f-4624-aa66-b766e6248422" providerId="AD" clId="Web-{457FF4FB-3F4D-A6CE-B17A-63118756D194}" dt="2024-07-10T12:13:05.916" v="0" actId="20577"/>
          <ac:spMkLst>
            <pc:docMk/>
            <pc:sldMk cId="2457642938" sldId="294"/>
            <ac:spMk id="17" creationId="{0C474F61-8344-0F98-B47D-77500148ABA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2024-07-10</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2024-07-10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dirty="0"/>
          </a:p>
        </p:txBody>
      </p:sp>
    </p:spTree>
    <p:extLst>
      <p:ext uri="{BB962C8B-B14F-4D97-AF65-F5344CB8AC3E}">
        <p14:creationId xmlns:p14="http://schemas.microsoft.com/office/powerpoint/2010/main" val="1400161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dirty="0"/>
          </a:p>
        </p:txBody>
      </p:sp>
    </p:spTree>
    <p:extLst>
      <p:ext uri="{BB962C8B-B14F-4D97-AF65-F5344CB8AC3E}">
        <p14:creationId xmlns:p14="http://schemas.microsoft.com/office/powerpoint/2010/main" val="297396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dirty="0"/>
          </a:p>
        </p:txBody>
      </p:sp>
    </p:spTree>
    <p:extLst>
      <p:ext uri="{BB962C8B-B14F-4D97-AF65-F5344CB8AC3E}">
        <p14:creationId xmlns:p14="http://schemas.microsoft.com/office/powerpoint/2010/main" val="4211449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2024-07-10</a:t>
            </a:fld>
            <a:endParaRPr lang="sv-SE"/>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3998" cy="6092422"/>
            <a:chOff x="4833937" y="1810035"/>
            <a:chExt cx="2409824"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06"/>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rgbClr val="B3EBF2"/>
            </a:solidFill>
            <a:ln w="9525" cap="flat">
              <a:noFill/>
              <a:prstDash val="solid"/>
              <a:miter/>
            </a:ln>
          </p:spPr>
          <p:txBody>
            <a:bodyPr rtlCol="0" anchor="ctr"/>
            <a:lstStyle/>
            <a:p>
              <a:endParaRPr lang="en-US"/>
            </a:p>
          </p:txBody>
        </p:sp>
      </p:grpSp>
      <p:pic>
        <p:nvPicPr>
          <p:cNvPr id="10" name="Bildobjekt 9">
            <a:extLst>
              <a:ext uri="{FF2B5EF4-FFF2-40B4-BE49-F238E27FC236}">
                <a16:creationId xmlns:a16="http://schemas.microsoft.com/office/drawing/2014/main" id="{DAE5B946-7681-0A91-70CF-2B7511456F1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87110" y="6057231"/>
            <a:ext cx="1974609" cy="352703"/>
          </a:xfrm>
          <a:prstGeom prst="rect">
            <a:avLst/>
          </a:prstGeom>
        </p:spPr>
      </p:pic>
      <p:pic>
        <p:nvPicPr>
          <p:cNvPr id="8" name="Bildobjekt 7" descr="En bild som visar svart, mörker, skärmbild&#10;&#10;Automatiskt genererad beskrivning">
            <a:extLst>
              <a:ext uri="{FF2B5EF4-FFF2-40B4-BE49-F238E27FC236}">
                <a16:creationId xmlns:a16="http://schemas.microsoft.com/office/drawing/2014/main" id="{514A386D-4F90-1EAA-0C11-B0EC7AB14A8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49139" y="6023192"/>
            <a:ext cx="2686738" cy="420780"/>
          </a:xfrm>
          <a:prstGeom prst="rect">
            <a:avLst/>
          </a:prstGeom>
        </p:spPr>
      </p:pic>
    </p:spTree>
    <p:extLst>
      <p:ext uri="{BB962C8B-B14F-4D97-AF65-F5344CB8AC3E}">
        <p14:creationId xmlns:p14="http://schemas.microsoft.com/office/powerpoint/2010/main" val="1667956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2024-07-10</a:t>
            </a:fld>
            <a:endParaRPr lang="sv-SE"/>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rgbClr val="B3EBF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pic>
        <p:nvPicPr>
          <p:cNvPr id="6" name="Bildobjekt 5">
            <a:extLst>
              <a:ext uri="{FF2B5EF4-FFF2-40B4-BE49-F238E27FC236}">
                <a16:creationId xmlns:a16="http://schemas.microsoft.com/office/drawing/2014/main" id="{977CEA88-F829-DC97-8A39-8DD3DBFE7B9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87110" y="6057231"/>
            <a:ext cx="1974609" cy="352703"/>
          </a:xfrm>
          <a:prstGeom prst="rect">
            <a:avLst/>
          </a:prstGeom>
        </p:spPr>
      </p:pic>
      <p:pic>
        <p:nvPicPr>
          <p:cNvPr id="12" name="Bildobjekt 11" descr="En bild som visar svart, mörker, skärmbild&#10;&#10;Automatiskt genererad beskrivning">
            <a:extLst>
              <a:ext uri="{FF2B5EF4-FFF2-40B4-BE49-F238E27FC236}">
                <a16:creationId xmlns:a16="http://schemas.microsoft.com/office/drawing/2014/main" id="{0573E9B8-65EE-9FB4-54B3-127F4E21069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49139" y="6023192"/>
            <a:ext cx="2686738" cy="420780"/>
          </a:xfrm>
          <a:prstGeom prst="rect">
            <a:avLst/>
          </a:prstGeom>
        </p:spPr>
      </p:pic>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100667" y="981528"/>
            <a:ext cx="8642350" cy="1047750"/>
          </a:xfrm>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100667" y="2723322"/>
            <a:ext cx="8650817" cy="331152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2024-07-10</a:t>
            </a:fld>
            <a:endParaRPr lang="sv-SE"/>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2024-07-10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2200" y="932226"/>
            <a:ext cx="4995333" cy="1047750"/>
          </a:xfrm>
        </p:spPr>
        <p:txBody>
          <a:bodyPr/>
          <a:lstStyle>
            <a:lvl1pPr>
              <a:defRPr/>
            </a:lvl1pPr>
          </a:lstStyle>
          <a:p>
            <a:r>
              <a:rPr lang="sv-SE" dirty="0"/>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675294"/>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2024-07-10</a:t>
            </a:fld>
            <a:endParaRPr lang="sv-SE"/>
          </a:p>
        </p:txBody>
      </p:sp>
      <p:grpSp>
        <p:nvGrpSpPr>
          <p:cNvPr id="3" name="Graphic 4">
            <a:extLst>
              <a:ext uri="{FF2B5EF4-FFF2-40B4-BE49-F238E27FC236}">
                <a16:creationId xmlns:a16="http://schemas.microsoft.com/office/drawing/2014/main" id="{4C3381B4-AC30-6419-D826-946D93D76D70}"/>
              </a:ext>
            </a:extLst>
          </p:cNvPr>
          <p:cNvGrpSpPr>
            <a:grpSpLocks noChangeAspect="1"/>
          </p:cNvGrpSpPr>
          <p:nvPr userDrawn="1"/>
        </p:nvGrpSpPr>
        <p:grpSpPr>
          <a:xfrm>
            <a:off x="10373521" y="393108"/>
            <a:ext cx="1427973" cy="6091200"/>
            <a:chOff x="10371140" y="380999"/>
            <a:chExt cx="1439144" cy="6138849"/>
          </a:xfrm>
        </p:grpSpPr>
        <p:sp>
          <p:nvSpPr>
            <p:cNvPr id="4" name="Freeform: Shape 14">
              <a:extLst>
                <a:ext uri="{FF2B5EF4-FFF2-40B4-BE49-F238E27FC236}">
                  <a16:creationId xmlns:a16="http://schemas.microsoft.com/office/drawing/2014/main" id="{1FC6FDEA-C781-902D-A489-58BB1BF3050A}"/>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a:p>
          </p:txBody>
        </p:sp>
        <p:sp>
          <p:nvSpPr>
            <p:cNvPr id="7" name="Freeform: Shape 15">
              <a:extLst>
                <a:ext uri="{FF2B5EF4-FFF2-40B4-BE49-F238E27FC236}">
                  <a16:creationId xmlns:a16="http://schemas.microsoft.com/office/drawing/2014/main" id="{E3AC7685-6FDC-1A23-7B20-B455EC5C936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1F9B59B5-C37C-6616-7B01-4CE9FC56AFC8}"/>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2024-07-10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DBBDC78D-1DE7-BCAF-99C5-1E1E43F52E1D}"/>
              </a:ext>
              <a:ext uri="{C183D7F6-B498-43B3-948B-1728B52AA6E4}">
                <adec:decorative xmlns:adec="http://schemas.microsoft.com/office/drawing/2017/decorative" val="1"/>
              </a:ext>
            </a:extLst>
          </p:cNvPr>
          <p:cNvSpPr/>
          <p:nvPr userDrawn="1"/>
        </p:nvSpPr>
        <p:spPr bwMode="black">
          <a:xfrm flipV="1">
            <a:off x="390000" y="383400"/>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pic>
        <p:nvPicPr>
          <p:cNvPr id="10" name="Bildobjekt 9" descr="En bild som visar text, Teckensnitt, logotyp, Grafik&#10;&#10;Automatiskt genererad beskrivning">
            <a:extLst>
              <a:ext uri="{FF2B5EF4-FFF2-40B4-BE49-F238E27FC236}">
                <a16:creationId xmlns:a16="http://schemas.microsoft.com/office/drawing/2014/main" id="{8D6F3645-FA3C-9EE2-88B3-0ECDDEF1C0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94988" y="3160752"/>
            <a:ext cx="4085316" cy="536496"/>
          </a:xfrm>
          <a:prstGeom prst="rect">
            <a:avLst/>
          </a:prstGeom>
        </p:spPr>
      </p:pic>
      <p:pic>
        <p:nvPicPr>
          <p:cNvPr id="12" name="Bildobjekt 11" descr="En bild som visar text, Teckensnitt, Grafik, grafisk design&#10;&#10;Automatiskt genererad beskrivning">
            <a:extLst>
              <a:ext uri="{FF2B5EF4-FFF2-40B4-BE49-F238E27FC236}">
                <a16:creationId xmlns:a16="http://schemas.microsoft.com/office/drawing/2014/main" id="{1FDA0144-7A09-F6FF-D71F-4E03E0AAAEC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59241" y="3094892"/>
            <a:ext cx="3034020" cy="541934"/>
          </a:xfrm>
          <a:prstGeom prst="rect">
            <a:avLst/>
          </a:prstGeom>
        </p:spPr>
      </p:pic>
    </p:spTree>
    <p:extLst>
      <p:ext uri="{BB962C8B-B14F-4D97-AF65-F5344CB8AC3E}">
        <p14:creationId xmlns:p14="http://schemas.microsoft.com/office/powerpoint/2010/main" val="4252726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2024-07-10</a:t>
            </a:fld>
            <a:endParaRPr lang="sv-SE" dirty="0"/>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60" r:id="rId9"/>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vgregion.se/webbhandboken/digital-tillganglighet/dokument/" TargetMode="External"/><Relationship Id="rId7" Type="http://schemas.openxmlformats.org/officeDocument/2006/relationships/image" Target="../media/image6.JPG"/><Relationship Id="rId2" Type="http://schemas.openxmlformats.org/officeDocument/2006/relationships/hyperlink" Target="mailto:rh.fouui.kommunikation@vgregion.se" TargetMode="Externa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hyperlink" Target="https://mediebank.vgregion.se/fotoweb/archives/5230-Officemallar/2%20H%C3%A4lso-%20och%20sjukv%C3%A5rd/" TargetMode="External"/><Relationship Id="rId4" Type="http://schemas.openxmlformats.org/officeDocument/2006/relationships/hyperlink" Target="https://larportalen.vgregion.se/enrol/index.php?id=99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3C4ACD-ABC0-042B-8CCA-603DF8E7C93F}"/>
              </a:ext>
            </a:extLst>
          </p:cNvPr>
          <p:cNvSpPr>
            <a:spLocks noGrp="1"/>
          </p:cNvSpPr>
          <p:nvPr>
            <p:ph type="title"/>
          </p:nvPr>
        </p:nvSpPr>
        <p:spPr/>
        <p:txBody>
          <a:bodyPr/>
          <a:lstStyle/>
          <a:p>
            <a:r>
              <a:rPr lang="sv-SE" dirty="0"/>
              <a:t>Instruktionssida</a:t>
            </a:r>
            <a:endParaRPr lang="en-GB" dirty="0"/>
          </a:p>
        </p:txBody>
      </p:sp>
      <p:sp>
        <p:nvSpPr>
          <p:cNvPr id="17" name="Content Placeholder 4">
            <a:extLst>
              <a:ext uri="{FF2B5EF4-FFF2-40B4-BE49-F238E27FC236}">
                <a16:creationId xmlns:a16="http://schemas.microsoft.com/office/drawing/2014/main" id="{0C474F61-8344-0F98-B47D-77500148ABA0}"/>
              </a:ext>
            </a:extLst>
          </p:cNvPr>
          <p:cNvSpPr>
            <a:spLocks noGrp="1"/>
          </p:cNvSpPr>
          <p:nvPr>
            <p:ph sz="quarter" idx="13"/>
          </p:nvPr>
        </p:nvSpPr>
        <p:spPr>
          <a:xfrm>
            <a:off x="1092200" y="2113722"/>
            <a:ext cx="5003800" cy="3311526"/>
          </a:xfrm>
        </p:spPr>
        <p:txBody>
          <a:bodyPr vert="horz" lIns="0" tIns="0" rIns="0" bIns="0" rtlCol="0" anchor="t">
            <a:noAutofit/>
          </a:bodyPr>
          <a:lstStyle/>
          <a:p>
            <a:pPr marL="0" indent="0">
              <a:buNone/>
            </a:pPr>
            <a:r>
              <a:rPr lang="sv-SE" sz="1000" dirty="0"/>
              <a:t>Denna </a:t>
            </a:r>
            <a:r>
              <a:rPr lang="sv-SE" sz="1000" dirty="0" err="1"/>
              <a:t>PPT:mall</a:t>
            </a:r>
            <a:r>
              <a:rPr lang="sv-SE" sz="1000" dirty="0"/>
              <a:t> använder du när du presenterar information vid möte/konferens/event i </a:t>
            </a:r>
            <a:r>
              <a:rPr lang="sv-SE" sz="1000" dirty="0" err="1"/>
              <a:t>VGR:s</a:t>
            </a:r>
            <a:r>
              <a:rPr lang="sv-SE" sz="1000" dirty="0"/>
              <a:t> regi och du representerar verksamhet inom VGR och Göteborgs universitet på engelska (VGR saknar sedan våren 2024 engelsk version av logotypen).</a:t>
            </a:r>
          </a:p>
          <a:p>
            <a:pPr marL="0" indent="0">
              <a:buNone/>
            </a:pPr>
            <a:r>
              <a:rPr lang="sv-SE" sz="1000" dirty="0"/>
              <a:t>Säkerställ att du använder rätt mall. Säkerställ att du använder rätt mall. Om du är osäker kan du höra av dig till FoUUI kommunikationsstöd via e-post: </a:t>
            </a:r>
            <a:r>
              <a:rPr lang="sv-SE" sz="1000" dirty="0">
                <a:hlinkClick r:id="rId2"/>
              </a:rPr>
              <a:t>rh.fouui.kommunikation@vgregion.se </a:t>
            </a:r>
            <a:endParaRPr lang="sv-SE" sz="1000" dirty="0"/>
          </a:p>
          <a:p>
            <a:pPr marL="0" indent="0">
              <a:buNone/>
            </a:pPr>
            <a:r>
              <a:rPr lang="sv-SE" sz="1000" dirty="0"/>
              <a:t>Denna mall använder </a:t>
            </a:r>
            <a:r>
              <a:rPr lang="sv-SE" sz="1000" dirty="0" err="1"/>
              <a:t>VGR:s</a:t>
            </a:r>
            <a:r>
              <a:rPr lang="sv-SE" sz="1000" dirty="0"/>
              <a:t> grundmall som bas. </a:t>
            </a:r>
            <a:r>
              <a:rPr lang="sv-SE" sz="1000" dirty="0" err="1"/>
              <a:t>VGR:s</a:t>
            </a:r>
            <a:r>
              <a:rPr lang="sv-SE" sz="1000" dirty="0"/>
              <a:t> </a:t>
            </a:r>
            <a:r>
              <a:rPr lang="sv-SE" sz="1000" dirty="0" err="1"/>
              <a:t>grundmallar</a:t>
            </a:r>
            <a:r>
              <a:rPr lang="sv-SE" sz="1000" dirty="0"/>
              <a:t> hjälper oss att göra rätt. De är säkrade ur tillgänglighetsperspektiv och följer vår visuella identitet, men det är alltid du som skapar en presentation som ansvarar för både form och innehåll. </a:t>
            </a:r>
          </a:p>
          <a:p>
            <a:pPr marL="0" indent="0">
              <a:buNone/>
            </a:pPr>
            <a:r>
              <a:rPr lang="sv-SE" sz="1000" dirty="0"/>
              <a:t>I webbhandboken finns mer information om tillgänglighet: </a:t>
            </a:r>
            <a:r>
              <a:rPr lang="sv-SE" sz="1000" dirty="0">
                <a:hlinkClick r:id="rId3"/>
              </a:rPr>
              <a:t>Dokument - Webbhandbok VGR (vgregion.se)</a:t>
            </a:r>
            <a:endParaRPr lang="sv-SE" sz="1000" dirty="0"/>
          </a:p>
          <a:p>
            <a:pPr marL="0" indent="0">
              <a:buNone/>
            </a:pPr>
            <a:r>
              <a:rPr lang="sv-SE" sz="1000" dirty="0"/>
              <a:t>I </a:t>
            </a:r>
            <a:r>
              <a:rPr lang="sv-SE" sz="1000" dirty="0" err="1"/>
              <a:t>lärportalen</a:t>
            </a:r>
            <a:r>
              <a:rPr lang="sv-SE" sz="1000" dirty="0"/>
              <a:t> finns en utbildning om tillgänglighet i Powerpoint: </a:t>
            </a:r>
            <a:r>
              <a:rPr lang="sv-SE" sz="1000" dirty="0">
                <a:hlinkClick r:id="rId4"/>
              </a:rPr>
              <a:t>Digital tillgänglighet (vgregion.se)</a:t>
            </a:r>
            <a:r>
              <a:rPr lang="sv-SE" sz="1000" dirty="0"/>
              <a:t> </a:t>
            </a:r>
          </a:p>
          <a:p>
            <a:pPr marL="0" indent="0">
              <a:buNone/>
            </a:pPr>
            <a:r>
              <a:rPr lang="sv-SE" sz="1000" dirty="0"/>
              <a:t>I VGR använder vi fyra </a:t>
            </a:r>
            <a:r>
              <a:rPr lang="sv-SE" sz="1000" dirty="0" err="1"/>
              <a:t>grundmallar</a:t>
            </a:r>
            <a:r>
              <a:rPr lang="sv-SE" sz="1000" dirty="0"/>
              <a:t>: Regionområde FoUUI primär och nära vårds verksamheter använder mallar baserade på grundmallen för Hälso- och sjukvård med blå som huvudfärg. Alla </a:t>
            </a:r>
            <a:r>
              <a:rPr lang="sv-SE" sz="1000" dirty="0" err="1"/>
              <a:t>grundmallar</a:t>
            </a:r>
            <a:r>
              <a:rPr lang="sv-SE" sz="1000" dirty="0"/>
              <a:t> för Hälso- och sjukvård finns i Office-programmen och i </a:t>
            </a:r>
            <a:r>
              <a:rPr lang="sv-SE" sz="1000" dirty="0">
                <a:hlinkClick r:id="rId5"/>
              </a:rPr>
              <a:t>mediebanken</a:t>
            </a:r>
            <a:r>
              <a:rPr lang="sv-SE" sz="1000" dirty="0"/>
              <a:t>.</a:t>
            </a:r>
            <a:endParaRPr lang="en-GB" sz="1000" dirty="0"/>
          </a:p>
        </p:txBody>
      </p:sp>
      <p:sp>
        <p:nvSpPr>
          <p:cNvPr id="3" name="Date Placeholder 2">
            <a:extLst>
              <a:ext uri="{FF2B5EF4-FFF2-40B4-BE49-F238E27FC236}">
                <a16:creationId xmlns:a16="http://schemas.microsoft.com/office/drawing/2014/main" id="{E6FDF769-B323-5226-C50A-C9DA647C4AF9}"/>
              </a:ext>
            </a:extLst>
          </p:cNvPr>
          <p:cNvSpPr>
            <a:spLocks noGrp="1"/>
          </p:cNvSpPr>
          <p:nvPr>
            <p:ph type="dt" sz="half" idx="14"/>
          </p:nvPr>
        </p:nvSpPr>
        <p:spPr>
          <a:xfrm>
            <a:off x="10901364" y="136525"/>
            <a:ext cx="900071" cy="14168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FE79FE-D23C-4201-B9CF-6160AEB17AFF}"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2024-07-10</a:t>
            </a:fld>
            <a:endParaRPr kumimoji="0" lang="sv-SE"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8" name="Platshållare för innehåll 2">
            <a:extLst>
              <a:ext uri="{FF2B5EF4-FFF2-40B4-BE49-F238E27FC236}">
                <a16:creationId xmlns:a16="http://schemas.microsoft.com/office/drawing/2014/main" id="{D3EFBCA4-563F-6886-96B9-659C78F0C96A}"/>
              </a:ext>
            </a:extLst>
          </p:cNvPr>
          <p:cNvSpPr txBox="1">
            <a:spLocks/>
          </p:cNvSpPr>
          <p:nvPr/>
        </p:nvSpPr>
        <p:spPr>
          <a:xfrm>
            <a:off x="6765300" y="2045048"/>
            <a:ext cx="4934527" cy="33115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269875" marR="0" lvl="0" indent="-269875" algn="l" defTabSz="914400" rtl="0" eaLnBrk="1" fontAlgn="auto" latinLnBrk="0" hangingPunct="1">
              <a:lnSpc>
                <a:spcPct val="130000"/>
              </a:lnSpc>
              <a:spcBef>
                <a:spcPts val="1000"/>
              </a:spcBef>
              <a:spcAft>
                <a:spcPts val="0"/>
              </a:spcAft>
              <a:buClrTx/>
              <a:buSzTx/>
              <a:buFont typeface="Verdana" panose="020B0604030504040204" pitchFamily="34" charset="0"/>
              <a:buChar char="•"/>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Ändra inte typsnitt och använd bara de godkända färgerna. </a:t>
            </a:r>
          </a:p>
          <a:p>
            <a:pPr marL="269875" marR="0" lvl="0" indent="-269875" algn="l" defTabSz="914400" rtl="0" eaLnBrk="1" fontAlgn="auto" latinLnBrk="0" hangingPunct="1">
              <a:lnSpc>
                <a:spcPct val="130000"/>
              </a:lnSpc>
              <a:spcBef>
                <a:spcPts val="1000"/>
              </a:spcBef>
              <a:spcAft>
                <a:spcPts val="0"/>
              </a:spcAft>
              <a:buClrTx/>
              <a:buSzTx/>
              <a:buFont typeface="Verdana" panose="020B0604030504040204" pitchFamily="34" charset="0"/>
              <a:buChar char="•"/>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Layout kallas de olika designer på sidor som du kan hitta i din mall. Du hittar dem under knappen </a:t>
            </a:r>
            <a:r>
              <a:rPr kumimoji="0" lang="sv-SE" sz="1000" b="1" i="0" u="none" strike="noStrike" kern="1200" cap="none" spc="0" normalizeH="0" baseline="0" noProof="0" dirty="0">
                <a:ln>
                  <a:noFill/>
                </a:ln>
                <a:solidFill>
                  <a:prstClr val="black"/>
                </a:solidFill>
                <a:effectLst/>
                <a:uLnTx/>
                <a:uFillTx/>
                <a:latin typeface="Verdana"/>
                <a:ea typeface="+mn-ea"/>
                <a:cs typeface="+mn-cs"/>
              </a:rPr>
              <a:t>Layout</a:t>
            </a:r>
            <a:r>
              <a:rPr kumimoji="0" lang="sv-SE" sz="1000" b="0" i="0" u="none" strike="noStrike" kern="1200" cap="none" spc="0" normalizeH="0" baseline="0" noProof="0" dirty="0">
                <a:ln>
                  <a:noFill/>
                </a:ln>
                <a:solidFill>
                  <a:prstClr val="black"/>
                </a:solidFill>
                <a:effectLst/>
                <a:uLnTx/>
                <a:uFillTx/>
                <a:latin typeface="Verdana"/>
                <a:ea typeface="+mn-ea"/>
                <a:cs typeface="+mn-cs"/>
              </a:rPr>
              <a:t> och </a:t>
            </a:r>
            <a:r>
              <a:rPr kumimoji="0" lang="sv-SE" sz="1000" b="1" i="0" u="none" strike="noStrike" kern="1200" cap="none" spc="0" normalizeH="0" baseline="0" noProof="0" dirty="0">
                <a:ln>
                  <a:noFill/>
                </a:ln>
                <a:solidFill>
                  <a:prstClr val="black"/>
                </a:solidFill>
                <a:effectLst/>
                <a:uLnTx/>
                <a:uFillTx/>
                <a:latin typeface="Verdana"/>
                <a:ea typeface="+mn-ea"/>
                <a:cs typeface="+mn-cs"/>
              </a:rPr>
              <a:t>Ny bild </a:t>
            </a:r>
            <a:r>
              <a:rPr kumimoji="0" lang="sv-SE" sz="1000" b="0" i="0" u="none" strike="noStrike" kern="1200" cap="none" spc="0" normalizeH="0" baseline="0" noProof="0" dirty="0">
                <a:ln>
                  <a:noFill/>
                </a:ln>
                <a:solidFill>
                  <a:prstClr val="black"/>
                </a:solidFill>
                <a:effectLst/>
                <a:uLnTx/>
                <a:uFillTx/>
                <a:latin typeface="Verdana"/>
                <a:ea typeface="+mn-ea"/>
                <a:cs typeface="+mn-cs"/>
              </a:rPr>
              <a:t>i menyn. </a:t>
            </a: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p:txBody>
      </p:sp>
      <p:grpSp>
        <p:nvGrpSpPr>
          <p:cNvPr id="2" name="Grupp 1">
            <a:extLst>
              <a:ext uri="{FF2B5EF4-FFF2-40B4-BE49-F238E27FC236}">
                <a16:creationId xmlns:a16="http://schemas.microsoft.com/office/drawing/2014/main" id="{0F9763C5-ACD2-48BD-9465-EF0A20DEA6F7}"/>
              </a:ext>
            </a:extLst>
          </p:cNvPr>
          <p:cNvGrpSpPr/>
          <p:nvPr/>
        </p:nvGrpSpPr>
        <p:grpSpPr>
          <a:xfrm>
            <a:off x="7050801" y="2950936"/>
            <a:ext cx="4655459" cy="2776915"/>
            <a:chOff x="6765300" y="2573705"/>
            <a:chExt cx="4655459" cy="2776915"/>
          </a:xfrm>
        </p:grpSpPr>
        <p:pic>
          <p:nvPicPr>
            <p:cNvPr id="9" name="Bildobjekt 6">
              <a:extLst>
                <a:ext uri="{FF2B5EF4-FFF2-40B4-BE49-F238E27FC236}">
                  <a16:creationId xmlns:a16="http://schemas.microsoft.com/office/drawing/2014/main" id="{13C5003A-248C-CEF6-B0A5-D6E2C5845BA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765300" y="2573705"/>
              <a:ext cx="2241606" cy="2776915"/>
            </a:xfrm>
            <a:prstGeom prst="rect">
              <a:avLst/>
            </a:prstGeom>
            <a:ln>
              <a:solidFill>
                <a:schemeClr val="tx1"/>
              </a:solidFill>
            </a:ln>
          </p:spPr>
        </p:pic>
        <p:pic>
          <p:nvPicPr>
            <p:cNvPr id="10" name="Bildobjekt 7" descr="Skärmklipp från menyfliksområdet.">
              <a:extLst>
                <a:ext uri="{FF2B5EF4-FFF2-40B4-BE49-F238E27FC236}">
                  <a16:creationId xmlns:a16="http://schemas.microsoft.com/office/drawing/2014/main" id="{613EE7A3-AA9F-E940-2C17-BAA1F0CC4670}"/>
                </a:ext>
              </a:extLst>
            </p:cNvPr>
            <p:cNvPicPr>
              <a:picLocks noChangeAspect="1"/>
            </p:cNvPicPr>
            <p:nvPr/>
          </p:nvPicPr>
          <p:blipFill rotWithShape="1">
            <a:blip r:embed="rId7"/>
            <a:srcRect r="3458" b="-3285"/>
            <a:stretch/>
          </p:blipFill>
          <p:spPr>
            <a:xfrm>
              <a:off x="9285974" y="3429000"/>
              <a:ext cx="1250865" cy="647525"/>
            </a:xfrm>
            <a:prstGeom prst="rect">
              <a:avLst/>
            </a:prstGeom>
            <a:ln>
              <a:solidFill>
                <a:schemeClr val="tx1">
                  <a:lumMod val="50000"/>
                  <a:lumOff val="50000"/>
                </a:schemeClr>
              </a:solidFill>
            </a:ln>
          </p:spPr>
        </p:pic>
        <p:sp>
          <p:nvSpPr>
            <p:cNvPr id="11" name="Oval 14">
              <a:extLst>
                <a:ext uri="{FF2B5EF4-FFF2-40B4-BE49-F238E27FC236}">
                  <a16:creationId xmlns:a16="http://schemas.microsoft.com/office/drawing/2014/main" id="{2ABBC167-DF89-09D0-14DD-1A1ABB90F027}"/>
                </a:ext>
              </a:extLst>
            </p:cNvPr>
            <p:cNvSpPr/>
            <p:nvPr/>
          </p:nvSpPr>
          <p:spPr>
            <a:xfrm>
              <a:off x="10596089" y="2652954"/>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När du vill byta design på en layout</a:t>
              </a:r>
            </a:p>
          </p:txBody>
        </p:sp>
        <p:sp>
          <p:nvSpPr>
            <p:cNvPr id="12" name="Oval 14">
              <a:extLst>
                <a:ext uri="{FF2B5EF4-FFF2-40B4-BE49-F238E27FC236}">
                  <a16:creationId xmlns:a16="http://schemas.microsoft.com/office/drawing/2014/main" id="{716120DF-A629-6C6C-4833-A519EFF4506C}"/>
                </a:ext>
              </a:extLst>
            </p:cNvPr>
            <p:cNvSpPr/>
            <p:nvPr/>
          </p:nvSpPr>
          <p:spPr>
            <a:xfrm>
              <a:off x="9582414" y="4213956"/>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Visar samtliga layoutsidor</a:t>
              </a:r>
            </a:p>
          </p:txBody>
        </p:sp>
        <p:sp>
          <p:nvSpPr>
            <p:cNvPr id="13" name="Arc 22">
              <a:extLst>
                <a:ext uri="{FF2B5EF4-FFF2-40B4-BE49-F238E27FC236}">
                  <a16:creationId xmlns:a16="http://schemas.microsoft.com/office/drawing/2014/main" id="{CD83DEF7-EA7D-D67D-ACE2-55DEC35309C1}"/>
                </a:ext>
                <a:ext uri="{C183D7F6-B498-43B3-948B-1728B52AA6E4}">
                  <adec:decorative xmlns:adec="http://schemas.microsoft.com/office/drawing/2017/decorative" val="1"/>
                </a:ext>
              </a:extLst>
            </p:cNvPr>
            <p:cNvSpPr/>
            <p:nvPr/>
          </p:nvSpPr>
          <p:spPr>
            <a:xfrm>
              <a:off x="10234271" y="2907720"/>
              <a:ext cx="601430" cy="627991"/>
            </a:xfrm>
            <a:prstGeom prst="arc">
              <a:avLst>
                <a:gd name="adj1" fmla="val 2110145"/>
                <a:gd name="adj2" fmla="val 604221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4" name="Arc 13">
              <a:extLst>
                <a:ext uri="{FF2B5EF4-FFF2-40B4-BE49-F238E27FC236}">
                  <a16:creationId xmlns:a16="http://schemas.microsoft.com/office/drawing/2014/main" id="{79038E93-C32E-62CA-AADD-FC1BD7488DDA}"/>
                </a:ext>
                <a:ext uri="{C183D7F6-B498-43B3-948B-1728B52AA6E4}">
                  <adec:decorative xmlns:adec="http://schemas.microsoft.com/office/drawing/2017/decorative" val="1"/>
                </a:ext>
              </a:extLst>
            </p:cNvPr>
            <p:cNvSpPr/>
            <p:nvPr/>
          </p:nvSpPr>
          <p:spPr>
            <a:xfrm>
              <a:off x="9401867" y="3747372"/>
              <a:ext cx="587917" cy="824670"/>
            </a:xfrm>
            <a:prstGeom prst="arc">
              <a:avLst>
                <a:gd name="adj1" fmla="val 6874683"/>
                <a:gd name="adj2" fmla="val 1102172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grpSp>
    </p:spTree>
    <p:extLst>
      <p:ext uri="{BB962C8B-B14F-4D97-AF65-F5344CB8AC3E}">
        <p14:creationId xmlns:p14="http://schemas.microsoft.com/office/powerpoint/2010/main" val="2457642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01334C-53CC-6FBA-AEDD-7AE3D161D270}"/>
              </a:ext>
            </a:extLst>
          </p:cNvPr>
          <p:cNvSpPr>
            <a:spLocks noGrp="1"/>
          </p:cNvSpPr>
          <p:nvPr>
            <p:ph type="title"/>
          </p:nvPr>
        </p:nvSpPr>
        <p:spPr/>
        <p:txBody>
          <a:bodyPr/>
          <a:lstStyle/>
          <a:p>
            <a:r>
              <a:rPr lang="sv-SE" dirty="0"/>
              <a:t>Instruktionssida</a:t>
            </a:r>
            <a:endParaRPr lang="en-GB" dirty="0"/>
          </a:p>
        </p:txBody>
      </p:sp>
      <p:sp>
        <p:nvSpPr>
          <p:cNvPr id="32" name="Platshållare för innehåll 6">
            <a:extLst>
              <a:ext uri="{FF2B5EF4-FFF2-40B4-BE49-F238E27FC236}">
                <a16:creationId xmlns:a16="http://schemas.microsoft.com/office/drawing/2014/main" id="{DF6BC982-872E-19BE-E197-2E6790AC913C}"/>
              </a:ext>
            </a:extLst>
          </p:cNvPr>
          <p:cNvSpPr>
            <a:spLocks noGrp="1"/>
          </p:cNvSpPr>
          <p:nvPr>
            <p:ph sz="quarter" idx="13"/>
          </p:nvPr>
        </p:nvSpPr>
        <p:spPr>
          <a:xfrm>
            <a:off x="665573" y="2726955"/>
            <a:ext cx="1841505" cy="1047750"/>
          </a:xfrm>
        </p:spPr>
        <p:txBody>
          <a:bodyPr/>
          <a:lstStyle/>
          <a:p>
            <a:pPr marL="0" indent="0">
              <a:lnSpc>
                <a:spcPct val="100000"/>
              </a:lnSpc>
              <a:buNone/>
            </a:pPr>
            <a:r>
              <a:rPr lang="sv-SE" sz="1000" dirty="0"/>
              <a:t>Undvik att skapa nya punktlistor i menyn.</a:t>
            </a:r>
          </a:p>
          <a:p>
            <a:pPr marL="0" indent="0">
              <a:lnSpc>
                <a:spcPct val="100000"/>
              </a:lnSpc>
              <a:buNone/>
            </a:pPr>
            <a:r>
              <a:rPr lang="sv-SE" sz="1000" dirty="0"/>
              <a:t>Välj istället en layout som har en punktlista.</a:t>
            </a:r>
          </a:p>
          <a:p>
            <a:pPr marL="0" indent="0">
              <a:buNone/>
            </a:pPr>
            <a:endParaRPr lang="sv-SE" sz="1000" dirty="0"/>
          </a:p>
        </p:txBody>
      </p:sp>
      <p:sp>
        <p:nvSpPr>
          <p:cNvPr id="3" name="Date Placeholder 2">
            <a:extLst>
              <a:ext uri="{FF2B5EF4-FFF2-40B4-BE49-F238E27FC236}">
                <a16:creationId xmlns:a16="http://schemas.microsoft.com/office/drawing/2014/main" id="{878AAC54-F86C-307F-6668-49D05CF80DF7}"/>
              </a:ext>
            </a:extLst>
          </p:cNvPr>
          <p:cNvSpPr>
            <a:spLocks noGrp="1"/>
          </p:cNvSpPr>
          <p:nvPr>
            <p:ph type="dt" sz="half" idx="14"/>
          </p:nvPr>
        </p:nvSpPr>
        <p:spPr>
          <a:xfrm>
            <a:off x="10901364" y="136525"/>
            <a:ext cx="900071" cy="14168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975BBF-D22A-409F-9CED-4CA46090FDE7}"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2024-07-10</a:t>
            </a:fld>
            <a:endParaRPr kumimoji="0" lang="sv-SE" sz="900" b="0" i="0" u="none" strike="noStrike" kern="1200" cap="none" spc="0" normalizeH="0" baseline="0" noProof="0" dirty="0">
              <a:ln>
                <a:noFill/>
              </a:ln>
              <a:solidFill>
                <a:prstClr val="black"/>
              </a:solidFill>
              <a:effectLst/>
              <a:uLnTx/>
              <a:uFillTx/>
              <a:latin typeface="Verdana"/>
              <a:ea typeface="+mn-ea"/>
              <a:cs typeface="+mn-cs"/>
            </a:endParaRPr>
          </a:p>
        </p:txBody>
      </p:sp>
      <p:pic>
        <p:nvPicPr>
          <p:cNvPr id="8" name="Bildobjekt 8">
            <a:extLst>
              <a:ext uri="{FF2B5EF4-FFF2-40B4-BE49-F238E27FC236}">
                <a16:creationId xmlns:a16="http://schemas.microsoft.com/office/drawing/2014/main" id="{45DA842C-1F33-B923-FD42-866B77D044A9}"/>
              </a:ext>
            </a:extLst>
          </p:cNvPr>
          <p:cNvPicPr>
            <a:picLocks noChangeAspect="1"/>
          </p:cNvPicPr>
          <p:nvPr/>
        </p:nvPicPr>
        <p:blipFill>
          <a:blip r:embed="rId2">
            <a:alphaModFix/>
          </a:blip>
          <a:srcRect/>
          <a:stretch/>
        </p:blipFill>
        <p:spPr>
          <a:xfrm>
            <a:off x="2819663" y="2914755"/>
            <a:ext cx="2854224" cy="1207968"/>
          </a:xfrm>
          <a:prstGeom prst="rect">
            <a:avLst/>
          </a:prstGeom>
          <a:ln>
            <a:solidFill>
              <a:schemeClr val="tx1">
                <a:lumMod val="50000"/>
                <a:lumOff val="50000"/>
                <a:alpha val="41000"/>
              </a:schemeClr>
            </a:solidFill>
          </a:ln>
        </p:spPr>
      </p:pic>
      <p:cxnSp>
        <p:nvCxnSpPr>
          <p:cNvPr id="9" name="Rak pilkoppling 10">
            <a:extLst>
              <a:ext uri="{FF2B5EF4-FFF2-40B4-BE49-F238E27FC236}">
                <a16:creationId xmlns:a16="http://schemas.microsoft.com/office/drawing/2014/main" id="{7DDABA95-0604-8487-E6A4-CA29E550B499}"/>
              </a:ext>
            </a:extLst>
          </p:cNvPr>
          <p:cNvCxnSpPr>
            <a:cxnSpLocks/>
          </p:cNvCxnSpPr>
          <p:nvPr/>
        </p:nvCxnSpPr>
        <p:spPr>
          <a:xfrm>
            <a:off x="2333841" y="3023636"/>
            <a:ext cx="411903" cy="6650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textruta 14">
            <a:extLst>
              <a:ext uri="{FF2B5EF4-FFF2-40B4-BE49-F238E27FC236}">
                <a16:creationId xmlns:a16="http://schemas.microsoft.com/office/drawing/2014/main" id="{C113798A-DC74-F016-CBC9-030F2D18A87B}"/>
              </a:ext>
            </a:extLst>
          </p:cNvPr>
          <p:cNvSpPr txBox="1"/>
          <p:nvPr/>
        </p:nvSpPr>
        <p:spPr>
          <a:xfrm>
            <a:off x="2998818" y="1936043"/>
            <a:ext cx="2854224"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När du vill gå upp eller ned en nivå i en punktlista använder du </a:t>
            </a:r>
            <a:r>
              <a:rPr kumimoji="0" lang="sv-SE" sz="1000" b="1" i="0" u="none" strike="noStrike" kern="1200" cap="none" spc="0" normalizeH="0" baseline="0" noProof="0" dirty="0">
                <a:ln>
                  <a:noFill/>
                </a:ln>
                <a:solidFill>
                  <a:prstClr val="black"/>
                </a:solidFill>
                <a:effectLst/>
                <a:uLnTx/>
                <a:uFillTx/>
                <a:latin typeface="Verdana"/>
                <a:ea typeface="+mn-ea"/>
                <a:cs typeface="+mn-cs"/>
              </a:rPr>
              <a:t>Öka/Minska </a:t>
            </a:r>
            <a:r>
              <a:rPr kumimoji="0" lang="sv-SE" sz="1000" b="0" i="0" u="none" strike="noStrike" kern="1200" cap="none" spc="0" normalizeH="0" baseline="0" noProof="0" dirty="0">
                <a:ln>
                  <a:noFill/>
                </a:ln>
                <a:solidFill>
                  <a:prstClr val="black"/>
                </a:solidFill>
                <a:effectLst/>
                <a:uLnTx/>
                <a:uFillTx/>
                <a:latin typeface="Verdana"/>
                <a:ea typeface="+mn-ea"/>
                <a:cs typeface="+mn-cs"/>
              </a:rPr>
              <a:t>indrag. </a:t>
            </a:r>
          </a:p>
        </p:txBody>
      </p:sp>
      <p:cxnSp>
        <p:nvCxnSpPr>
          <p:cNvPr id="11" name="Rak pilkoppling 15">
            <a:extLst>
              <a:ext uri="{FF2B5EF4-FFF2-40B4-BE49-F238E27FC236}">
                <a16:creationId xmlns:a16="http://schemas.microsoft.com/office/drawing/2014/main" id="{6C8FE872-2B23-597B-AE94-77592CDDDD3B}"/>
              </a:ext>
            </a:extLst>
          </p:cNvPr>
          <p:cNvCxnSpPr>
            <a:cxnSpLocks/>
          </p:cNvCxnSpPr>
          <p:nvPr/>
        </p:nvCxnSpPr>
        <p:spPr>
          <a:xfrm>
            <a:off x="4425930" y="2543695"/>
            <a:ext cx="0" cy="263751"/>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34" name="Grupp 33">
            <a:extLst>
              <a:ext uri="{FF2B5EF4-FFF2-40B4-BE49-F238E27FC236}">
                <a16:creationId xmlns:a16="http://schemas.microsoft.com/office/drawing/2014/main" id="{286813CF-DCC3-9EB6-2F6A-D797DAB58714}"/>
              </a:ext>
            </a:extLst>
          </p:cNvPr>
          <p:cNvGrpSpPr/>
          <p:nvPr/>
        </p:nvGrpSpPr>
        <p:grpSpPr>
          <a:xfrm>
            <a:off x="6338960" y="2061773"/>
            <a:ext cx="4565501" cy="3005052"/>
            <a:chOff x="6855351" y="1138590"/>
            <a:chExt cx="4565501" cy="3005052"/>
          </a:xfrm>
        </p:grpSpPr>
        <p:sp>
          <p:nvSpPr>
            <p:cNvPr id="7" name="Platshållare för innehåll 6">
              <a:extLst>
                <a:ext uri="{FF2B5EF4-FFF2-40B4-BE49-F238E27FC236}">
                  <a16:creationId xmlns:a16="http://schemas.microsoft.com/office/drawing/2014/main" id="{8D672BBD-2D57-E76B-8A1C-BFE6753A895F}"/>
                </a:ext>
              </a:extLst>
            </p:cNvPr>
            <p:cNvSpPr txBox="1">
              <a:spLocks/>
            </p:cNvSpPr>
            <p:nvPr/>
          </p:nvSpPr>
          <p:spPr>
            <a:xfrm>
              <a:off x="7795407" y="1138590"/>
              <a:ext cx="2686170" cy="25364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Använd rätt färger</a:t>
              </a:r>
            </a:p>
          </p:txBody>
        </p:sp>
        <p:pic>
          <p:nvPicPr>
            <p:cNvPr id="12" name="Bildobjekt 26" descr="Skärmklipp på Temafärgerna i mallen">
              <a:extLst>
                <a:ext uri="{FF2B5EF4-FFF2-40B4-BE49-F238E27FC236}">
                  <a16:creationId xmlns:a16="http://schemas.microsoft.com/office/drawing/2014/main" id="{D8233C73-BF71-40C9-4C12-FDA427671489}"/>
                </a:ext>
              </a:extLst>
            </p:cNvPr>
            <p:cNvPicPr>
              <a:picLocks noChangeAspect="1"/>
            </p:cNvPicPr>
            <p:nvPr/>
          </p:nvPicPr>
          <p:blipFill rotWithShape="1">
            <a:blip r:embed="rId3">
              <a:extLst>
                <a:ext uri="{28A0092B-C50C-407E-A947-70E740481C1C}">
                  <a14:useLocalDpi xmlns:a14="http://schemas.microsoft.com/office/drawing/2010/main" val="0"/>
                </a:ext>
              </a:extLst>
            </a:blip>
            <a:srcRect t="1061" b="96"/>
            <a:stretch/>
          </p:blipFill>
          <p:spPr>
            <a:xfrm>
              <a:off x="7797747" y="1513434"/>
              <a:ext cx="1321649" cy="2261271"/>
            </a:xfrm>
            <a:prstGeom prst="rect">
              <a:avLst/>
            </a:prstGeom>
            <a:ln>
              <a:solidFill>
                <a:schemeClr val="tx1">
                  <a:lumMod val="50000"/>
                  <a:lumOff val="50000"/>
                </a:schemeClr>
              </a:solidFill>
            </a:ln>
          </p:spPr>
        </p:pic>
        <p:sp>
          <p:nvSpPr>
            <p:cNvPr id="13" name="Oval 14">
              <a:extLst>
                <a:ext uri="{FF2B5EF4-FFF2-40B4-BE49-F238E27FC236}">
                  <a16:creationId xmlns:a16="http://schemas.microsoft.com/office/drawing/2014/main" id="{15BD40C1-9F35-1546-C4B0-CC9E7818F860}"/>
                </a:ext>
              </a:extLst>
            </p:cNvPr>
            <p:cNvSpPr/>
            <p:nvPr/>
          </p:nvSpPr>
          <p:spPr>
            <a:xfrm>
              <a:off x="9467092" y="1370932"/>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De sex rutorna till höger är anpassade till diagram. </a:t>
              </a:r>
            </a:p>
          </p:txBody>
        </p:sp>
        <p:sp>
          <p:nvSpPr>
            <p:cNvPr id="14" name="Arc 23">
              <a:extLst>
                <a:ext uri="{FF2B5EF4-FFF2-40B4-BE49-F238E27FC236}">
                  <a16:creationId xmlns:a16="http://schemas.microsoft.com/office/drawing/2014/main" id="{9304C66B-4C14-8DA1-1801-A218A8C11F71}"/>
                </a:ext>
              </a:extLst>
            </p:cNvPr>
            <p:cNvSpPr/>
            <p:nvPr/>
          </p:nvSpPr>
          <p:spPr>
            <a:xfrm>
              <a:off x="9056006" y="1621351"/>
              <a:ext cx="601430" cy="597437"/>
            </a:xfrm>
            <a:prstGeom prst="arc">
              <a:avLst>
                <a:gd name="adj1" fmla="val 13660966"/>
                <a:gd name="adj2" fmla="val 17425936"/>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5" name="Oval 14">
              <a:extLst>
                <a:ext uri="{FF2B5EF4-FFF2-40B4-BE49-F238E27FC236}">
                  <a16:creationId xmlns:a16="http://schemas.microsoft.com/office/drawing/2014/main" id="{3C48B4DF-20D6-95A4-69B0-EB6683EE1A2E}"/>
                </a:ext>
              </a:extLst>
            </p:cNvPr>
            <p:cNvSpPr/>
            <p:nvPr/>
          </p:nvSpPr>
          <p:spPr>
            <a:xfrm>
              <a:off x="6855351" y="2007706"/>
              <a:ext cx="870960" cy="826179"/>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De fyra första är färger för text och bakgrund</a:t>
              </a:r>
            </a:p>
          </p:txBody>
        </p:sp>
        <p:sp>
          <p:nvSpPr>
            <p:cNvPr id="16" name="Arc 13">
              <a:extLst>
                <a:ext uri="{FF2B5EF4-FFF2-40B4-BE49-F238E27FC236}">
                  <a16:creationId xmlns:a16="http://schemas.microsoft.com/office/drawing/2014/main" id="{036DC2FA-E625-3EF4-9B9E-8127748C50D1}"/>
                </a:ext>
              </a:extLst>
            </p:cNvPr>
            <p:cNvSpPr/>
            <p:nvPr/>
          </p:nvSpPr>
          <p:spPr>
            <a:xfrm>
              <a:off x="7500235" y="1754359"/>
              <a:ext cx="587917" cy="464131"/>
            </a:xfrm>
            <a:prstGeom prst="arc">
              <a:avLst>
                <a:gd name="adj1" fmla="val 10650856"/>
                <a:gd name="adj2" fmla="val 1554433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7" name="Oval 14">
              <a:extLst>
                <a:ext uri="{FF2B5EF4-FFF2-40B4-BE49-F238E27FC236}">
                  <a16:creationId xmlns:a16="http://schemas.microsoft.com/office/drawing/2014/main" id="{C3A5C3EC-E148-8878-938C-061A3C0B93DE}"/>
                </a:ext>
              </a:extLst>
            </p:cNvPr>
            <p:cNvSpPr/>
            <p:nvPr/>
          </p:nvSpPr>
          <p:spPr>
            <a:xfrm>
              <a:off x="9451415" y="3023636"/>
              <a:ext cx="1160974" cy="1120006"/>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1" i="0" u="none" strike="noStrike" kern="1200" cap="none" spc="0" normalizeH="0" baseline="0" noProof="0" dirty="0">
                  <a:ln>
                    <a:noFill/>
                  </a:ln>
                  <a:solidFill>
                    <a:prstClr val="black"/>
                  </a:solidFill>
                  <a:effectLst/>
                  <a:uLnTx/>
                  <a:uFillTx/>
                  <a:latin typeface="Verdana"/>
                  <a:ea typeface="+mn-ea"/>
                  <a:cs typeface="+mn-cs"/>
                </a:rPr>
                <a:t>Använd inte  </a:t>
              </a:r>
              <a:r>
                <a:rPr kumimoji="0" lang="sv-SE" sz="800" b="0" i="0" u="none" strike="noStrike" kern="1200" cap="none" spc="0" normalizeH="0" baseline="0" noProof="0" dirty="0">
                  <a:ln>
                    <a:noFill/>
                  </a:ln>
                  <a:solidFill>
                    <a:prstClr val="black"/>
                  </a:solidFill>
                  <a:effectLst/>
                  <a:uLnTx/>
                  <a:uFillTx/>
                  <a:latin typeface="Verdana"/>
                  <a:ea typeface="+mn-ea"/>
                  <a:cs typeface="+mn-cs"/>
                </a:rPr>
                <a:t>Standardfärger. </a:t>
              </a:r>
              <a:endParaRPr kumimoji="0" lang="sv-SE" sz="800" b="1" i="0" u="none" strike="noStrike" kern="1200" cap="none" spc="0" normalizeH="0" baseline="0" noProof="0" dirty="0">
                <a:ln>
                  <a:noFill/>
                </a:ln>
                <a:solidFill>
                  <a:prstClr val="black"/>
                </a:solidFill>
                <a:effectLst/>
                <a:uLnTx/>
                <a:uFillTx/>
                <a:latin typeface="Verdana"/>
                <a:ea typeface="+mn-ea"/>
                <a:cs typeface="+mn-cs"/>
              </a:endParaRPr>
            </a:p>
          </p:txBody>
        </p:sp>
        <p:sp>
          <p:nvSpPr>
            <p:cNvPr id="18" name="Arc 23">
              <a:extLst>
                <a:ext uri="{FF2B5EF4-FFF2-40B4-BE49-F238E27FC236}">
                  <a16:creationId xmlns:a16="http://schemas.microsoft.com/office/drawing/2014/main" id="{C8C25CE6-4F0D-884C-E320-AE3A008AF0C3}"/>
                </a:ext>
              </a:extLst>
            </p:cNvPr>
            <p:cNvSpPr/>
            <p:nvPr/>
          </p:nvSpPr>
          <p:spPr>
            <a:xfrm>
              <a:off x="8941098" y="3223014"/>
              <a:ext cx="601430" cy="597437"/>
            </a:xfrm>
            <a:prstGeom prst="arc">
              <a:avLst>
                <a:gd name="adj1" fmla="val 13660966"/>
                <a:gd name="adj2" fmla="val 21099845"/>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cxnSp>
          <p:nvCxnSpPr>
            <p:cNvPr id="19" name="Rak koppling 31">
              <a:extLst>
                <a:ext uri="{FF2B5EF4-FFF2-40B4-BE49-F238E27FC236}">
                  <a16:creationId xmlns:a16="http://schemas.microsoft.com/office/drawing/2014/main" id="{3C392041-13D7-07BC-F893-FD06D4055407}"/>
                </a:ext>
              </a:extLst>
            </p:cNvPr>
            <p:cNvCxnSpPr/>
            <p:nvPr/>
          </p:nvCxnSpPr>
          <p:spPr>
            <a:xfrm>
              <a:off x="7726311" y="1913197"/>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cxnSp>
          <p:nvCxnSpPr>
            <p:cNvPr id="20" name="Rak koppling 32">
              <a:extLst>
                <a:ext uri="{FF2B5EF4-FFF2-40B4-BE49-F238E27FC236}">
                  <a16:creationId xmlns:a16="http://schemas.microsoft.com/office/drawing/2014/main" id="{BADC48FF-81FC-AB8E-C7D8-64E242159BF6}"/>
                </a:ext>
              </a:extLst>
            </p:cNvPr>
            <p:cNvCxnSpPr/>
            <p:nvPr/>
          </p:nvCxnSpPr>
          <p:spPr>
            <a:xfrm>
              <a:off x="7707513" y="3165184"/>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sp>
          <p:nvSpPr>
            <p:cNvPr id="21" name="Oval 14">
              <a:extLst>
                <a:ext uri="{FF2B5EF4-FFF2-40B4-BE49-F238E27FC236}">
                  <a16:creationId xmlns:a16="http://schemas.microsoft.com/office/drawing/2014/main" id="{DB0DD321-EAF6-98EB-9DBD-CC9E9ED3D05E}"/>
                </a:ext>
              </a:extLst>
            </p:cNvPr>
            <p:cNvSpPr/>
            <p:nvPr/>
          </p:nvSpPr>
          <p:spPr>
            <a:xfrm>
              <a:off x="10406367" y="2012127"/>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Används för dekorativa grafiska element</a:t>
              </a:r>
            </a:p>
          </p:txBody>
        </p:sp>
        <p:cxnSp>
          <p:nvCxnSpPr>
            <p:cNvPr id="22" name="Rak pilkoppling 35">
              <a:extLst>
                <a:ext uri="{FF2B5EF4-FFF2-40B4-BE49-F238E27FC236}">
                  <a16:creationId xmlns:a16="http://schemas.microsoft.com/office/drawing/2014/main" id="{D042F09C-CC59-699E-C72F-D4CB99B6CBFA}"/>
                </a:ext>
              </a:extLst>
            </p:cNvPr>
            <p:cNvCxnSpPr>
              <a:cxnSpLocks/>
            </p:cNvCxnSpPr>
            <p:nvPr/>
          </p:nvCxnSpPr>
          <p:spPr>
            <a:xfrm flipH="1">
              <a:off x="9160716" y="2639437"/>
              <a:ext cx="1204331" cy="21669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grpSp>
        <p:nvGrpSpPr>
          <p:cNvPr id="33" name="Grupp 32">
            <a:extLst>
              <a:ext uri="{FF2B5EF4-FFF2-40B4-BE49-F238E27FC236}">
                <a16:creationId xmlns:a16="http://schemas.microsoft.com/office/drawing/2014/main" id="{FF7E10A5-756B-D4A5-0A48-5EF96D88703C}"/>
              </a:ext>
            </a:extLst>
          </p:cNvPr>
          <p:cNvGrpSpPr/>
          <p:nvPr/>
        </p:nvGrpSpPr>
        <p:grpSpPr>
          <a:xfrm>
            <a:off x="665573" y="4423012"/>
            <a:ext cx="4003878" cy="2387779"/>
            <a:chOff x="3815236" y="4308945"/>
            <a:chExt cx="4003878" cy="2387779"/>
          </a:xfrm>
        </p:grpSpPr>
        <p:pic>
          <p:nvPicPr>
            <p:cNvPr id="5" name="Bildobjekt 4">
              <a:extLst>
                <a:ext uri="{FF2B5EF4-FFF2-40B4-BE49-F238E27FC236}">
                  <a16:creationId xmlns:a16="http://schemas.microsoft.com/office/drawing/2014/main" id="{0A08AA3D-90A7-D01B-406E-FDE5FAAEA8F0}"/>
                </a:ext>
              </a:extLst>
            </p:cNvPr>
            <p:cNvPicPr>
              <a:picLocks noChangeAspect="1"/>
            </p:cNvPicPr>
            <p:nvPr/>
          </p:nvPicPr>
          <p:blipFill>
            <a:blip r:embed="rId4"/>
            <a:stretch>
              <a:fillRect/>
            </a:stretch>
          </p:blipFill>
          <p:spPr>
            <a:xfrm>
              <a:off x="6012734" y="4308945"/>
              <a:ext cx="1806380" cy="2387779"/>
            </a:xfrm>
            <a:prstGeom prst="rect">
              <a:avLst/>
            </a:prstGeom>
          </p:spPr>
        </p:pic>
        <p:sp>
          <p:nvSpPr>
            <p:cNvPr id="6" name="textruta 5">
              <a:extLst>
                <a:ext uri="{FF2B5EF4-FFF2-40B4-BE49-F238E27FC236}">
                  <a16:creationId xmlns:a16="http://schemas.microsoft.com/office/drawing/2014/main" id="{A57416D1-4CB2-F6A6-D7E4-C259C4017D74}"/>
                </a:ext>
              </a:extLst>
            </p:cNvPr>
            <p:cNvSpPr txBox="1"/>
            <p:nvPr/>
          </p:nvSpPr>
          <p:spPr>
            <a:xfrm>
              <a:off x="3815236" y="4692922"/>
              <a:ext cx="2037806" cy="576761"/>
            </a:xfrm>
            <a:prstGeom prst="rect">
              <a:avLst/>
            </a:prstGeom>
            <a:noFill/>
          </p:spPr>
          <p:txBody>
            <a:bodyPr wrap="square" lIns="0" tIns="0" rIns="0" bIns="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Lägg egna bilder endast </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på avsedda platser i layouten. </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Tex</a:t>
              </a:r>
            </a:p>
          </p:txBody>
        </p:sp>
        <p:cxnSp>
          <p:nvCxnSpPr>
            <p:cNvPr id="26" name="Rak pilkoppling 10">
              <a:extLst>
                <a:ext uri="{FF2B5EF4-FFF2-40B4-BE49-F238E27FC236}">
                  <a16:creationId xmlns:a16="http://schemas.microsoft.com/office/drawing/2014/main" id="{D336D76A-0453-B7BF-0723-314AA5390821}"/>
                </a:ext>
              </a:extLst>
            </p:cNvPr>
            <p:cNvCxnSpPr>
              <a:cxnSpLocks/>
            </p:cNvCxnSpPr>
            <p:nvPr/>
          </p:nvCxnSpPr>
          <p:spPr>
            <a:xfrm flipV="1">
              <a:off x="4246775" y="4981303"/>
              <a:ext cx="2833294" cy="209006"/>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5" name="textruta 34">
            <a:extLst>
              <a:ext uri="{FF2B5EF4-FFF2-40B4-BE49-F238E27FC236}">
                <a16:creationId xmlns:a16="http://schemas.microsoft.com/office/drawing/2014/main" id="{0DF4A221-CD16-8A22-BA00-0DC8662DBD41}"/>
              </a:ext>
            </a:extLst>
          </p:cNvPr>
          <p:cNvSpPr txBox="1"/>
          <p:nvPr/>
        </p:nvSpPr>
        <p:spPr>
          <a:xfrm>
            <a:off x="6517457" y="5655133"/>
            <a:ext cx="4335546" cy="976870"/>
          </a:xfrm>
          <a:prstGeom prst="rect">
            <a:avLst/>
          </a:prstGeom>
          <a:noFill/>
        </p:spPr>
        <p:txBody>
          <a:bodyPr wrap="square" lIns="0" tIns="0" rIns="0" bIns="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1" i="0" u="none" strike="noStrike" kern="1200" cap="none" spc="0" normalizeH="0" baseline="0" noProof="0" dirty="0">
                <a:ln>
                  <a:noFill/>
                </a:ln>
                <a:solidFill>
                  <a:prstClr val="black"/>
                </a:solidFill>
                <a:effectLst/>
                <a:uLnTx/>
                <a:uFillTx/>
                <a:latin typeface="Verdana"/>
                <a:ea typeface="+mn-ea"/>
                <a:cs typeface="+mn-cs"/>
              </a:rPr>
              <a:t>Logotyper</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Ändra inte eller lägg till ytterligare logotyper i denna mall.</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Om du vill förtydliga vilken/vilka</a:t>
            </a:r>
          </a:p>
          <a:p>
            <a:pPr marL="0" marR="0" lvl="0" indent="0" algn="l" defTabSz="914400" rtl="0" eaLnBrk="1" fontAlgn="auto" latinLnBrk="0" hangingPunct="1">
              <a:lnSpc>
                <a:spcPct val="130000"/>
              </a:lnSpc>
              <a:spcBef>
                <a:spcPts val="0"/>
              </a:spcBef>
              <a:spcAft>
                <a:spcPts val="0"/>
              </a:spcAft>
              <a:buClrTx/>
              <a:buSzTx/>
              <a:buFontTx/>
              <a:buNone/>
              <a:tabLst/>
              <a:defRPr/>
            </a:pPr>
            <a:r>
              <a:rPr lang="sv-SE" sz="1000" dirty="0"/>
              <a:t>förvaltning-ar/</a:t>
            </a:r>
            <a:r>
              <a:rPr lang="sv-SE" sz="1000" dirty="0" err="1"/>
              <a:t>enhet-er</a:t>
            </a:r>
            <a:r>
              <a:rPr lang="sv-SE" sz="1000" dirty="0"/>
              <a:t>/</a:t>
            </a:r>
            <a:r>
              <a:rPr lang="sv-SE" sz="1000" dirty="0" err="1"/>
              <a:t>verksamhet-er</a:t>
            </a:r>
            <a:r>
              <a:rPr lang="sv-SE" sz="1000" dirty="0"/>
              <a:t> </a:t>
            </a:r>
            <a:r>
              <a:rPr kumimoji="0" lang="sv-SE" sz="1000" b="0" i="0" u="none" strike="noStrike" kern="1200" cap="none" spc="0" normalizeH="0" baseline="0" noProof="0" dirty="0">
                <a:ln>
                  <a:noFill/>
                </a:ln>
                <a:solidFill>
                  <a:prstClr val="black"/>
                </a:solidFill>
                <a:effectLst/>
                <a:uLnTx/>
                <a:uFillTx/>
                <a:latin typeface="Verdana"/>
                <a:ea typeface="+mn-ea"/>
                <a:cs typeface="+mn-cs"/>
              </a:rPr>
              <a:t>du representerar så anger du den informationen i startsidans underrubrik.</a:t>
            </a:r>
          </a:p>
        </p:txBody>
      </p:sp>
    </p:spTree>
    <p:extLst>
      <p:ext uri="{BB962C8B-B14F-4D97-AF65-F5344CB8AC3E}">
        <p14:creationId xmlns:p14="http://schemas.microsoft.com/office/powerpoint/2010/main" val="4049425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3C4038CB-9153-27C6-8968-E5F7AA695A90}"/>
              </a:ext>
            </a:extLst>
          </p:cNvPr>
          <p:cNvSpPr>
            <a:spLocks noGrp="1"/>
          </p:cNvSpPr>
          <p:nvPr>
            <p:ph type="ctrTitle"/>
          </p:nvPr>
        </p:nvSpPr>
        <p:spPr/>
        <p:txBody>
          <a:bodyPr/>
          <a:lstStyle/>
          <a:p>
            <a:endParaRPr lang="sv-SE"/>
          </a:p>
        </p:txBody>
      </p:sp>
      <p:sp>
        <p:nvSpPr>
          <p:cNvPr id="5" name="Underrubrik 4">
            <a:extLst>
              <a:ext uri="{FF2B5EF4-FFF2-40B4-BE49-F238E27FC236}">
                <a16:creationId xmlns:a16="http://schemas.microsoft.com/office/drawing/2014/main" id="{3C145C0E-6AA1-BF34-9856-8FA6113705C8}"/>
              </a:ext>
            </a:extLst>
          </p:cNvPr>
          <p:cNvSpPr>
            <a:spLocks noGrp="1"/>
          </p:cNvSpPr>
          <p:nvPr>
            <p:ph type="subTitle" idx="1"/>
          </p:nvPr>
        </p:nvSpPr>
        <p:spPr/>
        <p:txBody>
          <a:bodyPr/>
          <a:lstStyle/>
          <a:p>
            <a:endParaRPr lang="sv-SE"/>
          </a:p>
        </p:txBody>
      </p:sp>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t>2024-07-10</a:t>
            </a:fld>
            <a:endParaRPr lang="sv-SE" dirty="0"/>
          </a:p>
        </p:txBody>
      </p:sp>
      <p:sp>
        <p:nvSpPr>
          <p:cNvPr id="6" name="Platshållare för bild 5">
            <a:extLst>
              <a:ext uri="{FF2B5EF4-FFF2-40B4-BE49-F238E27FC236}">
                <a16:creationId xmlns:a16="http://schemas.microsoft.com/office/drawing/2014/main" id="{5BA7B7A8-CA4B-EC2D-F0EF-BCD5217ABE91}"/>
              </a:ext>
            </a:extLst>
          </p:cNvPr>
          <p:cNvSpPr>
            <a:spLocks noGrp="1"/>
          </p:cNvSpPr>
          <p:nvPr>
            <p:ph type="pic" sz="quarter" idx="16"/>
          </p:nvPr>
        </p:nvSpPr>
        <p:spPr/>
      </p:sp>
    </p:spTree>
    <p:extLst>
      <p:ext uri="{BB962C8B-B14F-4D97-AF65-F5344CB8AC3E}">
        <p14:creationId xmlns:p14="http://schemas.microsoft.com/office/powerpoint/2010/main" val="3289012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endParaRPr lang="sv-SE"/>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p:txBody>
          <a:bodyPr/>
          <a:lstStyle/>
          <a:p>
            <a:endParaRPr lang="sv-SE"/>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2024-07-10</a:t>
            </a:fld>
            <a:endParaRPr lang="sv-SE" dirty="0"/>
          </a:p>
        </p:txBody>
      </p:sp>
    </p:spTree>
    <p:extLst>
      <p:ext uri="{BB962C8B-B14F-4D97-AF65-F5344CB8AC3E}">
        <p14:creationId xmlns:p14="http://schemas.microsoft.com/office/powerpoint/2010/main" val="67797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4294967295"/>
          </p:nvPr>
        </p:nvSpPr>
        <p:spPr>
          <a:xfrm>
            <a:off x="10901364" y="136525"/>
            <a:ext cx="900071" cy="141687"/>
          </a:xfrm>
        </p:spPr>
        <p:txBody>
          <a:bodyPr/>
          <a:lstStyle/>
          <a:p>
            <a:fld id="{F51BC1AE-12BE-46AC-9A20-CE9C845E4E47}" type="datetime1">
              <a:rPr lang="sv-SE" smtClean="0"/>
              <a:t>2024-07-10</a:t>
            </a:fld>
            <a:endParaRPr lang="sv-SE" dirty="0"/>
          </a:p>
        </p:txBody>
      </p:sp>
      <p:sp>
        <p:nvSpPr>
          <p:cNvPr id="3" name="Rubrik 2">
            <a:extLst>
              <a:ext uri="{FF2B5EF4-FFF2-40B4-BE49-F238E27FC236}">
                <a16:creationId xmlns:a16="http://schemas.microsoft.com/office/drawing/2014/main" id="{D2191DD3-7C41-11D5-F296-08EA84B63DDE}"/>
              </a:ext>
            </a:extLst>
          </p:cNvPr>
          <p:cNvSpPr>
            <a:spLocks noGrp="1"/>
          </p:cNvSpPr>
          <p:nvPr>
            <p:ph type="title"/>
          </p:nvPr>
        </p:nvSpPr>
        <p:spPr/>
        <p:txBody>
          <a:bodyPr/>
          <a:lstStyle/>
          <a:p>
            <a:endParaRPr lang="sv-SE"/>
          </a:p>
        </p:txBody>
      </p:sp>
    </p:spTree>
    <p:extLst>
      <p:ext uri="{BB962C8B-B14F-4D97-AF65-F5344CB8AC3E}">
        <p14:creationId xmlns:p14="http://schemas.microsoft.com/office/powerpoint/2010/main" val="3801270367"/>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TotalTime>
  <Words>375</Words>
  <Application>Microsoft Office PowerPoint</Application>
  <PresentationFormat>Bredbild</PresentationFormat>
  <Paragraphs>36</Paragraphs>
  <Slides>5</Slides>
  <Notes>3</Notes>
  <HiddenSlides>2</HiddenSlides>
  <MMClips>0</MMClips>
  <ScaleCrop>false</ScaleCrop>
  <HeadingPairs>
    <vt:vector size="4" baseType="variant">
      <vt:variant>
        <vt:lpstr>Tema</vt:lpstr>
      </vt:variant>
      <vt:variant>
        <vt:i4>1</vt:i4>
      </vt:variant>
      <vt:variant>
        <vt:lpstr>Bildrubriker</vt:lpstr>
      </vt:variant>
      <vt:variant>
        <vt:i4>5</vt:i4>
      </vt:variant>
    </vt:vector>
  </HeadingPairs>
  <TitlesOfParts>
    <vt:vector size="6" baseType="lpstr">
      <vt:lpstr>VGR</vt:lpstr>
      <vt:lpstr>Instruktionssida</vt:lpstr>
      <vt:lpstr>Instruktionssida</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PPT-mall FoUUI PNV VGR och GU ENG</dc:title>
  <dc:creator>Hanna</dc:creator>
  <keywords/>
  <lastModifiedBy>Carin Sjöström Greenwood</lastModifiedBy>
  <revision>14</revision>
  <dcterms:created xsi:type="dcterms:W3CDTF">2023-02-02T13:58:26.0000000Z</dcterms:created>
  <dcterms:modified xsi:type="dcterms:W3CDTF">2024-07-10T12:13:15.0000000Z</dcterms:modified>
</coreProperties>
</file>