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1"/>
  </p:notesMasterIdLst>
  <p:handoutMasterIdLst>
    <p:handoutMasterId r:id="rId12"/>
  </p:handoutMasterIdLst>
  <p:sldIdLst>
    <p:sldId id="294" r:id="rId6"/>
    <p:sldId id="295" r:id="rId7"/>
    <p:sldId id="276" r:id="rId8"/>
    <p:sldId id="277" r:id="rId9"/>
    <p:sldId id="290"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4"/>
            <p14:sldId id="295"/>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5A2867-5EB5-4C5E-9EBB-33C0AEF0078A}" v="3" dt="2026-07-07T10:00:25.037"/>
    <p1510:client id="{4D088EF0-BF9D-005E-2136-8E2C4E8D776C}" v="24" dt="2026-07-07T09:58:48.26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7" d="100"/>
          <a:sy n="37" d="100"/>
        </p:scale>
        <p:origin x="3342"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presProps" Target="presProps.xml" Id="rId13" /><Relationship Type="http://schemas.microsoft.com/office/2015/10/relationships/revisionInfo" Target="revisionInfo.xml" Id="rId18" /><Relationship Type="http://schemas.openxmlformats.org/officeDocument/2006/relationships/slide" Target="slides/slide2.xml" Id="rId7" /><Relationship Type="http://schemas.openxmlformats.org/officeDocument/2006/relationships/handoutMaster" Target="handoutMasters/handoutMaster1.xml" Id="rId12" /><Relationship Type="http://schemas.microsoft.com/office/2016/11/relationships/changesInfo" Target="changesInfos/changesInfo1.xml" Id="rId17" /><Relationship Type="http://schemas.openxmlformats.org/officeDocument/2006/relationships/tableStyles" Target="tableStyles.xml" Id="rId16" /><Relationship Type="http://schemas.openxmlformats.org/officeDocument/2006/relationships/slide" Target="slides/slide1.xml" Id="rId6" /><Relationship Type="http://schemas.openxmlformats.org/officeDocument/2006/relationships/notesMaster" Target="notesMasters/notesMaster1.xml" Id="rId11" /><Relationship Type="http://schemas.openxmlformats.org/officeDocument/2006/relationships/slideMaster" Target="slideMasters/slideMaster1.xml" Id="rId5" /><Relationship Type="http://schemas.openxmlformats.org/officeDocument/2006/relationships/theme" Target="theme/theme1.xml" Id="rId15" /><Relationship Type="http://schemas.openxmlformats.org/officeDocument/2006/relationships/slide" Target="slides/slide5.xml" Id="rId10" /><Relationship Type="http://schemas.openxmlformats.org/officeDocument/2006/relationships/slide" Target="slides/slide4.xml" Id="rId9" /><Relationship Type="http://schemas.openxmlformats.org/officeDocument/2006/relationships/viewProps" Target="viewProps.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976b1efd-ce9f-4624-aa66-b766e6248422" providerId="ADAL" clId="{BF94A3FA-9197-481C-A328-69563A51A0DB}"/>
    <pc:docChg chg="modSld modMainMaster">
      <pc:chgData name="Carin Sjöström Greenwood" userId="976b1efd-ce9f-4624-aa66-b766e6248422" providerId="ADAL" clId="{BF94A3FA-9197-481C-A328-69563A51A0DB}" dt="2026-07-07T15:15:29.426" v="5" actId="5793"/>
      <pc:docMkLst>
        <pc:docMk/>
      </pc:docMkLst>
      <pc:sldChg chg="modSp mod">
        <pc:chgData name="Carin Sjöström Greenwood" userId="976b1efd-ce9f-4624-aa66-b766e6248422" providerId="ADAL" clId="{BF94A3FA-9197-481C-A328-69563A51A0DB}" dt="2026-07-07T15:15:29.426" v="5" actId="5793"/>
        <pc:sldMkLst>
          <pc:docMk/>
          <pc:sldMk cId="67797366" sldId="277"/>
        </pc:sldMkLst>
        <pc:spChg chg="mod">
          <ac:chgData name="Carin Sjöström Greenwood" userId="976b1efd-ce9f-4624-aa66-b766e6248422" providerId="ADAL" clId="{BF94A3FA-9197-481C-A328-69563A51A0DB}" dt="2026-07-07T15:15:29.426" v="5" actId="5793"/>
          <ac:spMkLst>
            <pc:docMk/>
            <pc:sldMk cId="67797366" sldId="277"/>
            <ac:spMk id="13" creationId="{C8299AC6-32FE-B2DF-788B-DAA9F59436C0}"/>
          </ac:spMkLst>
        </pc:spChg>
      </pc:sldChg>
      <pc:sldMasterChg chg="modSldLayout">
        <pc:chgData name="Carin Sjöström Greenwood" userId="976b1efd-ce9f-4624-aa66-b766e6248422" providerId="ADAL" clId="{BF94A3FA-9197-481C-A328-69563A51A0DB}" dt="2026-07-07T10:00:25.036" v="2" actId="14826"/>
        <pc:sldMasterMkLst>
          <pc:docMk/>
          <pc:sldMasterMk cId="149138282" sldId="2147483648"/>
        </pc:sldMasterMkLst>
        <pc:sldLayoutChg chg="modSp">
          <pc:chgData name="Carin Sjöström Greenwood" userId="976b1efd-ce9f-4624-aa66-b766e6248422" providerId="ADAL" clId="{BF94A3FA-9197-481C-A328-69563A51A0DB}" dt="2026-07-07T10:00:10.690" v="1" actId="14826"/>
          <pc:sldLayoutMkLst>
            <pc:docMk/>
            <pc:sldMasterMk cId="149138282" sldId="2147483648"/>
            <pc:sldLayoutMk cId="3177692620" sldId="2147483649"/>
          </pc:sldLayoutMkLst>
          <pc:picChg chg="mod">
            <ac:chgData name="Carin Sjöström Greenwood" userId="976b1efd-ce9f-4624-aa66-b766e6248422" providerId="ADAL" clId="{BF94A3FA-9197-481C-A328-69563A51A0DB}" dt="2026-07-07T10:00:10.690" v="1" actId="14826"/>
            <ac:picMkLst>
              <pc:docMk/>
              <pc:sldMasterMk cId="149138282" sldId="2147483648"/>
              <pc:sldLayoutMk cId="3177692620" sldId="2147483649"/>
              <ac:picMk id="6" creationId="{977CEA88-F829-DC97-8A39-8DD3DBFE7B9E}"/>
            </ac:picMkLst>
          </pc:picChg>
        </pc:sldLayoutChg>
        <pc:sldLayoutChg chg="modSp">
          <pc:chgData name="Carin Sjöström Greenwood" userId="976b1efd-ce9f-4624-aa66-b766e6248422" providerId="ADAL" clId="{BF94A3FA-9197-481C-A328-69563A51A0DB}" dt="2026-07-07T09:59:55.839" v="0" actId="14826"/>
          <pc:sldLayoutMkLst>
            <pc:docMk/>
            <pc:sldMasterMk cId="149138282" sldId="2147483648"/>
            <pc:sldLayoutMk cId="1667956800" sldId="2147483658"/>
          </pc:sldLayoutMkLst>
          <pc:picChg chg="mod">
            <ac:chgData name="Carin Sjöström Greenwood" userId="976b1efd-ce9f-4624-aa66-b766e6248422" providerId="ADAL" clId="{BF94A3FA-9197-481C-A328-69563A51A0DB}" dt="2026-07-07T09:59:55.839" v="0" actId="14826"/>
            <ac:picMkLst>
              <pc:docMk/>
              <pc:sldMasterMk cId="149138282" sldId="2147483648"/>
              <pc:sldLayoutMk cId="1667956800" sldId="2147483658"/>
              <ac:picMk id="10" creationId="{DAE5B946-7681-0A91-70CF-2B7511456F14}"/>
            </ac:picMkLst>
          </pc:picChg>
        </pc:sldLayoutChg>
        <pc:sldLayoutChg chg="modSp">
          <pc:chgData name="Carin Sjöström Greenwood" userId="976b1efd-ce9f-4624-aa66-b766e6248422" providerId="ADAL" clId="{BF94A3FA-9197-481C-A328-69563A51A0DB}" dt="2026-07-07T10:00:25.036" v="2" actId="14826"/>
          <pc:sldLayoutMkLst>
            <pc:docMk/>
            <pc:sldMasterMk cId="149138282" sldId="2147483648"/>
            <pc:sldLayoutMk cId="4252726569" sldId="2147483660"/>
          </pc:sldLayoutMkLst>
          <pc:picChg chg="mod">
            <ac:chgData name="Carin Sjöström Greenwood" userId="976b1efd-ce9f-4624-aa66-b766e6248422" providerId="ADAL" clId="{BF94A3FA-9197-481C-A328-69563A51A0DB}" dt="2026-07-07T10:00:25.036" v="2" actId="14826"/>
            <ac:picMkLst>
              <pc:docMk/>
              <pc:sldMasterMk cId="149138282" sldId="2147483648"/>
              <pc:sldLayoutMk cId="4252726569" sldId="2147483660"/>
              <ac:picMk id="12" creationId="{1FDA0144-7A09-F6FF-D71F-4E03E0AAAEC9}"/>
            </ac:picMkLst>
          </pc:picChg>
        </pc:sldLayoutChg>
      </pc:sldMasterChg>
    </pc:docChg>
  </pc:docChgLst>
  <pc:docChgLst>
    <pc:chgData name="Carin Sjöström Greenwood" userId="S::cargr4@vgregion.se::976b1efd-ce9f-4624-aa66-b766e6248422" providerId="AD" clId="Web-{4D088EF0-BF9D-005E-2136-8E2C4E8D776C}"/>
    <pc:docChg chg="modSld">
      <pc:chgData name="Carin Sjöström Greenwood" userId="S::cargr4@vgregion.se::976b1efd-ce9f-4624-aa66-b766e6248422" providerId="AD" clId="Web-{4D088EF0-BF9D-005E-2136-8E2C4E8D776C}" dt="2026-07-07T09:58:48.264" v="23" actId="1076"/>
      <pc:docMkLst>
        <pc:docMk/>
      </pc:docMkLst>
      <pc:sldChg chg="modSp">
        <pc:chgData name="Carin Sjöström Greenwood" userId="S::cargr4@vgregion.se::976b1efd-ce9f-4624-aa66-b766e6248422" providerId="AD" clId="Web-{4D088EF0-BF9D-005E-2136-8E2C4E8D776C}" dt="2026-07-07T09:58:31.123" v="22" actId="20577"/>
        <pc:sldMkLst>
          <pc:docMk/>
          <pc:sldMk cId="2457642938" sldId="294"/>
        </pc:sldMkLst>
        <pc:spChg chg="mod">
          <ac:chgData name="Carin Sjöström Greenwood" userId="S::cargr4@vgregion.se::976b1efd-ce9f-4624-aa66-b766e6248422" providerId="AD" clId="Web-{4D088EF0-BF9D-005E-2136-8E2C4E8D776C}" dt="2026-07-07T09:57:31.435" v="6" actId="1076"/>
          <ac:spMkLst>
            <pc:docMk/>
            <pc:sldMk cId="2457642938" sldId="294"/>
            <ac:spMk id="4" creationId="{9F3C4ACD-ABC0-042B-8CCA-603DF8E7C93F}"/>
          </ac:spMkLst>
        </pc:spChg>
        <pc:spChg chg="mod">
          <ac:chgData name="Carin Sjöström Greenwood" userId="S::cargr4@vgregion.se::976b1efd-ce9f-4624-aa66-b766e6248422" providerId="AD" clId="Web-{4D088EF0-BF9D-005E-2136-8E2C4E8D776C}" dt="2026-07-07T09:57:37.888" v="8" actId="1076"/>
          <ac:spMkLst>
            <pc:docMk/>
            <pc:sldMk cId="2457642938" sldId="294"/>
            <ac:spMk id="8" creationId="{D3EFBCA4-563F-6886-96B9-659C78F0C96A}"/>
          </ac:spMkLst>
        </pc:spChg>
        <pc:spChg chg="mod">
          <ac:chgData name="Carin Sjöström Greenwood" userId="S::cargr4@vgregion.se::976b1efd-ce9f-4624-aa66-b766e6248422" providerId="AD" clId="Web-{4D088EF0-BF9D-005E-2136-8E2C4E8D776C}" dt="2026-07-07T09:58:31.123" v="22" actId="20577"/>
          <ac:spMkLst>
            <pc:docMk/>
            <pc:sldMk cId="2457642938" sldId="294"/>
            <ac:spMk id="17" creationId="{0C474F61-8344-0F98-B47D-77500148ABA0}"/>
          </ac:spMkLst>
        </pc:spChg>
      </pc:sldChg>
      <pc:sldChg chg="modSp">
        <pc:chgData name="Carin Sjöström Greenwood" userId="S::cargr4@vgregion.se::976b1efd-ce9f-4624-aa66-b766e6248422" providerId="AD" clId="Web-{4D088EF0-BF9D-005E-2136-8E2C4E8D776C}" dt="2026-07-07T09:58:48.264" v="23" actId="1076"/>
        <pc:sldMkLst>
          <pc:docMk/>
          <pc:sldMk cId="4049425703" sldId="295"/>
        </pc:sldMkLst>
        <pc:spChg chg="mod">
          <ac:chgData name="Carin Sjöström Greenwood" userId="S::cargr4@vgregion.se::976b1efd-ce9f-4624-aa66-b766e6248422" providerId="AD" clId="Web-{4D088EF0-BF9D-005E-2136-8E2C4E8D776C}" dt="2026-07-07T09:58:48.264" v="23" actId="1076"/>
          <ac:spMkLst>
            <pc:docMk/>
            <pc:sldMk cId="4049425703" sldId="295"/>
            <ac:spMk id="4" creationId="{C801334C-53CC-6FBA-AEDD-7AE3D161D27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2026-07-07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2026-07-07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2026-07-07</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3998" cy="6092422"/>
            <a:chOff x="4833937" y="1810035"/>
            <a:chExt cx="2409824"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06"/>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endParaRPr lang="en-US"/>
            </a:p>
          </p:txBody>
        </p:sp>
      </p:grpSp>
      <p:pic>
        <p:nvPicPr>
          <p:cNvPr id="10" name="Bildobjekt 9">
            <a:extLst>
              <a:ext uri="{FF2B5EF4-FFF2-40B4-BE49-F238E27FC236}">
                <a16:creationId xmlns:a16="http://schemas.microsoft.com/office/drawing/2014/main" id="{DAE5B946-7681-0A91-70CF-2B7511456F1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04082" y="6057231"/>
            <a:ext cx="1740665" cy="352703"/>
          </a:xfrm>
          <a:prstGeom prst="rect">
            <a:avLst/>
          </a:prstGeom>
        </p:spPr>
      </p:pic>
      <p:pic>
        <p:nvPicPr>
          <p:cNvPr id="8" name="Bildobjekt 7" descr="En bild som visar svart, mörker, skärmbild&#10;&#10;Automatiskt genererad beskrivning">
            <a:extLst>
              <a:ext uri="{FF2B5EF4-FFF2-40B4-BE49-F238E27FC236}">
                <a16:creationId xmlns:a16="http://schemas.microsoft.com/office/drawing/2014/main" id="{514A386D-4F90-1EAA-0C11-B0EC7AB14A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49139" y="6023192"/>
            <a:ext cx="2686738" cy="420780"/>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2026-07-07</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6" name="Bildobjekt 5">
            <a:extLst>
              <a:ext uri="{FF2B5EF4-FFF2-40B4-BE49-F238E27FC236}">
                <a16:creationId xmlns:a16="http://schemas.microsoft.com/office/drawing/2014/main" id="{977CEA88-F829-DC97-8A39-8DD3DBFE7B9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04082" y="6057231"/>
            <a:ext cx="1740665" cy="352703"/>
          </a:xfrm>
          <a:prstGeom prst="rect">
            <a:avLst/>
          </a:prstGeom>
        </p:spPr>
      </p:pic>
      <p:pic>
        <p:nvPicPr>
          <p:cNvPr id="12" name="Bildobjekt 11" descr="En bild som visar svart, mörker, skärmbild&#10;&#10;Automatiskt genererad beskrivning">
            <a:extLst>
              <a:ext uri="{FF2B5EF4-FFF2-40B4-BE49-F238E27FC236}">
                <a16:creationId xmlns:a16="http://schemas.microsoft.com/office/drawing/2014/main" id="{0573E9B8-65EE-9FB4-54B3-127F4E21069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49139" y="6023192"/>
            <a:ext cx="2686738" cy="420780"/>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100667" y="981528"/>
            <a:ext cx="8642350" cy="1047750"/>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100667" y="2723322"/>
            <a:ext cx="8650817" cy="3311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2026-07-07</a:t>
            </a:fld>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2026-07-07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93222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2026-07-07</a:t>
            </a:fld>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2026-07-07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90000" y="383400"/>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pic>
        <p:nvPicPr>
          <p:cNvPr id="10" name="Bildobjekt 9" descr="En bild som visar text, Teckensnitt, logotyp, Grafik&#10;&#10;Automatiskt genererad beskrivning">
            <a:extLst>
              <a:ext uri="{FF2B5EF4-FFF2-40B4-BE49-F238E27FC236}">
                <a16:creationId xmlns:a16="http://schemas.microsoft.com/office/drawing/2014/main" id="{8D6F3645-FA3C-9EE2-88B3-0ECDDEF1C0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4988" y="3160752"/>
            <a:ext cx="4085316" cy="536496"/>
          </a:xfrm>
          <a:prstGeom prst="rect">
            <a:avLst/>
          </a:prstGeom>
        </p:spPr>
      </p:pic>
      <p:pic>
        <p:nvPicPr>
          <p:cNvPr id="12" name="Bildobjekt 11">
            <a:extLst>
              <a:ext uri="{FF2B5EF4-FFF2-40B4-BE49-F238E27FC236}">
                <a16:creationId xmlns:a16="http://schemas.microsoft.com/office/drawing/2014/main" id="{1FDA0144-7A09-F6FF-D71F-4E03E0AAAEC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8971" y="3094892"/>
            <a:ext cx="2674560" cy="541934"/>
          </a:xfrm>
          <a:prstGeom prst="rect">
            <a:avLst/>
          </a:prstGeom>
        </p:spPr>
      </p:pic>
    </p:spTree>
    <p:extLst>
      <p:ext uri="{BB962C8B-B14F-4D97-AF65-F5344CB8AC3E}">
        <p14:creationId xmlns:p14="http://schemas.microsoft.com/office/powerpoint/2010/main" val="425272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2026-07-07</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60" r:id="rId9"/>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hyperlink" Target="https://www.vgregion.se/webbhandboken/digital-tillganglighet/dokument/" TargetMode="External"/><Relationship Id="rId7" Type="http://schemas.openxmlformats.org/officeDocument/2006/relationships/image" Target="../media/image5.png"/><Relationship Id="rId2" Type="http://schemas.openxmlformats.org/officeDocument/2006/relationships/hyperlink" Target="mailto:rh.fouui.kommunikation@vgregion.se" TargetMode="External"/><Relationship Id="rId1" Type="http://schemas.openxmlformats.org/officeDocument/2006/relationships/slideLayout" Target="../slideLayouts/slideLayout3.xml"/><Relationship Id="rId6" Type="http://schemas.openxmlformats.org/officeDocument/2006/relationships/hyperlink" Target="https://www.vgregion.se/ov/varumarkesmanual/visuell-identitet/bild/att-tanka-pa-nar-du-valjer-bild/" TargetMode="External"/><Relationship Id="rId5" Type="http://schemas.openxmlformats.org/officeDocument/2006/relationships/hyperlink" Target="https://mediebank.vgregion.se/fotoweb/archives/5230-Officemallar/2%20H%C3%A4lso-%20och%20sjukv%C3%A5rd/" TargetMode="External"/><Relationship Id="rId4" Type="http://schemas.openxmlformats.org/officeDocument/2006/relationships/hyperlink" Target="https://larportalen.vgregion.se/enrol/index.php?id=99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a:xfrm>
            <a:off x="1086153" y="451757"/>
            <a:ext cx="8642350" cy="1047750"/>
          </a:xfrm>
        </p:spPr>
        <p:txBody>
          <a:bodyPr/>
          <a:lstStyle/>
          <a:p>
            <a:r>
              <a:rPr lang="sv-SE" dirty="0"/>
              <a:t>Instruktionssida</a:t>
            </a:r>
            <a:endParaRPr lang="en-GB" dirty="0"/>
          </a:p>
        </p:txBody>
      </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84943" y="1504122"/>
            <a:ext cx="5003800" cy="3311526"/>
          </a:xfrm>
        </p:spPr>
        <p:txBody>
          <a:bodyPr vert="horz" lIns="0" tIns="0" rIns="0" bIns="0" rtlCol="0" anchor="t">
            <a:noAutofit/>
          </a:bodyPr>
          <a:lstStyle/>
          <a:p>
            <a:pPr marL="0" indent="0">
              <a:buNone/>
            </a:pPr>
            <a:r>
              <a:rPr lang="sv-SE" sz="1000" dirty="0"/>
              <a:t>Denna </a:t>
            </a:r>
            <a:r>
              <a:rPr lang="sv-SE" sz="1000"/>
              <a:t>PPT:mall</a:t>
            </a:r>
            <a:r>
              <a:rPr lang="sv-SE" sz="1000" dirty="0"/>
              <a:t> använder du när du presenterar information vid möte/konferens/event i </a:t>
            </a:r>
            <a:r>
              <a:rPr lang="sv-SE" sz="1000"/>
              <a:t>VGR:s</a:t>
            </a:r>
            <a:r>
              <a:rPr lang="sv-SE" sz="1000" dirty="0"/>
              <a:t> regi och du representerar verksamhet inom VGR och Göteborgs universitet på engelska (VGR saknar sedan våren 2024 engelsk version av logotypen).</a:t>
            </a:r>
          </a:p>
          <a:p>
            <a:pPr marL="0" indent="0">
              <a:buNone/>
            </a:pPr>
            <a:r>
              <a:rPr lang="sv-SE" sz="1000" dirty="0"/>
              <a:t>Säkerställ att du använder rätt mall. Säkerställ att du använder rätt mall. Om du är osäker kan du höra av dig till FoUUI kommunikationsstöd via e-post: </a:t>
            </a:r>
            <a:r>
              <a:rPr lang="sv-SE" sz="1000" dirty="0">
                <a:hlinkClick r:id="rId2"/>
              </a:rPr>
              <a:t>rh.fouui.kommunikation@vgregion.se </a:t>
            </a:r>
            <a:endParaRPr lang="sv-SE" sz="1000" dirty="0"/>
          </a:p>
          <a:p>
            <a:pPr marL="0" indent="0">
              <a:buNone/>
            </a:pPr>
            <a:r>
              <a:rPr lang="sv-SE" sz="1000" dirty="0"/>
              <a:t>Denna mall använder </a:t>
            </a:r>
            <a:r>
              <a:rPr lang="sv-SE" sz="1000"/>
              <a:t>VGR:s</a:t>
            </a:r>
            <a:r>
              <a:rPr lang="sv-SE" sz="1000" dirty="0"/>
              <a:t> grundmall som bas. </a:t>
            </a:r>
            <a:r>
              <a:rPr lang="sv-SE" sz="1000"/>
              <a:t>VGR:s</a:t>
            </a:r>
            <a:r>
              <a:rPr lang="sv-SE" sz="1000" dirty="0"/>
              <a:t> </a:t>
            </a:r>
            <a:r>
              <a:rPr lang="sv-SE" sz="1000"/>
              <a:t>grundmallar</a:t>
            </a:r>
            <a:r>
              <a:rPr lang="sv-SE" sz="1000" dirty="0"/>
              <a:t> hjälper oss att göra rätt. De är säkrade ur tillgänglighetsperspektiv och följer vår visuella identitet, men det är alltid du som skapar en presentation som ansvarar för både form och innehåll. </a:t>
            </a:r>
          </a:p>
          <a:p>
            <a:pPr marL="0" indent="0">
              <a:buNone/>
            </a:pPr>
            <a:r>
              <a:rPr lang="sv-SE" sz="1000" dirty="0"/>
              <a:t>I webbhandboken finns mer information om tillgänglighet: </a:t>
            </a:r>
            <a:r>
              <a:rPr lang="sv-SE" sz="1000" dirty="0">
                <a:hlinkClick r:id="rId3"/>
              </a:rPr>
              <a:t>Dokument - Webbhandbok VGR (vgregion.se)</a:t>
            </a:r>
            <a:endParaRPr lang="sv-SE" sz="1000" dirty="0"/>
          </a:p>
          <a:p>
            <a:pPr marL="0" indent="0">
              <a:buNone/>
            </a:pPr>
            <a:r>
              <a:rPr lang="sv-SE" sz="1000" dirty="0"/>
              <a:t>I </a:t>
            </a:r>
            <a:r>
              <a:rPr lang="sv-SE" sz="1000"/>
              <a:t>lärportalen</a:t>
            </a:r>
            <a:r>
              <a:rPr lang="sv-SE" sz="1000" dirty="0"/>
              <a:t> finns en utbildning om tillgänglighet i Powerpoint: </a:t>
            </a:r>
            <a:r>
              <a:rPr lang="sv-SE" sz="1000" dirty="0">
                <a:hlinkClick r:id="rId4"/>
              </a:rPr>
              <a:t>Digital tillgänglighet (vgregion.se)</a:t>
            </a:r>
            <a:r>
              <a:rPr lang="sv-SE" sz="1000" dirty="0"/>
              <a:t> </a:t>
            </a:r>
          </a:p>
          <a:p>
            <a:pPr marL="0" indent="0">
              <a:buNone/>
            </a:pPr>
            <a:r>
              <a:rPr lang="sv-SE" sz="1000" dirty="0"/>
              <a:t>I VGR använder vi fyra </a:t>
            </a:r>
            <a:r>
              <a:rPr lang="sv-SE" sz="1000"/>
              <a:t>grundmallar</a:t>
            </a:r>
            <a:r>
              <a:rPr lang="sv-SE" sz="1000" dirty="0"/>
              <a:t>: Regionområde FoUUI primär och nära vårds verksamheter använder mallar baserade på grundmallen för Hälso- och sjukvård med blå som huvudfärg. Alla </a:t>
            </a:r>
            <a:r>
              <a:rPr lang="sv-SE" sz="1000"/>
              <a:t>grundmallar</a:t>
            </a:r>
            <a:r>
              <a:rPr lang="sv-SE" sz="1000" dirty="0"/>
              <a:t> för Hälso- och sjukvård finns i Office-programmen och i </a:t>
            </a:r>
            <a:r>
              <a:rPr lang="sv-SE" sz="1000" dirty="0">
                <a:hlinkClick r:id="rId5"/>
              </a:rPr>
              <a:t>mediebanken</a:t>
            </a:r>
            <a:r>
              <a:rPr lang="sv-SE" sz="1000" dirty="0"/>
              <a:t>.</a:t>
            </a:r>
            <a:endParaRPr lang="en-GB" sz="1000" dirty="0">
              <a:ea typeface="Verdana"/>
            </a:endParaRPr>
          </a:p>
          <a:p>
            <a:pPr>
              <a:buNone/>
            </a:pPr>
            <a:r>
              <a:rPr lang="sv-SE" sz="1000" b="1" dirty="0">
                <a:ea typeface="+mn-lt"/>
                <a:cs typeface="+mn-lt"/>
              </a:rPr>
              <a:t>Viktigt om bilder: </a:t>
            </a:r>
            <a:r>
              <a:rPr lang="sv-SE" sz="1000">
                <a:ea typeface="+mn-lt"/>
                <a:cs typeface="+mn-lt"/>
              </a:rPr>
              <a:t>Läs vad du behöver tänka på när du väljer bilder </a:t>
            </a:r>
            <a:r>
              <a:rPr lang="sv-SE" sz="1000" dirty="0">
                <a:ea typeface="+mn-lt"/>
                <a:cs typeface="+mn-lt"/>
                <a:hlinkClick r:id="rId6"/>
              </a:rPr>
              <a:t>Att tänka på när du väljer bild - VGR:s varumärkesmanual (vgegion.se)</a:t>
            </a:r>
            <a:endParaRPr lang="en-GB">
              <a:ea typeface="+mn-lt"/>
              <a:cs typeface="+mn-lt"/>
            </a:endParaRPr>
          </a:p>
          <a:p>
            <a:pPr marL="0" indent="0">
              <a:buNone/>
            </a:pPr>
            <a:endParaRPr lang="sv-SE" sz="1000" dirty="0">
              <a:ea typeface="Verdana"/>
            </a:endParaRPr>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E79FE-D23C-4201-B9CF-6160AEB17AFF}"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2026-07-07</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1500763"/>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typsnitt och använd bara de godkända färgerna. </a:t>
            </a:r>
          </a:p>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Layout kallas de olika designer på sidor som du kan hitta i din mall. Du hittar dem under knappen </a:t>
            </a:r>
            <a:r>
              <a:rPr kumimoji="0" lang="sv-SE" sz="1000" b="1" i="0" u="none" strike="noStrike" kern="1200" cap="none" spc="0" normalizeH="0" baseline="0" noProof="0" dirty="0">
                <a:ln>
                  <a:noFill/>
                </a:ln>
                <a:solidFill>
                  <a:prstClr val="black"/>
                </a:solidFill>
                <a:effectLst/>
                <a:uLnTx/>
                <a:uFillTx/>
                <a:latin typeface="Verdana"/>
                <a:ea typeface="+mn-ea"/>
                <a:cs typeface="+mn-cs"/>
              </a:rPr>
              <a:t>Layout</a:t>
            </a:r>
            <a:r>
              <a:rPr kumimoji="0" lang="sv-SE" sz="1000" b="0" i="0" u="none" strike="noStrike" kern="1200" cap="none" spc="0" normalizeH="0" baseline="0" noProof="0" dirty="0">
                <a:ln>
                  <a:noFill/>
                </a:ln>
                <a:solidFill>
                  <a:prstClr val="black"/>
                </a:solidFill>
                <a:effectLst/>
                <a:uLnTx/>
                <a:uFillTx/>
                <a:latin typeface="Verdana"/>
                <a:ea typeface="+mn-ea"/>
                <a:cs typeface="+mn-cs"/>
              </a:rPr>
              <a:t> och </a:t>
            </a:r>
            <a:r>
              <a:rPr kumimoji="0" lang="sv-SE" sz="1000" b="1" i="0" u="none" strike="noStrike" kern="1200" cap="none" spc="0" normalizeH="0" baseline="0" noProof="0" dirty="0">
                <a:ln>
                  <a:noFill/>
                </a:ln>
                <a:solidFill>
                  <a:prstClr val="black"/>
                </a:solidFill>
                <a:effectLst/>
                <a:uLnTx/>
                <a:uFillTx/>
                <a:latin typeface="Verdana"/>
                <a:ea typeface="+mn-ea"/>
                <a:cs typeface="+mn-cs"/>
              </a:rPr>
              <a:t>Ny bild </a:t>
            </a:r>
            <a:r>
              <a:rPr kumimoji="0" lang="sv-SE" sz="1000" b="0" i="0" u="none" strike="noStrike" kern="1200" cap="none" spc="0" normalizeH="0" baseline="0" noProof="0" dirty="0">
                <a:ln>
                  <a:noFill/>
                </a:ln>
                <a:solidFill>
                  <a:prstClr val="black"/>
                </a:solidFill>
                <a:effectLst/>
                <a:uLnTx/>
                <a:uFillTx/>
                <a:latin typeface="Verdana"/>
                <a:ea typeface="+mn-ea"/>
                <a:cs typeface="+mn-cs"/>
              </a:rPr>
              <a:t>i menyn. </a:t>
            </a: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p:txBody>
      </p:sp>
      <p:grpSp>
        <p:nvGrpSpPr>
          <p:cNvPr id="2" name="Grupp 1">
            <a:extLst>
              <a:ext uri="{FF2B5EF4-FFF2-40B4-BE49-F238E27FC236}">
                <a16:creationId xmlns:a16="http://schemas.microsoft.com/office/drawing/2014/main" id="{0F9763C5-ACD2-48BD-9465-EF0A20DEA6F7}"/>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8"/>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spTree>
    <p:extLst>
      <p:ext uri="{BB962C8B-B14F-4D97-AF65-F5344CB8AC3E}">
        <p14:creationId xmlns:p14="http://schemas.microsoft.com/office/powerpoint/2010/main" val="2457642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a:xfrm>
            <a:off x="1100667" y="662214"/>
            <a:ext cx="8642350" cy="1047750"/>
          </a:xfrm>
        </p:spPr>
        <p:txBody>
          <a:bodyPr/>
          <a:lstStyle/>
          <a:p>
            <a:r>
              <a:rPr lang="sv-SE" dirty="0"/>
              <a:t>Instruktionssida</a:t>
            </a:r>
            <a:endParaRPr lang="en-GB" dirty="0"/>
          </a:p>
        </p:txBody>
      </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dirty="0"/>
              <a:t>Undvik att skapa nya punktlistor i menyn.</a:t>
            </a:r>
          </a:p>
          <a:p>
            <a:pPr marL="0" indent="0">
              <a:lnSpc>
                <a:spcPct val="100000"/>
              </a:lnSpc>
              <a:buNone/>
            </a:pPr>
            <a:r>
              <a:rPr lang="sv-SE" sz="1000" dirty="0"/>
              <a:t>Välj istället en layout som har en punktlista.</a:t>
            </a:r>
          </a:p>
          <a:p>
            <a:pPr marL="0" indent="0">
              <a:buNone/>
            </a:pPr>
            <a:endParaRPr lang="sv-SE" sz="1000" dirty="0"/>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975BBF-D22A-409F-9CED-4CA46090FDE7}"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2026-07-07</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8" name="Bildobjekt 8">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När du vill gå upp eller ned en nivå i en punktlista använder du </a:t>
            </a:r>
            <a:r>
              <a:rPr kumimoji="0" lang="sv-SE" sz="1000" b="1" i="0" u="none" strike="noStrike" kern="1200" cap="none" spc="0" normalizeH="0" baseline="0" noProof="0" dirty="0">
                <a:ln>
                  <a:noFill/>
                </a:ln>
                <a:solidFill>
                  <a:prstClr val="black"/>
                </a:solidFill>
                <a:effectLst/>
                <a:uLnTx/>
                <a:uFillTx/>
                <a:latin typeface="Verdana"/>
                <a:ea typeface="+mn-ea"/>
                <a:cs typeface="+mn-cs"/>
              </a:rPr>
              <a:t>Öka/Minska </a:t>
            </a:r>
            <a:r>
              <a:rPr kumimoji="0" lang="sv-SE" sz="1000" b="0" i="0" u="none" strike="noStrike" kern="1200" cap="none" spc="0" normalizeH="0" baseline="0" noProof="0" dirty="0">
                <a:ln>
                  <a:noFill/>
                </a:ln>
                <a:solidFill>
                  <a:prstClr val="black"/>
                </a:solidFill>
                <a:effectLst/>
                <a:uLnTx/>
                <a:uFillTx/>
                <a:latin typeface="Verdana"/>
                <a:ea typeface="+mn-ea"/>
                <a:cs typeface="+mn-cs"/>
              </a:rPr>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Verdana"/>
                  <a:ea typeface="+mn-ea"/>
                  <a:cs typeface="+mn-cs"/>
                </a:rPr>
                <a:t>Använd inte  </a:t>
              </a:r>
              <a:r>
                <a:rPr kumimoji="0" lang="sv-SE" sz="800" b="0" i="0" u="none" strike="noStrike" kern="1200" cap="none" spc="0" normalizeH="0" baseline="0" noProof="0" dirty="0">
                  <a:ln>
                    <a:noFill/>
                  </a:ln>
                  <a:solidFill>
                    <a:prstClr val="black"/>
                  </a:solidFill>
                  <a:effectLst/>
                  <a:uLnTx/>
                  <a:uFillTx/>
                  <a:latin typeface="Verdana"/>
                  <a:ea typeface="+mn-ea"/>
                  <a:cs typeface="+mn-cs"/>
                </a:rPr>
                <a:t>Standardfärger. </a:t>
              </a:r>
              <a:endParaRPr kumimoji="0" lang="sv-SE" sz="800" b="1"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33" name="Grupp 32">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Lägg egna bilder endast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på avsedda platser i layouten.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black"/>
                </a:solidFill>
                <a:effectLst/>
                <a:uLnTx/>
                <a:uFillTx/>
                <a:latin typeface="Verdana"/>
                <a:ea typeface="+mn-ea"/>
                <a:cs typeface="+mn-cs"/>
              </a:rPr>
              <a:t>Logotyper</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eller lägg till ytterligare logotyper i denna mall.</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Om du vill förtydliga vilken/vilka</a:t>
            </a:r>
          </a:p>
          <a:p>
            <a:pPr marL="0" marR="0" lvl="0" indent="0" algn="l" defTabSz="914400" rtl="0" eaLnBrk="1" fontAlgn="auto" latinLnBrk="0" hangingPunct="1">
              <a:lnSpc>
                <a:spcPct val="130000"/>
              </a:lnSpc>
              <a:spcBef>
                <a:spcPts val="0"/>
              </a:spcBef>
              <a:spcAft>
                <a:spcPts val="0"/>
              </a:spcAft>
              <a:buClrTx/>
              <a:buSzTx/>
              <a:buFontTx/>
              <a:buNone/>
              <a:tabLst/>
              <a:defRPr/>
            </a:pPr>
            <a:r>
              <a:rPr lang="sv-SE" sz="1000" dirty="0"/>
              <a:t>förvaltning-ar/</a:t>
            </a:r>
            <a:r>
              <a:rPr lang="sv-SE" sz="1000" dirty="0" err="1"/>
              <a:t>enhet-er</a:t>
            </a:r>
            <a:r>
              <a:rPr lang="sv-SE" sz="1000" dirty="0"/>
              <a:t>/</a:t>
            </a:r>
            <a:r>
              <a:rPr lang="sv-SE" sz="1000" dirty="0" err="1"/>
              <a:t>verksamhet-er</a:t>
            </a:r>
            <a:r>
              <a:rPr lang="sv-SE" sz="1000" dirty="0"/>
              <a:t> </a:t>
            </a:r>
            <a:r>
              <a:rPr kumimoji="0" lang="sv-SE" sz="1000" b="0" i="0" u="none" strike="noStrike" kern="1200" cap="none" spc="0" normalizeH="0" baseline="0" noProof="0" dirty="0">
                <a:ln>
                  <a:noFill/>
                </a:ln>
                <a:solidFill>
                  <a:prstClr val="black"/>
                </a:solidFill>
                <a:effectLst/>
                <a:uLnTx/>
                <a:uFillTx/>
                <a:latin typeface="Verdana"/>
                <a:ea typeface="+mn-ea"/>
                <a:cs typeface="+mn-cs"/>
              </a:rPr>
              <a:t>du representerar så anger du den informationen i startsidans underrubrik.</a:t>
            </a:r>
          </a:p>
        </p:txBody>
      </p:sp>
    </p:spTree>
    <p:extLst>
      <p:ext uri="{BB962C8B-B14F-4D97-AF65-F5344CB8AC3E}">
        <p14:creationId xmlns:p14="http://schemas.microsoft.com/office/powerpoint/2010/main" val="404942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3C4038CB-9153-27C6-8968-E5F7AA695A90}"/>
              </a:ext>
            </a:extLst>
          </p:cNvPr>
          <p:cNvSpPr>
            <a:spLocks noGrp="1"/>
          </p:cNvSpPr>
          <p:nvPr>
            <p:ph type="ctrTitle"/>
          </p:nvPr>
        </p:nvSpPr>
        <p:spPr/>
        <p:txBody>
          <a:bodyPr/>
          <a:lstStyle/>
          <a:p>
            <a:endParaRPr lang="sv-SE"/>
          </a:p>
        </p:txBody>
      </p:sp>
      <p:sp>
        <p:nvSpPr>
          <p:cNvPr id="5" name="Underrubrik 4">
            <a:extLst>
              <a:ext uri="{FF2B5EF4-FFF2-40B4-BE49-F238E27FC236}">
                <a16:creationId xmlns:a16="http://schemas.microsoft.com/office/drawing/2014/main" id="{3C145C0E-6AA1-BF34-9856-8FA6113705C8}"/>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2026-07-07</a:t>
            </a:fld>
            <a:endParaRPr lang="sv-SE" dirty="0"/>
          </a:p>
        </p:txBody>
      </p:sp>
      <p:sp>
        <p:nvSpPr>
          <p:cNvPr id="6" name="Platshållare för bild 5">
            <a:extLst>
              <a:ext uri="{FF2B5EF4-FFF2-40B4-BE49-F238E27FC236}">
                <a16:creationId xmlns:a16="http://schemas.microsoft.com/office/drawing/2014/main" id="{5BA7B7A8-CA4B-EC2D-F0EF-BCD5217ABE91}"/>
              </a:ext>
            </a:extLst>
          </p:cNvPr>
          <p:cNvSpPr>
            <a:spLocks noGrp="1"/>
          </p:cNvSpPr>
          <p:nvPr>
            <p:ph type="pic" sz="quarter" idx="16"/>
          </p:nvPr>
        </p:nvSpPr>
        <p:spPr/>
        <p:txBody>
          <a:bodyPr/>
          <a:lstStyle/>
          <a:p>
            <a:endParaRPr lang="sv-SE"/>
          </a:p>
        </p:txBody>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endParaRPr lang="sv-SE"/>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pPr marL="0" indent="0">
              <a:buNone/>
            </a:pPr>
            <a:endParaRPr lang="sv-SE" dirty="0"/>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2026-07-07</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4294967295"/>
          </p:nvPr>
        </p:nvSpPr>
        <p:spPr>
          <a:xfrm>
            <a:off x="10901364" y="136525"/>
            <a:ext cx="900071" cy="141687"/>
          </a:xfrm>
        </p:spPr>
        <p:txBody>
          <a:bodyPr/>
          <a:lstStyle/>
          <a:p>
            <a:fld id="{F51BC1AE-12BE-46AC-9A20-CE9C845E4E47}" type="datetime1">
              <a:rPr lang="sv-SE" smtClean="0"/>
              <a:t>2026-07-07</a:t>
            </a:fld>
            <a:endParaRPr lang="sv-SE" dirty="0"/>
          </a:p>
        </p:txBody>
      </p:sp>
      <p:sp>
        <p:nvSpPr>
          <p:cNvPr id="3" name="Rubrik 2">
            <a:extLst>
              <a:ext uri="{FF2B5EF4-FFF2-40B4-BE49-F238E27FC236}">
                <a16:creationId xmlns:a16="http://schemas.microsoft.com/office/drawing/2014/main" id="{D2191DD3-7C41-11D5-F296-08EA84B63DDE}"/>
              </a:ext>
            </a:extLst>
          </p:cNvPr>
          <p:cNvSpPr>
            <a:spLocks noGrp="1"/>
          </p:cNvSpPr>
          <p:nvPr>
            <p:ph type="title"/>
          </p:nvPr>
        </p:nvSpPr>
        <p:spPr/>
        <p:txBody>
          <a:bodyPr/>
          <a:lstStyle/>
          <a:p>
            <a:endParaRPr lang="sv-SE"/>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TotalTime>
  <Words>406</Words>
  <Application>Microsoft Office PowerPoint</Application>
  <PresentationFormat>Bredbild</PresentationFormat>
  <Paragraphs>37</Paragraphs>
  <Slides>5</Slides>
  <Notes>3</Notes>
  <HiddenSlides>2</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5</vt:i4>
      </vt:variant>
    </vt:vector>
  </HeadingPairs>
  <TitlesOfParts>
    <vt:vector size="8" baseType="lpstr">
      <vt:lpstr>Arial</vt:lpstr>
      <vt:lpstr>Verdana</vt:lpstr>
      <vt:lpstr>VGR</vt:lpstr>
      <vt:lpstr>Instruktionssida</vt:lpstr>
      <vt:lpstr>Instruktionssida</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och GU ENG</dc:title>
  <dc:creator>Hanna</dc:creator>
  <keywords/>
  <lastModifiedBy>Carin Sjöström Greenwood</lastModifiedBy>
  <revision>14</revision>
  <dcterms:created xsi:type="dcterms:W3CDTF">2023-02-02T13:58:26.0000000Z</dcterms:created>
  <dcterms:modified xsi:type="dcterms:W3CDTF">2026-07-07T15:15:35.0000000Z</dcterms:modified>
</coreProperties>
</file>