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256" r:id="rId6"/>
    <p:sldId id="257" r:id="rId7"/>
  </p:sldIdLst>
  <p:sldSz cx="7559675" cy="1069181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ffisch" id="{85A3C996-49A7-4267-8575-3CB037B3BCBD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EEC2"/>
    <a:srgbClr val="43A447"/>
    <a:srgbClr val="005B89"/>
    <a:srgbClr val="B3EBF2"/>
    <a:srgbClr val="1FB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A27D69-9701-4979-AD97-397033EF2EA5}" v="1" dt="2024-05-06T13:00:46.4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84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57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tableStyles" Target="tableStyles.xml" Id="rId13" /><Relationship Type="http://schemas.openxmlformats.org/officeDocument/2006/relationships/slide" Target="slides/slide2.xml" Id="rId7" /><Relationship Type="http://schemas.openxmlformats.org/officeDocument/2006/relationships/theme" Target="theme/theme1.xml" Id="rId12" /><Relationship Type="http://schemas.openxmlformats.org/officeDocument/2006/relationships/slide" Target="slides/slide1.xml" Id="rId6" /><Relationship Type="http://schemas.openxmlformats.org/officeDocument/2006/relationships/viewProps" Target="view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presProps" Target="presProps.xml" Id="rId10" /><Relationship Type="http://schemas.openxmlformats.org/officeDocument/2006/relationships/handoutMaster" Target="handoutMasters/handoutMaster1.xml" Id="rId9" /><Relationship Type="http://schemas.microsoft.com/office/2016/11/relationships/changesInfo" Target="changesInfos/changesInfo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in Sjöström Greenwood" userId="976b1efd-ce9f-4624-aa66-b766e6248422" providerId="ADAL" clId="{F5A27D69-9701-4979-AD97-397033EF2EA5}"/>
    <pc:docChg chg="undo custSel modSld modMainMaster">
      <pc:chgData name="Carin Sjöström Greenwood" userId="976b1efd-ce9f-4624-aa66-b766e6248422" providerId="ADAL" clId="{F5A27D69-9701-4979-AD97-397033EF2EA5}" dt="2024-05-06T13:01:49.386" v="12" actId="478"/>
      <pc:docMkLst>
        <pc:docMk/>
      </pc:docMkLst>
      <pc:sldChg chg="delSp mod">
        <pc:chgData name="Carin Sjöström Greenwood" userId="976b1efd-ce9f-4624-aa66-b766e6248422" providerId="ADAL" clId="{F5A27D69-9701-4979-AD97-397033EF2EA5}" dt="2024-05-06T13:01:45.226" v="11" actId="478"/>
        <pc:sldMkLst>
          <pc:docMk/>
          <pc:sldMk cId="519453273" sldId="256"/>
        </pc:sldMkLst>
        <pc:spChg chg="del">
          <ac:chgData name="Carin Sjöström Greenwood" userId="976b1efd-ce9f-4624-aa66-b766e6248422" providerId="ADAL" clId="{F5A27D69-9701-4979-AD97-397033EF2EA5}" dt="2024-05-06T13:01:45.226" v="11" actId="478"/>
          <ac:spMkLst>
            <pc:docMk/>
            <pc:sldMk cId="519453273" sldId="256"/>
            <ac:spMk id="5" creationId="{37A9EB8D-E196-C962-C691-591BFDBEFD44}"/>
          </ac:spMkLst>
        </pc:spChg>
      </pc:sldChg>
      <pc:sldChg chg="delSp mod">
        <pc:chgData name="Carin Sjöström Greenwood" userId="976b1efd-ce9f-4624-aa66-b766e6248422" providerId="ADAL" clId="{F5A27D69-9701-4979-AD97-397033EF2EA5}" dt="2024-05-06T13:01:49.386" v="12" actId="478"/>
        <pc:sldMkLst>
          <pc:docMk/>
          <pc:sldMk cId="127425514" sldId="257"/>
        </pc:sldMkLst>
        <pc:spChg chg="del">
          <ac:chgData name="Carin Sjöström Greenwood" userId="976b1efd-ce9f-4624-aa66-b766e6248422" providerId="ADAL" clId="{F5A27D69-9701-4979-AD97-397033EF2EA5}" dt="2024-05-06T13:01:49.386" v="12" actId="478"/>
          <ac:spMkLst>
            <pc:docMk/>
            <pc:sldMk cId="127425514" sldId="257"/>
            <ac:spMk id="4" creationId="{69F71E79-D238-D89E-3A9A-286FC01B35E7}"/>
          </ac:spMkLst>
        </pc:spChg>
      </pc:sldChg>
      <pc:sldMasterChg chg="addSp delSp modSp mod">
        <pc:chgData name="Carin Sjöström Greenwood" userId="976b1efd-ce9f-4624-aa66-b766e6248422" providerId="ADAL" clId="{F5A27D69-9701-4979-AD97-397033EF2EA5}" dt="2024-05-06T13:01:32.402" v="10" actId="1076"/>
        <pc:sldMasterMkLst>
          <pc:docMk/>
          <pc:sldMasterMk cId="149138282" sldId="2147483648"/>
        </pc:sldMasterMkLst>
        <pc:spChg chg="add del">
          <ac:chgData name="Carin Sjöström Greenwood" userId="976b1efd-ce9f-4624-aa66-b766e6248422" providerId="ADAL" clId="{F5A27D69-9701-4979-AD97-397033EF2EA5}" dt="2024-05-06T13:01:28.986" v="9" actId="478"/>
          <ac:spMkLst>
            <pc:docMk/>
            <pc:sldMasterMk cId="149138282" sldId="2147483648"/>
            <ac:spMk id="8" creationId="{49749B22-396C-0713-9413-8DD82ACCFA0F}"/>
          </ac:spMkLst>
        </pc:spChg>
        <pc:picChg chg="add mod">
          <ac:chgData name="Carin Sjöström Greenwood" userId="976b1efd-ce9f-4624-aa66-b766e6248422" providerId="ADAL" clId="{F5A27D69-9701-4979-AD97-397033EF2EA5}" dt="2024-05-06T13:01:32.402" v="10" actId="1076"/>
          <ac:picMkLst>
            <pc:docMk/>
            <pc:sldMasterMk cId="149138282" sldId="2147483648"/>
            <ac:picMk id="5" creationId="{232F08B6-7CCA-5B38-40E4-53415672D9B9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A97BB793-53F6-FF1B-D98C-9C7905EE3B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AADC6932-7AC5-C909-2734-21A8D335FB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BDA7B-49EF-473D-A5EA-FA0C2B175FFE}" type="datetimeFigureOut">
              <a:rPr lang="sv-SE" smtClean="0"/>
              <a:t>2024-05-06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76BD254-0E5D-0292-FBF1-2058E84326B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C871CB4-581C-7C73-AF63-66F823C60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F59A5-7115-4FBB-BC34-38F908BFC0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6145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48CA5-74BC-465F-95C1-022157F6EC97}" type="datetimeFigureOut">
              <a:rPr lang="sv-SE" smtClean="0"/>
              <a:t>2024-05-06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FBCD7-AB3F-4C31-A146-70A28394A28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957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1E563FD9-84E1-E242-F9F0-FCB8A6DFCA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5700718"/>
            <a:ext cx="6486525" cy="1171575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0D2530C-015E-4D75-0A10-FC5D2D2FA9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1020" y="7082790"/>
            <a:ext cx="6499860" cy="285750"/>
          </a:xfrm>
        </p:spPr>
        <p:txBody>
          <a:bodyPr/>
          <a:lstStyle>
            <a:lvl1pPr marL="0" indent="0">
              <a:buNone/>
              <a:defRPr sz="1800" b="1"/>
            </a:lvl1pPr>
          </a:lstStyle>
          <a:p>
            <a:pPr lvl="0"/>
            <a:r>
              <a:rPr lang="sv-SE" dirty="0"/>
              <a:t>Rubriknivå 2</a:t>
            </a:r>
          </a:p>
        </p:txBody>
      </p:sp>
      <p:sp>
        <p:nvSpPr>
          <p:cNvPr id="21" name="Platshållare för text 10">
            <a:extLst>
              <a:ext uri="{FF2B5EF4-FFF2-40B4-BE49-F238E27FC236}">
                <a16:creationId xmlns:a16="http://schemas.microsoft.com/office/drawing/2014/main" id="{BB0A89F8-0D03-179C-E4FE-E58FB474A8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3400" y="7570470"/>
            <a:ext cx="6499860" cy="137541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grpSp>
        <p:nvGrpSpPr>
          <p:cNvPr id="2" name="Bild 1">
            <a:extLst>
              <a:ext uri="{FF2B5EF4-FFF2-40B4-BE49-F238E27FC236}">
                <a16:creationId xmlns:a16="http://schemas.microsoft.com/office/drawing/2014/main" id="{51F47E69-21CC-B268-A8B5-091C4A64EF3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33400" y="520700"/>
            <a:ext cx="6496426" cy="5091526"/>
            <a:chOff x="533400" y="520700"/>
            <a:chExt cx="6496426" cy="5091526"/>
          </a:xfrm>
        </p:grpSpPr>
        <p:sp>
          <p:nvSpPr>
            <p:cNvPr id="3" name="Frihandsfigur: Form 2">
              <a:extLst>
                <a:ext uri="{FF2B5EF4-FFF2-40B4-BE49-F238E27FC236}">
                  <a16:creationId xmlns:a16="http://schemas.microsoft.com/office/drawing/2014/main" id="{0CA1CB10-D3E0-F9B9-3BAE-E6621F32E1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3400" y="520700"/>
              <a:ext cx="3248213" cy="2551231"/>
            </a:xfrm>
            <a:custGeom>
              <a:avLst/>
              <a:gdLst>
                <a:gd name="connsiteX0" fmla="*/ 2598291 w 3248213"/>
                <a:gd name="connsiteY0" fmla="*/ 2551232 h 2551231"/>
                <a:gd name="connsiteX1" fmla="*/ 3248214 w 3248213"/>
                <a:gd name="connsiteY1" fmla="*/ 1901310 h 2551231"/>
                <a:gd name="connsiteX2" fmla="*/ 3248214 w 3248213"/>
                <a:gd name="connsiteY2" fmla="*/ 0 h 2551231"/>
                <a:gd name="connsiteX3" fmla="*/ 0 w 3248213"/>
                <a:gd name="connsiteY3" fmla="*/ 0 h 2551231"/>
                <a:gd name="connsiteX4" fmla="*/ 0 w 3248213"/>
                <a:gd name="connsiteY4" fmla="*/ 2551232 h 2551231"/>
                <a:gd name="connsiteX5" fmla="*/ 2598291 w 3248213"/>
                <a:gd name="connsiteY5" fmla="*/ 2551232 h 255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48213" h="2551231">
                  <a:moveTo>
                    <a:pt x="2598291" y="2551232"/>
                  </a:moveTo>
                  <a:cubicBezTo>
                    <a:pt x="2957211" y="2551232"/>
                    <a:pt x="3248214" y="2260230"/>
                    <a:pt x="3248214" y="1901310"/>
                  </a:cubicBezTo>
                  <a:lnTo>
                    <a:pt x="3248214" y="0"/>
                  </a:lnTo>
                  <a:lnTo>
                    <a:pt x="0" y="0"/>
                  </a:lnTo>
                  <a:lnTo>
                    <a:pt x="0" y="2551232"/>
                  </a:lnTo>
                  <a:lnTo>
                    <a:pt x="2598291" y="2551232"/>
                  </a:lnTo>
                  <a:close/>
                </a:path>
              </a:pathLst>
            </a:custGeom>
            <a:solidFill>
              <a:srgbClr val="005B89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4" name="Frihandsfigur: Form 3">
              <a:extLst>
                <a:ext uri="{FF2B5EF4-FFF2-40B4-BE49-F238E27FC236}">
                  <a16:creationId xmlns:a16="http://schemas.microsoft.com/office/drawing/2014/main" id="{72203156-79CB-19B5-4D1D-FA6A9BDD23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9048" y="3072059"/>
              <a:ext cx="1632564" cy="1276315"/>
            </a:xfrm>
            <a:custGeom>
              <a:avLst/>
              <a:gdLst>
                <a:gd name="connsiteX0" fmla="*/ 638221 w 1632564"/>
                <a:gd name="connsiteY0" fmla="*/ 1276188 h 1276315"/>
                <a:gd name="connsiteX1" fmla="*/ 0 w 1632564"/>
                <a:gd name="connsiteY1" fmla="*/ 638094 h 1276315"/>
                <a:gd name="connsiteX2" fmla="*/ 0 w 1632564"/>
                <a:gd name="connsiteY2" fmla="*/ 0 h 1276315"/>
                <a:gd name="connsiteX3" fmla="*/ 1632565 w 1632564"/>
                <a:gd name="connsiteY3" fmla="*/ 0 h 1276315"/>
                <a:gd name="connsiteX4" fmla="*/ 1632565 w 1632564"/>
                <a:gd name="connsiteY4" fmla="*/ 1276316 h 1276315"/>
                <a:gd name="connsiteX5" fmla="*/ 638221 w 1632564"/>
                <a:gd name="connsiteY5" fmla="*/ 1276316 h 127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32564" h="1276315">
                  <a:moveTo>
                    <a:pt x="638221" y="1276188"/>
                  </a:moveTo>
                  <a:cubicBezTo>
                    <a:pt x="285788" y="1276188"/>
                    <a:pt x="0" y="990528"/>
                    <a:pt x="0" y="638094"/>
                  </a:cubicBezTo>
                  <a:lnTo>
                    <a:pt x="0" y="0"/>
                  </a:lnTo>
                  <a:lnTo>
                    <a:pt x="1632565" y="0"/>
                  </a:lnTo>
                  <a:lnTo>
                    <a:pt x="1632565" y="1276316"/>
                  </a:lnTo>
                  <a:lnTo>
                    <a:pt x="638221" y="1276316"/>
                  </a:lnTo>
                  <a:close/>
                </a:path>
              </a:pathLst>
            </a:custGeom>
            <a:solidFill>
              <a:srgbClr val="C0EEC2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5" name="Frihandsfigur: Form 4">
              <a:extLst>
                <a:ext uri="{FF2B5EF4-FFF2-40B4-BE49-F238E27FC236}">
                  <a16:creationId xmlns:a16="http://schemas.microsoft.com/office/drawing/2014/main" id="{F13C28EA-EA86-10D3-F4D7-2FF1FDA97B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4724" y="4348374"/>
              <a:ext cx="1636888" cy="1263851"/>
            </a:xfrm>
            <a:custGeom>
              <a:avLst/>
              <a:gdLst>
                <a:gd name="connsiteX0" fmla="*/ 1005027 w 1636888"/>
                <a:gd name="connsiteY0" fmla="*/ 1263724 h 1263851"/>
                <a:gd name="connsiteX1" fmla="*/ 1636889 w 1636888"/>
                <a:gd name="connsiteY1" fmla="*/ 631862 h 1263851"/>
                <a:gd name="connsiteX2" fmla="*/ 1636889 w 1636888"/>
                <a:gd name="connsiteY2" fmla="*/ 0 h 1263851"/>
                <a:gd name="connsiteX3" fmla="*/ 0 w 1636888"/>
                <a:gd name="connsiteY3" fmla="*/ 0 h 1263851"/>
                <a:gd name="connsiteX4" fmla="*/ 0 w 1636888"/>
                <a:gd name="connsiteY4" fmla="*/ 1263851 h 1263851"/>
                <a:gd name="connsiteX5" fmla="*/ 1005027 w 1636888"/>
                <a:gd name="connsiteY5" fmla="*/ 1263851 h 12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36888" h="1263851">
                  <a:moveTo>
                    <a:pt x="1005027" y="1263724"/>
                  </a:moveTo>
                  <a:cubicBezTo>
                    <a:pt x="1354026" y="1263724"/>
                    <a:pt x="1636889" y="980861"/>
                    <a:pt x="1636889" y="631862"/>
                  </a:cubicBezTo>
                  <a:lnTo>
                    <a:pt x="1636889" y="0"/>
                  </a:lnTo>
                  <a:lnTo>
                    <a:pt x="0" y="0"/>
                  </a:lnTo>
                  <a:lnTo>
                    <a:pt x="0" y="1263851"/>
                  </a:lnTo>
                  <a:lnTo>
                    <a:pt x="1005027" y="1263851"/>
                  </a:lnTo>
                  <a:close/>
                </a:path>
              </a:pathLst>
            </a:custGeom>
            <a:solidFill>
              <a:srgbClr val="005B89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7" name="Frihandsfigur: Form 6">
              <a:extLst>
                <a:ext uri="{FF2B5EF4-FFF2-40B4-BE49-F238E27FC236}">
                  <a16:creationId xmlns:a16="http://schemas.microsoft.com/office/drawing/2014/main" id="{778C28F3-6F11-12B8-1083-DAA8CF3225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81613" y="520700"/>
              <a:ext cx="1624170" cy="1272881"/>
            </a:xfrm>
            <a:custGeom>
              <a:avLst/>
              <a:gdLst>
                <a:gd name="connsiteX0" fmla="*/ 987729 w 1624170"/>
                <a:gd name="connsiteY0" fmla="*/ 1272882 h 1272881"/>
                <a:gd name="connsiteX1" fmla="*/ 1624170 w 1624170"/>
                <a:gd name="connsiteY1" fmla="*/ 636441 h 1272881"/>
                <a:gd name="connsiteX2" fmla="*/ 1624170 w 1624170"/>
                <a:gd name="connsiteY2" fmla="*/ 0 h 1272881"/>
                <a:gd name="connsiteX3" fmla="*/ 0 w 1624170"/>
                <a:gd name="connsiteY3" fmla="*/ 0 h 1272881"/>
                <a:gd name="connsiteX4" fmla="*/ 0 w 1624170"/>
                <a:gd name="connsiteY4" fmla="*/ 1272882 h 1272881"/>
                <a:gd name="connsiteX5" fmla="*/ 987729 w 1624170"/>
                <a:gd name="connsiteY5" fmla="*/ 1272882 h 127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4170" h="1272881">
                  <a:moveTo>
                    <a:pt x="987729" y="1272882"/>
                  </a:moveTo>
                  <a:cubicBezTo>
                    <a:pt x="1339273" y="1272882"/>
                    <a:pt x="1624170" y="987984"/>
                    <a:pt x="1624170" y="636441"/>
                  </a:cubicBezTo>
                  <a:lnTo>
                    <a:pt x="1624170" y="0"/>
                  </a:lnTo>
                  <a:lnTo>
                    <a:pt x="0" y="0"/>
                  </a:lnTo>
                  <a:lnTo>
                    <a:pt x="0" y="1272882"/>
                  </a:lnTo>
                  <a:lnTo>
                    <a:pt x="987729" y="1272882"/>
                  </a:lnTo>
                  <a:close/>
                </a:path>
              </a:pathLst>
            </a:custGeom>
            <a:solidFill>
              <a:srgbClr val="C0EEC2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8" name="Frihandsfigur: Form 7">
              <a:extLst>
                <a:ext uri="{FF2B5EF4-FFF2-40B4-BE49-F238E27FC236}">
                  <a16:creationId xmlns:a16="http://schemas.microsoft.com/office/drawing/2014/main" id="{3D986EC9-5B1B-F98D-50DE-8324A5AB52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05656" y="520700"/>
              <a:ext cx="1624170" cy="1275679"/>
            </a:xfrm>
            <a:custGeom>
              <a:avLst/>
              <a:gdLst>
                <a:gd name="connsiteX0" fmla="*/ 637840 w 1624170"/>
                <a:gd name="connsiteY0" fmla="*/ 0 h 1275679"/>
                <a:gd name="connsiteX1" fmla="*/ 0 w 1624170"/>
                <a:gd name="connsiteY1" fmla="*/ 637840 h 1275679"/>
                <a:gd name="connsiteX2" fmla="*/ 0 w 1624170"/>
                <a:gd name="connsiteY2" fmla="*/ 1275680 h 1275679"/>
                <a:gd name="connsiteX3" fmla="*/ 1624171 w 1624170"/>
                <a:gd name="connsiteY3" fmla="*/ 1275680 h 1275679"/>
                <a:gd name="connsiteX4" fmla="*/ 1624171 w 1624170"/>
                <a:gd name="connsiteY4" fmla="*/ 0 h 1275679"/>
                <a:gd name="connsiteX5" fmla="*/ 637840 w 1624170"/>
                <a:gd name="connsiteY5" fmla="*/ 0 h 127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4170" h="1275679">
                  <a:moveTo>
                    <a:pt x="637840" y="0"/>
                  </a:moveTo>
                  <a:cubicBezTo>
                    <a:pt x="285534" y="0"/>
                    <a:pt x="0" y="285533"/>
                    <a:pt x="0" y="637840"/>
                  </a:cubicBezTo>
                  <a:lnTo>
                    <a:pt x="0" y="1275680"/>
                  </a:lnTo>
                  <a:lnTo>
                    <a:pt x="1624171" y="1275680"/>
                  </a:lnTo>
                  <a:lnTo>
                    <a:pt x="1624171" y="0"/>
                  </a:lnTo>
                  <a:lnTo>
                    <a:pt x="637840" y="0"/>
                  </a:lnTo>
                  <a:close/>
                </a:path>
              </a:pathLst>
            </a:custGeom>
            <a:solidFill>
              <a:srgbClr val="005B89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9" name="Frihandsfigur: Form 8">
              <a:extLst>
                <a:ext uri="{FF2B5EF4-FFF2-40B4-BE49-F238E27FC236}">
                  <a16:creationId xmlns:a16="http://schemas.microsoft.com/office/drawing/2014/main" id="{CEA31B94-B96A-35B6-214D-756F32496D9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3400" y="3072059"/>
              <a:ext cx="1624043" cy="2540166"/>
            </a:xfrm>
            <a:custGeom>
              <a:avLst/>
              <a:gdLst>
                <a:gd name="connsiteX0" fmla="*/ 649923 w 1624043"/>
                <a:gd name="connsiteY0" fmla="*/ 2540040 h 2540166"/>
                <a:gd name="connsiteX1" fmla="*/ 0 w 1624043"/>
                <a:gd name="connsiteY1" fmla="*/ 1890117 h 2540166"/>
                <a:gd name="connsiteX2" fmla="*/ 0 w 1624043"/>
                <a:gd name="connsiteY2" fmla="*/ 0 h 2540166"/>
                <a:gd name="connsiteX3" fmla="*/ 1624043 w 1624043"/>
                <a:gd name="connsiteY3" fmla="*/ 0 h 2540166"/>
                <a:gd name="connsiteX4" fmla="*/ 1624043 w 1624043"/>
                <a:gd name="connsiteY4" fmla="*/ 2540167 h 2540166"/>
                <a:gd name="connsiteX5" fmla="*/ 649923 w 1624043"/>
                <a:gd name="connsiteY5" fmla="*/ 2540167 h 254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4043" h="2540166">
                  <a:moveTo>
                    <a:pt x="649923" y="2540040"/>
                  </a:moveTo>
                  <a:cubicBezTo>
                    <a:pt x="291002" y="2540040"/>
                    <a:pt x="0" y="2249037"/>
                    <a:pt x="0" y="1890117"/>
                  </a:cubicBezTo>
                  <a:lnTo>
                    <a:pt x="0" y="0"/>
                  </a:lnTo>
                  <a:lnTo>
                    <a:pt x="1624043" y="0"/>
                  </a:lnTo>
                  <a:lnTo>
                    <a:pt x="1624043" y="2540167"/>
                  </a:lnTo>
                  <a:lnTo>
                    <a:pt x="649923" y="2540167"/>
                  </a:lnTo>
                  <a:close/>
                </a:path>
              </a:pathLst>
            </a:custGeom>
            <a:solidFill>
              <a:srgbClr val="43A447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/>
            </a:p>
          </p:txBody>
        </p:sp>
        <p:sp>
          <p:nvSpPr>
            <p:cNvPr id="10" name="Frihandsfigur: Form 9">
              <a:extLst>
                <a:ext uri="{FF2B5EF4-FFF2-40B4-BE49-F238E27FC236}">
                  <a16:creationId xmlns:a16="http://schemas.microsoft.com/office/drawing/2014/main" id="{9C095A5D-1F4A-AB44-4204-645D87ED4E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81613" y="1796379"/>
              <a:ext cx="3248213" cy="3815719"/>
            </a:xfrm>
            <a:custGeom>
              <a:avLst/>
              <a:gdLst>
                <a:gd name="connsiteX0" fmla="*/ 649922 w 3248213"/>
                <a:gd name="connsiteY0" fmla="*/ 0 h 3815719"/>
                <a:gd name="connsiteX1" fmla="*/ 0 w 3248213"/>
                <a:gd name="connsiteY1" fmla="*/ 649922 h 3815719"/>
                <a:gd name="connsiteX2" fmla="*/ 0 w 3248213"/>
                <a:gd name="connsiteY2" fmla="*/ 3815719 h 3815719"/>
                <a:gd name="connsiteX3" fmla="*/ 3248214 w 3248213"/>
                <a:gd name="connsiteY3" fmla="*/ 3815719 h 3815719"/>
                <a:gd name="connsiteX4" fmla="*/ 3248214 w 3248213"/>
                <a:gd name="connsiteY4" fmla="*/ 0 h 3815719"/>
                <a:gd name="connsiteX5" fmla="*/ 649922 w 3248213"/>
                <a:gd name="connsiteY5" fmla="*/ 0 h 381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48213" h="3815719">
                  <a:moveTo>
                    <a:pt x="649922" y="0"/>
                  </a:moveTo>
                  <a:cubicBezTo>
                    <a:pt x="291002" y="0"/>
                    <a:pt x="0" y="291002"/>
                    <a:pt x="0" y="649922"/>
                  </a:cubicBezTo>
                  <a:lnTo>
                    <a:pt x="0" y="3815719"/>
                  </a:lnTo>
                  <a:lnTo>
                    <a:pt x="3248214" y="3815719"/>
                  </a:lnTo>
                  <a:lnTo>
                    <a:pt x="3248214" y="0"/>
                  </a:lnTo>
                  <a:lnTo>
                    <a:pt x="649922" y="0"/>
                  </a:lnTo>
                  <a:close/>
                </a:path>
              </a:pathLst>
            </a:custGeom>
            <a:solidFill>
              <a:srgbClr val="B3EBF2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 och under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: ett hörn rundat 5">
            <a:extLst>
              <a:ext uri="{FF2B5EF4-FFF2-40B4-BE49-F238E27FC236}">
                <a16:creationId xmlns:a16="http://schemas.microsoft.com/office/drawing/2014/main" id="{C6B39B10-B2E3-84DA-A53E-10937F1A6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533400" y="520700"/>
            <a:ext cx="6499544" cy="8877748"/>
          </a:xfrm>
          <a:prstGeom prst="round1Rect">
            <a:avLst>
              <a:gd name="adj" fmla="val 108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ubrik 6">
            <a:extLst>
              <a:ext uri="{FF2B5EF4-FFF2-40B4-BE49-F238E27FC236}">
                <a16:creationId xmlns:a16="http://schemas.microsoft.com/office/drawing/2014/main" id="{7F83968C-D339-96C7-BA72-FE009B5961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9500" y="1285427"/>
            <a:ext cx="5435600" cy="1752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36401285-E7F5-69F2-FF64-5AFDA1AD7C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79500" y="3210739"/>
            <a:ext cx="5435600" cy="28575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Rubriknivå 2</a:t>
            </a:r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5077286"/>
            <a:ext cx="6486525" cy="175213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7572711"/>
            <a:ext cx="6486525" cy="13064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pic>
        <p:nvPicPr>
          <p:cNvPr id="5" name="Bildobjekt 4" descr="En bild som visar svart, mörker&#10;&#10;Automatiskt genererad beskrivning">
            <a:extLst>
              <a:ext uri="{FF2B5EF4-FFF2-40B4-BE49-F238E27FC236}">
                <a16:creationId xmlns:a16="http://schemas.microsoft.com/office/drawing/2014/main" id="{232F08B6-7CCA-5B38-40E4-53415672D9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1" y="9871405"/>
            <a:ext cx="2326710" cy="41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</p:sldLayoutIdLst>
  <p:txStyles>
    <p:titleStyle>
      <a:lvl1pPr algn="l" defTabSz="567019" rtl="0" eaLnBrk="1" latinLnBrk="0" hangingPunct="1">
        <a:lnSpc>
          <a:spcPct val="11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49" indent="-167349" algn="l" defTabSz="567019" rtl="0" eaLnBrk="1" latinLnBrk="0" hangingPunct="1">
        <a:lnSpc>
          <a:spcPct val="130000"/>
        </a:lnSpc>
        <a:spcBef>
          <a:spcPts val="620"/>
        </a:spcBef>
        <a:buFont typeface="Verdana" panose="020B060403050404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75" indent="-167349" algn="l" defTabSz="567019" rtl="0" eaLnBrk="1" latinLnBrk="0" hangingPunct="1">
        <a:lnSpc>
          <a:spcPct val="130000"/>
        </a:lnSpc>
        <a:spcBef>
          <a:spcPts val="310"/>
        </a:spcBef>
        <a:buFont typeface="Verdana" panose="020B0604030504040204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130000"/>
        </a:lnSpc>
        <a:spcBef>
          <a:spcPts val="310"/>
        </a:spcBef>
        <a:buFont typeface="Verdana" panose="020B060403050404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130000"/>
        </a:lnSpc>
        <a:spcBef>
          <a:spcPts val="310"/>
        </a:spcBef>
        <a:buFont typeface="Verdana" panose="020B0604030504040204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130000"/>
        </a:lnSpc>
        <a:spcBef>
          <a:spcPts val="310"/>
        </a:spcBef>
        <a:buFont typeface="Verdana" panose="020B0604030504040204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5" userDrawn="1">
          <p15:clr>
            <a:srgbClr val="FF0000"/>
          </p15:clr>
        </p15:guide>
        <p15:guide id="7" pos="2381" userDrawn="1">
          <p15:clr>
            <a:srgbClr val="FF0000"/>
          </p15:clr>
        </p15:guide>
        <p15:guide id="13" pos="4430" userDrawn="1">
          <p15:clr>
            <a:srgbClr val="FF0000"/>
          </p15:clr>
        </p15:guide>
        <p15:guide id="14" orient="horz" pos="335" userDrawn="1">
          <p15:clr>
            <a:srgbClr val="FF0000"/>
          </p15:clr>
        </p15:guide>
        <p15:guide id="18" orient="horz" pos="3308" userDrawn="1">
          <p15:clr>
            <a:srgbClr val="FF0000"/>
          </p15:clr>
        </p15:guide>
        <p15:guide id="22" orient="horz" pos="6202" userDrawn="1">
          <p15:clr>
            <a:srgbClr val="FF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877BFC98-E898-C84F-A9EE-439BF5EAF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BA84766C-6ED1-055E-AD8B-2E006DE2B1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84A0577A-997D-EB2B-F9C9-CD57E23944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945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40E93034-90E2-1A10-7D87-3190DE960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A37E5396-BABE-CD49-CB2E-28E38EDE39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425514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Affisch Hälso- och sjukvård.potx" id="{725A9CAF-FCB0-427D-BC15-FB09658C569F}" vid="{12148B7C-642E-46C4-B3FD-DB2F197A910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Affisch Hälso- och sjukvård</Template>
  <TotalTime>30</TotalTime>
  <Words>0</Words>
  <Application>Microsoft Office PowerPoint</Application>
  <PresentationFormat>Anpassad</PresentationFormat>
  <Paragraphs>0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Arial</vt:lpstr>
      <vt:lpstr>Verdana</vt:lpstr>
      <vt:lpstr>VGR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Affisch - mall för nedladdning - FoUUI primär och nära vård</dc:title>
  <dc:creator>Carin Sjöström Greenwood</dc:creator>
  <keywords/>
  <lastModifiedBy>Carin Sjöström Greenwood</lastModifiedBy>
  <revision>4</revision>
  <dcterms:created xsi:type="dcterms:W3CDTF">2023-02-02T13:58:29.0000000Z</dcterms:created>
  <dcterms:modified xsi:type="dcterms:W3CDTF">2024-05-06T13:01:53.0000000Z</dcterms:modified>
</coreProperties>
</file>