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1618" r:id="rId6"/>
    <p:sldId id="290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/>
        </p14:section>
        <p14:section name="Instruktioner" id="{2CE78CED-5BFF-4E73-9F86-7FD6AA461B08}">
          <p14:sldIdLst/>
        </p14:section>
        <p14:section name="Presentation" id="{B972C155-D5BF-46A7-B591-A42909CFC1FA}">
          <p14:sldIdLst>
            <p14:sldId id="1618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FD17BF-AD6E-439E-9E19-FCF1B53EBFEA}" v="2" dt="2025-01-16T15:07:58.07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openxmlformats.org/officeDocument/2006/relationships/presProps" Target="presProps.xml" Id="rId10" /><Relationship Type="http://schemas.openxmlformats.org/officeDocument/2006/relationships/handoutMaster" Target="handoutMasters/handoutMaster1.xml" Id="rId9" /><Relationship Type="http://schemas.microsoft.com/office/2015/10/relationships/revisionInfo" Target="revisionInfo.xml" Id="rId14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C6D8F-FD82-46A6-B808-2C93A8D0CEA6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E84A1E4-9F7A-4720-88D6-6CB9ACFAD0F2}">
      <dgm:prSet phldrT="[Text]"/>
      <dgm:spPr>
        <a:noFill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sv-SE" dirty="0">
              <a:solidFill>
                <a:srgbClr val="00B0F0"/>
              </a:solidFill>
            </a:rPr>
            <a:t>P</a:t>
          </a:r>
        </a:p>
      </dgm:t>
    </dgm:pt>
    <dgm:pt modelId="{1D3BD9B8-6B19-4EA5-8B55-9C700D886ECB}" type="parTrans" cxnId="{A851E737-05BB-4F3A-8919-B9DB86CC9097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4D6C1926-9422-449E-BEF3-468AF707A568}" type="sibTrans" cxnId="{A851E737-05BB-4F3A-8919-B9DB86CC9097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4F030A48-F585-484C-A933-C4D799FC20E9}">
      <dgm:prSet phldrT="[Text]"/>
      <dgm:spPr>
        <a:noFill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sv-SE" dirty="0">
              <a:solidFill>
                <a:srgbClr val="00B0F0"/>
              </a:solidFill>
            </a:rPr>
            <a:t>G</a:t>
          </a:r>
        </a:p>
      </dgm:t>
    </dgm:pt>
    <dgm:pt modelId="{FCD04A1E-22BB-4062-9450-70D6BF1BE10E}" type="parTrans" cxnId="{80A9EC13-8D55-43FA-95FF-260721172B8A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21F212B3-942E-4CFC-AC30-280D89553905}" type="sibTrans" cxnId="{80A9EC13-8D55-43FA-95FF-260721172B8A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E410C100-22F2-46AC-B034-EF31EE01C3EF}">
      <dgm:prSet phldrT="[Text]"/>
      <dgm:spPr>
        <a:noFill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sv-SE" dirty="0">
              <a:solidFill>
                <a:srgbClr val="00B0F0"/>
              </a:solidFill>
            </a:rPr>
            <a:t>S</a:t>
          </a:r>
        </a:p>
      </dgm:t>
    </dgm:pt>
    <dgm:pt modelId="{8DE6C064-9D7F-4600-95B8-825166561521}" type="parTrans" cxnId="{1447E3DE-A871-4306-82C0-852A24C72450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9B69EA04-EDDC-4AD2-A77E-43096937EDB7}" type="sibTrans" cxnId="{1447E3DE-A871-4306-82C0-852A24C72450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4B170CA1-F5F3-416C-BB3F-34819A61F9C2}">
      <dgm:prSet phldrT="[Text]"/>
      <dgm:spPr>
        <a:noFill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sv-SE" dirty="0">
              <a:solidFill>
                <a:srgbClr val="00B0F0"/>
              </a:solidFill>
            </a:rPr>
            <a:t>A</a:t>
          </a:r>
        </a:p>
      </dgm:t>
    </dgm:pt>
    <dgm:pt modelId="{9CBA38BA-C939-4BA3-9609-C65866E160DC}" type="parTrans" cxnId="{F145DD27-118B-4CED-A52A-96F0EED5C3B2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9C43A5E8-0871-45ED-9D94-FE0ACA46A282}" type="sibTrans" cxnId="{F145DD27-118B-4CED-A52A-96F0EED5C3B2}">
      <dgm:prSet/>
      <dgm:spPr/>
      <dgm:t>
        <a:bodyPr/>
        <a:lstStyle/>
        <a:p>
          <a:endParaRPr lang="sv-SE">
            <a:solidFill>
              <a:schemeClr val="accent5"/>
            </a:solidFill>
          </a:endParaRPr>
        </a:p>
      </dgm:t>
    </dgm:pt>
    <dgm:pt modelId="{64275B72-A445-4E8D-AA40-10F7483AB5AA}" type="pres">
      <dgm:prSet presAssocID="{7F5C6D8F-FD82-46A6-B808-2C93A8D0CEA6}" presName="compositeShape" presStyleCnt="0">
        <dgm:presLayoutVars>
          <dgm:chMax val="7"/>
          <dgm:dir/>
          <dgm:resizeHandles val="exact"/>
        </dgm:presLayoutVars>
      </dgm:prSet>
      <dgm:spPr/>
    </dgm:pt>
    <dgm:pt modelId="{78E175FD-51D6-45D7-B621-BD08E2306998}" type="pres">
      <dgm:prSet presAssocID="{7F5C6D8F-FD82-46A6-B808-2C93A8D0CEA6}" presName="wedge1" presStyleLbl="node1" presStyleIdx="0" presStyleCnt="4"/>
      <dgm:spPr/>
    </dgm:pt>
    <dgm:pt modelId="{87BB60D7-CB92-43EF-B9FB-436A773B383B}" type="pres">
      <dgm:prSet presAssocID="{7F5C6D8F-FD82-46A6-B808-2C93A8D0CEA6}" presName="dummy1a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59B6E3F9-86EB-4630-8841-C36375BD462A}" type="pres">
      <dgm:prSet presAssocID="{7F5C6D8F-FD82-46A6-B808-2C93A8D0CEA6}" presName="dummy1b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D57C07E4-1242-4939-A461-AE429C818E5A}" type="pres">
      <dgm:prSet presAssocID="{7F5C6D8F-FD82-46A6-B808-2C93A8D0CEA6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8D88D3A-9EC6-4886-87D2-9340050454CC}" type="pres">
      <dgm:prSet presAssocID="{7F5C6D8F-FD82-46A6-B808-2C93A8D0CEA6}" presName="wedge2" presStyleLbl="node1" presStyleIdx="1" presStyleCnt="4"/>
      <dgm:spPr/>
    </dgm:pt>
    <dgm:pt modelId="{7A74C503-A6B0-4A8B-8380-D0447D0F87FF}" type="pres">
      <dgm:prSet presAssocID="{7F5C6D8F-FD82-46A6-B808-2C93A8D0CEA6}" presName="dummy2a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00A483B9-30D3-4FB0-A690-1718006FD5E2}" type="pres">
      <dgm:prSet presAssocID="{7F5C6D8F-FD82-46A6-B808-2C93A8D0CEA6}" presName="dummy2b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9F0A154C-D740-4AB0-90F1-F47E72D94C21}" type="pres">
      <dgm:prSet presAssocID="{7F5C6D8F-FD82-46A6-B808-2C93A8D0CEA6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19B288E-BC0B-458C-8FA8-EE725401120D}" type="pres">
      <dgm:prSet presAssocID="{7F5C6D8F-FD82-46A6-B808-2C93A8D0CEA6}" presName="wedge3" presStyleLbl="node1" presStyleIdx="2" presStyleCnt="4"/>
      <dgm:spPr/>
    </dgm:pt>
    <dgm:pt modelId="{B17A3062-600E-4226-86A4-D9C15702C82B}" type="pres">
      <dgm:prSet presAssocID="{7F5C6D8F-FD82-46A6-B808-2C93A8D0CEA6}" presName="dummy3a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73942033-B114-49A2-83AB-F844773A4CF9}" type="pres">
      <dgm:prSet presAssocID="{7F5C6D8F-FD82-46A6-B808-2C93A8D0CEA6}" presName="dummy3b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3EF3A6E9-D420-45A2-B774-E6ACD3A4F9B9}" type="pres">
      <dgm:prSet presAssocID="{7F5C6D8F-FD82-46A6-B808-2C93A8D0CEA6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C5EF42F-3B8A-4327-8B61-5D5EDA9E081E}" type="pres">
      <dgm:prSet presAssocID="{7F5C6D8F-FD82-46A6-B808-2C93A8D0CEA6}" presName="wedge4" presStyleLbl="node1" presStyleIdx="3" presStyleCnt="4"/>
      <dgm:spPr/>
    </dgm:pt>
    <dgm:pt modelId="{FA86B51C-D508-4656-B27F-454526FAAC90}" type="pres">
      <dgm:prSet presAssocID="{7F5C6D8F-FD82-46A6-B808-2C93A8D0CEA6}" presName="dummy4a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1E7058C2-5BC5-4816-8A5F-01383400598B}" type="pres">
      <dgm:prSet presAssocID="{7F5C6D8F-FD82-46A6-B808-2C93A8D0CEA6}" presName="dummy4b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DE9101A3-13F0-4D4C-9F2B-393F78195EC5}" type="pres">
      <dgm:prSet presAssocID="{7F5C6D8F-FD82-46A6-B808-2C93A8D0CEA6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F8DAB64-3B3D-42CC-B6FF-8DB24C240BE1}" type="pres">
      <dgm:prSet presAssocID="{4D6C1926-9422-449E-BEF3-468AF707A568}" presName="arrowWedge1" presStyleLbl="fgSibTrans2D1" presStyleIdx="0" presStyleCnt="4"/>
      <dgm:spPr>
        <a:scene3d>
          <a:camera prst="orthographicFront"/>
          <a:lightRig rig="threePt" dir="t"/>
        </a:scene3d>
        <a:sp3d>
          <a:bevelT/>
        </a:sp3d>
      </dgm:spPr>
    </dgm:pt>
    <dgm:pt modelId="{A8C3B90C-1A22-486F-8D37-D60CBF819CFA}" type="pres">
      <dgm:prSet presAssocID="{21F212B3-942E-4CFC-AC30-280D89553905}" presName="arrowWedge2" presStyleLbl="fgSibTrans2D1" presStyleIdx="1" presStyleCnt="4"/>
      <dgm:spPr>
        <a:scene3d>
          <a:camera prst="orthographicFront"/>
          <a:lightRig rig="threePt" dir="t"/>
        </a:scene3d>
        <a:sp3d>
          <a:bevelT/>
        </a:sp3d>
      </dgm:spPr>
    </dgm:pt>
    <dgm:pt modelId="{6281FC5A-329C-4EF2-A3A9-76D2C076C740}" type="pres">
      <dgm:prSet presAssocID="{9B69EA04-EDDC-4AD2-A77E-43096937EDB7}" presName="arrowWedge3" presStyleLbl="fgSibTrans2D1" presStyleIdx="2" presStyleCnt="4"/>
      <dgm:spPr>
        <a:scene3d>
          <a:camera prst="orthographicFront"/>
          <a:lightRig rig="threePt" dir="t"/>
        </a:scene3d>
        <a:sp3d>
          <a:bevelT/>
        </a:sp3d>
      </dgm:spPr>
    </dgm:pt>
    <dgm:pt modelId="{78CC1774-A3C1-4DC6-8A77-6076FB14F71A}" type="pres">
      <dgm:prSet presAssocID="{9C43A5E8-0871-45ED-9D94-FE0ACA46A282}" presName="arrowWedge4" presStyleLbl="fgSibTrans2D1" presStyleIdx="3" presStyleCnt="4"/>
      <dgm:spPr>
        <a:scene3d>
          <a:camera prst="orthographicFront"/>
          <a:lightRig rig="threePt" dir="t"/>
        </a:scene3d>
        <a:sp3d>
          <a:bevelT/>
        </a:sp3d>
      </dgm:spPr>
    </dgm:pt>
  </dgm:ptLst>
  <dgm:cxnLst>
    <dgm:cxn modelId="{80A9EC13-8D55-43FA-95FF-260721172B8A}" srcId="{7F5C6D8F-FD82-46A6-B808-2C93A8D0CEA6}" destId="{4F030A48-F585-484C-A933-C4D799FC20E9}" srcOrd="1" destOrd="0" parTransId="{FCD04A1E-22BB-4062-9450-70D6BF1BE10E}" sibTransId="{21F212B3-942E-4CFC-AC30-280D89553905}"/>
    <dgm:cxn modelId="{E0F6331B-CA8F-4BA5-96B9-4342DFF1998E}" type="presOf" srcId="{E410C100-22F2-46AC-B034-EF31EE01C3EF}" destId="{A19B288E-BC0B-458C-8FA8-EE725401120D}" srcOrd="0" destOrd="0" presId="urn:microsoft.com/office/officeart/2005/8/layout/cycle8"/>
    <dgm:cxn modelId="{13F7871F-B383-452F-995F-0A6CD39DBD0B}" type="presOf" srcId="{CE84A1E4-9F7A-4720-88D6-6CB9ACFAD0F2}" destId="{78E175FD-51D6-45D7-B621-BD08E2306998}" srcOrd="0" destOrd="0" presId="urn:microsoft.com/office/officeart/2005/8/layout/cycle8"/>
    <dgm:cxn modelId="{F145DD27-118B-4CED-A52A-96F0EED5C3B2}" srcId="{7F5C6D8F-FD82-46A6-B808-2C93A8D0CEA6}" destId="{4B170CA1-F5F3-416C-BB3F-34819A61F9C2}" srcOrd="3" destOrd="0" parTransId="{9CBA38BA-C939-4BA3-9609-C65866E160DC}" sibTransId="{9C43A5E8-0871-45ED-9D94-FE0ACA46A282}"/>
    <dgm:cxn modelId="{A851E737-05BB-4F3A-8919-B9DB86CC9097}" srcId="{7F5C6D8F-FD82-46A6-B808-2C93A8D0CEA6}" destId="{CE84A1E4-9F7A-4720-88D6-6CB9ACFAD0F2}" srcOrd="0" destOrd="0" parTransId="{1D3BD9B8-6B19-4EA5-8B55-9C700D886ECB}" sibTransId="{4D6C1926-9422-449E-BEF3-468AF707A568}"/>
    <dgm:cxn modelId="{1349FF61-B894-45D2-89B3-2AB2C278FEEF}" type="presOf" srcId="{CE84A1E4-9F7A-4720-88D6-6CB9ACFAD0F2}" destId="{D57C07E4-1242-4939-A461-AE429C818E5A}" srcOrd="1" destOrd="0" presId="urn:microsoft.com/office/officeart/2005/8/layout/cycle8"/>
    <dgm:cxn modelId="{A2861D64-11B6-4237-8B95-57F695C125B5}" type="presOf" srcId="{4F030A48-F585-484C-A933-C4D799FC20E9}" destId="{F8D88D3A-9EC6-4886-87D2-9340050454CC}" srcOrd="0" destOrd="0" presId="urn:microsoft.com/office/officeart/2005/8/layout/cycle8"/>
    <dgm:cxn modelId="{7C3DF266-B017-4145-93D8-2CF1D27343C0}" type="presOf" srcId="{4F030A48-F585-484C-A933-C4D799FC20E9}" destId="{9F0A154C-D740-4AB0-90F1-F47E72D94C21}" srcOrd="1" destOrd="0" presId="urn:microsoft.com/office/officeart/2005/8/layout/cycle8"/>
    <dgm:cxn modelId="{2ADAC150-C475-47F1-8A47-3CDCC4CDFB99}" type="presOf" srcId="{E410C100-22F2-46AC-B034-EF31EE01C3EF}" destId="{3EF3A6E9-D420-45A2-B774-E6ACD3A4F9B9}" srcOrd="1" destOrd="0" presId="urn:microsoft.com/office/officeart/2005/8/layout/cycle8"/>
    <dgm:cxn modelId="{DF4B22B7-C9C4-4A33-978C-B4BABE81445C}" type="presOf" srcId="{4B170CA1-F5F3-416C-BB3F-34819A61F9C2}" destId="{1C5EF42F-3B8A-4327-8B61-5D5EDA9E081E}" srcOrd="0" destOrd="0" presId="urn:microsoft.com/office/officeart/2005/8/layout/cycle8"/>
    <dgm:cxn modelId="{647D74C6-19F5-4076-BCE3-DCA236567811}" type="presOf" srcId="{7F5C6D8F-FD82-46A6-B808-2C93A8D0CEA6}" destId="{64275B72-A445-4E8D-AA40-10F7483AB5AA}" srcOrd="0" destOrd="0" presId="urn:microsoft.com/office/officeart/2005/8/layout/cycle8"/>
    <dgm:cxn modelId="{1447E3DE-A871-4306-82C0-852A24C72450}" srcId="{7F5C6D8F-FD82-46A6-B808-2C93A8D0CEA6}" destId="{E410C100-22F2-46AC-B034-EF31EE01C3EF}" srcOrd="2" destOrd="0" parTransId="{8DE6C064-9D7F-4600-95B8-825166561521}" sibTransId="{9B69EA04-EDDC-4AD2-A77E-43096937EDB7}"/>
    <dgm:cxn modelId="{6CE18CE8-BC45-4D2B-90F8-352589F037A8}" type="presOf" srcId="{4B170CA1-F5F3-416C-BB3F-34819A61F9C2}" destId="{DE9101A3-13F0-4D4C-9F2B-393F78195EC5}" srcOrd="1" destOrd="0" presId="urn:microsoft.com/office/officeart/2005/8/layout/cycle8"/>
    <dgm:cxn modelId="{7F4751D7-2E52-40BD-82F6-AAF1C35AA50C}" type="presParOf" srcId="{64275B72-A445-4E8D-AA40-10F7483AB5AA}" destId="{78E175FD-51D6-45D7-B621-BD08E2306998}" srcOrd="0" destOrd="0" presId="urn:microsoft.com/office/officeart/2005/8/layout/cycle8"/>
    <dgm:cxn modelId="{C67B8DCF-B47D-4E3C-A9C2-F5B0AA8309F1}" type="presParOf" srcId="{64275B72-A445-4E8D-AA40-10F7483AB5AA}" destId="{87BB60D7-CB92-43EF-B9FB-436A773B383B}" srcOrd="1" destOrd="0" presId="urn:microsoft.com/office/officeart/2005/8/layout/cycle8"/>
    <dgm:cxn modelId="{E062CA69-1D12-4417-8303-4E7FC7B2DF0B}" type="presParOf" srcId="{64275B72-A445-4E8D-AA40-10F7483AB5AA}" destId="{59B6E3F9-86EB-4630-8841-C36375BD462A}" srcOrd="2" destOrd="0" presId="urn:microsoft.com/office/officeart/2005/8/layout/cycle8"/>
    <dgm:cxn modelId="{6A65F04C-3309-495A-9760-0CE9CF327992}" type="presParOf" srcId="{64275B72-A445-4E8D-AA40-10F7483AB5AA}" destId="{D57C07E4-1242-4939-A461-AE429C818E5A}" srcOrd="3" destOrd="0" presId="urn:microsoft.com/office/officeart/2005/8/layout/cycle8"/>
    <dgm:cxn modelId="{434CF067-306D-430D-8DAF-F3E3128DA80B}" type="presParOf" srcId="{64275B72-A445-4E8D-AA40-10F7483AB5AA}" destId="{F8D88D3A-9EC6-4886-87D2-9340050454CC}" srcOrd="4" destOrd="0" presId="urn:microsoft.com/office/officeart/2005/8/layout/cycle8"/>
    <dgm:cxn modelId="{88C80B5B-B0FE-4C8E-974E-511A3E5FF980}" type="presParOf" srcId="{64275B72-A445-4E8D-AA40-10F7483AB5AA}" destId="{7A74C503-A6B0-4A8B-8380-D0447D0F87FF}" srcOrd="5" destOrd="0" presId="urn:microsoft.com/office/officeart/2005/8/layout/cycle8"/>
    <dgm:cxn modelId="{EC407D57-8B41-47A4-9FDA-B493239B5F3C}" type="presParOf" srcId="{64275B72-A445-4E8D-AA40-10F7483AB5AA}" destId="{00A483B9-30D3-4FB0-A690-1718006FD5E2}" srcOrd="6" destOrd="0" presId="urn:microsoft.com/office/officeart/2005/8/layout/cycle8"/>
    <dgm:cxn modelId="{37356DE2-406D-43B5-BAF3-5DE557996AF4}" type="presParOf" srcId="{64275B72-A445-4E8D-AA40-10F7483AB5AA}" destId="{9F0A154C-D740-4AB0-90F1-F47E72D94C21}" srcOrd="7" destOrd="0" presId="urn:microsoft.com/office/officeart/2005/8/layout/cycle8"/>
    <dgm:cxn modelId="{7B0B1DDF-CB1E-4719-A3B7-61B9B9684D10}" type="presParOf" srcId="{64275B72-A445-4E8D-AA40-10F7483AB5AA}" destId="{A19B288E-BC0B-458C-8FA8-EE725401120D}" srcOrd="8" destOrd="0" presId="urn:microsoft.com/office/officeart/2005/8/layout/cycle8"/>
    <dgm:cxn modelId="{3AD3BC3D-4277-40B9-8DA2-07656B18B733}" type="presParOf" srcId="{64275B72-A445-4E8D-AA40-10F7483AB5AA}" destId="{B17A3062-600E-4226-86A4-D9C15702C82B}" srcOrd="9" destOrd="0" presId="urn:microsoft.com/office/officeart/2005/8/layout/cycle8"/>
    <dgm:cxn modelId="{80AB3FDE-BF89-4C22-9DAE-867289EFCB05}" type="presParOf" srcId="{64275B72-A445-4E8D-AA40-10F7483AB5AA}" destId="{73942033-B114-49A2-83AB-F844773A4CF9}" srcOrd="10" destOrd="0" presId="urn:microsoft.com/office/officeart/2005/8/layout/cycle8"/>
    <dgm:cxn modelId="{CD2B2FFE-013D-4107-9BD7-27DD57A3C44B}" type="presParOf" srcId="{64275B72-A445-4E8D-AA40-10F7483AB5AA}" destId="{3EF3A6E9-D420-45A2-B774-E6ACD3A4F9B9}" srcOrd="11" destOrd="0" presId="urn:microsoft.com/office/officeart/2005/8/layout/cycle8"/>
    <dgm:cxn modelId="{7ACD33CE-3792-4BA0-97C2-012BA2B44D80}" type="presParOf" srcId="{64275B72-A445-4E8D-AA40-10F7483AB5AA}" destId="{1C5EF42F-3B8A-4327-8B61-5D5EDA9E081E}" srcOrd="12" destOrd="0" presId="urn:microsoft.com/office/officeart/2005/8/layout/cycle8"/>
    <dgm:cxn modelId="{A2027273-09FC-4A70-A35C-87A3566E050E}" type="presParOf" srcId="{64275B72-A445-4E8D-AA40-10F7483AB5AA}" destId="{FA86B51C-D508-4656-B27F-454526FAAC90}" srcOrd="13" destOrd="0" presId="urn:microsoft.com/office/officeart/2005/8/layout/cycle8"/>
    <dgm:cxn modelId="{0E5EA802-96D2-4771-BC37-8A22F5D1BD37}" type="presParOf" srcId="{64275B72-A445-4E8D-AA40-10F7483AB5AA}" destId="{1E7058C2-5BC5-4816-8A5F-01383400598B}" srcOrd="14" destOrd="0" presId="urn:microsoft.com/office/officeart/2005/8/layout/cycle8"/>
    <dgm:cxn modelId="{36EA2EBC-A183-4C18-AC77-25F38608DC49}" type="presParOf" srcId="{64275B72-A445-4E8D-AA40-10F7483AB5AA}" destId="{DE9101A3-13F0-4D4C-9F2B-393F78195EC5}" srcOrd="15" destOrd="0" presId="urn:microsoft.com/office/officeart/2005/8/layout/cycle8"/>
    <dgm:cxn modelId="{5B926BEB-617F-439F-9EBA-A225EC29B2BC}" type="presParOf" srcId="{64275B72-A445-4E8D-AA40-10F7483AB5AA}" destId="{7F8DAB64-3B3D-42CC-B6FF-8DB24C240BE1}" srcOrd="16" destOrd="0" presId="urn:microsoft.com/office/officeart/2005/8/layout/cycle8"/>
    <dgm:cxn modelId="{2506F7E9-49F9-4D90-921F-964886BAFD28}" type="presParOf" srcId="{64275B72-A445-4E8D-AA40-10F7483AB5AA}" destId="{A8C3B90C-1A22-486F-8D37-D60CBF819CFA}" srcOrd="17" destOrd="0" presId="urn:microsoft.com/office/officeart/2005/8/layout/cycle8"/>
    <dgm:cxn modelId="{754B9E14-CEDE-4364-9809-5488EA68A668}" type="presParOf" srcId="{64275B72-A445-4E8D-AA40-10F7483AB5AA}" destId="{6281FC5A-329C-4EF2-A3A9-76D2C076C740}" srcOrd="18" destOrd="0" presId="urn:microsoft.com/office/officeart/2005/8/layout/cycle8"/>
    <dgm:cxn modelId="{988AD9C7-0E57-471B-96CB-F44B2982F3E0}" type="presParOf" srcId="{64275B72-A445-4E8D-AA40-10F7483AB5AA}" destId="{78CC1774-A3C1-4DC6-8A77-6076FB14F71A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175FD-51D6-45D7-B621-BD08E2306998}">
      <dsp:nvSpPr>
        <dsp:cNvPr id="0" name=""/>
        <dsp:cNvSpPr/>
      </dsp:nvSpPr>
      <dsp:spPr>
        <a:xfrm>
          <a:off x="180632" y="74287"/>
          <a:ext cx="1176355" cy="1176355"/>
        </a:xfrm>
        <a:prstGeom prst="pie">
          <a:avLst>
            <a:gd name="adj1" fmla="val 16200000"/>
            <a:gd name="adj2" fmla="val 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>
              <a:solidFill>
                <a:srgbClr val="00B0F0"/>
              </a:solidFill>
            </a:rPr>
            <a:t>P</a:t>
          </a:r>
        </a:p>
      </dsp:txBody>
      <dsp:txXfrm>
        <a:off x="805080" y="318101"/>
        <a:ext cx="434131" cy="322097"/>
      </dsp:txXfrm>
    </dsp:sp>
    <dsp:sp modelId="{F8D88D3A-9EC6-4886-87D2-9340050454CC}">
      <dsp:nvSpPr>
        <dsp:cNvPr id="0" name=""/>
        <dsp:cNvSpPr/>
      </dsp:nvSpPr>
      <dsp:spPr>
        <a:xfrm>
          <a:off x="180632" y="113779"/>
          <a:ext cx="1176355" cy="1176355"/>
        </a:xfrm>
        <a:prstGeom prst="pie">
          <a:avLst>
            <a:gd name="adj1" fmla="val 0"/>
            <a:gd name="adj2" fmla="val 540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>
              <a:solidFill>
                <a:srgbClr val="00B0F0"/>
              </a:solidFill>
            </a:rPr>
            <a:t>G</a:t>
          </a:r>
        </a:p>
      </dsp:txBody>
      <dsp:txXfrm>
        <a:off x="805080" y="724224"/>
        <a:ext cx="434131" cy="322097"/>
      </dsp:txXfrm>
    </dsp:sp>
    <dsp:sp modelId="{A19B288E-BC0B-458C-8FA8-EE725401120D}">
      <dsp:nvSpPr>
        <dsp:cNvPr id="0" name=""/>
        <dsp:cNvSpPr/>
      </dsp:nvSpPr>
      <dsp:spPr>
        <a:xfrm>
          <a:off x="141140" y="113779"/>
          <a:ext cx="1176355" cy="1176355"/>
        </a:xfrm>
        <a:prstGeom prst="pie">
          <a:avLst>
            <a:gd name="adj1" fmla="val 5400000"/>
            <a:gd name="adj2" fmla="val 1080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>
              <a:solidFill>
                <a:srgbClr val="00B0F0"/>
              </a:solidFill>
            </a:rPr>
            <a:t>S</a:t>
          </a:r>
        </a:p>
      </dsp:txBody>
      <dsp:txXfrm>
        <a:off x="258915" y="724224"/>
        <a:ext cx="434131" cy="322097"/>
      </dsp:txXfrm>
    </dsp:sp>
    <dsp:sp modelId="{1C5EF42F-3B8A-4327-8B61-5D5EDA9E081E}">
      <dsp:nvSpPr>
        <dsp:cNvPr id="0" name=""/>
        <dsp:cNvSpPr/>
      </dsp:nvSpPr>
      <dsp:spPr>
        <a:xfrm>
          <a:off x="141140" y="74287"/>
          <a:ext cx="1176355" cy="1176355"/>
        </a:xfrm>
        <a:prstGeom prst="pie">
          <a:avLst>
            <a:gd name="adj1" fmla="val 10800000"/>
            <a:gd name="adj2" fmla="val 1620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>
              <a:solidFill>
                <a:srgbClr val="00B0F0"/>
              </a:solidFill>
            </a:rPr>
            <a:t>A</a:t>
          </a:r>
        </a:p>
      </dsp:txBody>
      <dsp:txXfrm>
        <a:off x="258915" y="318101"/>
        <a:ext cx="434131" cy="322097"/>
      </dsp:txXfrm>
    </dsp:sp>
    <dsp:sp modelId="{7F8DAB64-3B3D-42CC-B6FF-8DB24C240BE1}">
      <dsp:nvSpPr>
        <dsp:cNvPr id="0" name=""/>
        <dsp:cNvSpPr/>
      </dsp:nvSpPr>
      <dsp:spPr>
        <a:xfrm>
          <a:off x="107810" y="1465"/>
          <a:ext cx="1321999" cy="1321999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3B90C-1A22-486F-8D37-D60CBF819CFA}">
      <dsp:nvSpPr>
        <dsp:cNvPr id="0" name=""/>
        <dsp:cNvSpPr/>
      </dsp:nvSpPr>
      <dsp:spPr>
        <a:xfrm>
          <a:off x="107810" y="40957"/>
          <a:ext cx="1321999" cy="1321999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1FC5A-329C-4EF2-A3A9-76D2C076C740}">
      <dsp:nvSpPr>
        <dsp:cNvPr id="0" name=""/>
        <dsp:cNvSpPr/>
      </dsp:nvSpPr>
      <dsp:spPr>
        <a:xfrm>
          <a:off x="68318" y="40957"/>
          <a:ext cx="1321999" cy="1321999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C1774-A3C1-4DC6-8A77-6076FB14F71A}">
      <dsp:nvSpPr>
        <dsp:cNvPr id="0" name=""/>
        <dsp:cNvSpPr/>
      </dsp:nvSpPr>
      <dsp:spPr>
        <a:xfrm>
          <a:off x="68318" y="1465"/>
          <a:ext cx="1321999" cy="1321999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2025-01-16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2025-01-16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608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874" y="6056635"/>
            <a:ext cx="2147886" cy="383653"/>
          </a:xfrm>
          <a:prstGeom prst="rect">
            <a:avLst/>
          </a:prstGeom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28">
            <a:extLst>
              <a:ext uri="{FF2B5EF4-FFF2-40B4-BE49-F238E27FC236}">
                <a16:creationId xmlns:a16="http://schemas.microsoft.com/office/drawing/2014/main" id="{BB51B449-2513-B8F3-2B63-E71100F978A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5" name="Freeform: Shape 30">
              <a:extLst>
                <a:ext uri="{FF2B5EF4-FFF2-40B4-BE49-F238E27FC236}">
                  <a16:creationId xmlns:a16="http://schemas.microsoft.com/office/drawing/2014/main" id="{CF300A9A-17BC-D773-8918-887CEF402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31">
              <a:extLst>
                <a:ext uri="{FF2B5EF4-FFF2-40B4-BE49-F238E27FC236}">
                  <a16:creationId xmlns:a16="http://schemas.microsoft.com/office/drawing/2014/main" id="{1D7FFA80-56C3-4ADD-DF3C-C90E7D530A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:a16="http://schemas.microsoft.com/office/drawing/2014/main" id="{69FE296A-0031-81BC-6089-2A24FC515C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33">
              <a:extLst>
                <a:ext uri="{FF2B5EF4-FFF2-40B4-BE49-F238E27FC236}">
                  <a16:creationId xmlns:a16="http://schemas.microsoft.com/office/drawing/2014/main" id="{004E38EF-08B8-7AAB-45C8-0F4D1AAC55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34">
              <a:extLst>
                <a:ext uri="{FF2B5EF4-FFF2-40B4-BE49-F238E27FC236}">
                  <a16:creationId xmlns:a16="http://schemas.microsoft.com/office/drawing/2014/main" id="{1C775D9D-4C6A-8975-C972-8816C73BD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35">
              <a:extLst>
                <a:ext uri="{FF2B5EF4-FFF2-40B4-BE49-F238E27FC236}">
                  <a16:creationId xmlns:a16="http://schemas.microsoft.com/office/drawing/2014/main" id="{D75E7932-0FB6-64F2-B35F-AABC08F90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36">
              <a:extLst>
                <a:ext uri="{FF2B5EF4-FFF2-40B4-BE49-F238E27FC236}">
                  <a16:creationId xmlns:a16="http://schemas.microsoft.com/office/drawing/2014/main" id="{57FB1F63-CCE2-273B-C40B-56152D202E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37">
              <a:extLst>
                <a:ext uri="{FF2B5EF4-FFF2-40B4-BE49-F238E27FC236}">
                  <a16:creationId xmlns:a16="http://schemas.microsoft.com/office/drawing/2014/main" id="{014EC904-A4EA-3DEA-B024-5DC5F02EED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38">
              <a:extLst>
                <a:ext uri="{FF2B5EF4-FFF2-40B4-BE49-F238E27FC236}">
                  <a16:creationId xmlns:a16="http://schemas.microsoft.com/office/drawing/2014/main" id="{2D575801-093F-FE1B-1D2F-A91174798E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DBBDC78D-1DE7-BCAF-99C5-1E1E43F52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35" y="383400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4210" y="2984110"/>
            <a:ext cx="5732564" cy="1023945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2025-01-16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234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874" y="6056635"/>
            <a:ext cx="2147886" cy="383653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ACE7E74-CDF2-8E7F-0785-3738B875A2C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 dirty="0"/>
              <a:t>Klicka på ikonen för att lägga till en bild</a:t>
            </a:r>
          </a:p>
          <a:p>
            <a:endParaRPr lang="sv-SE" dirty="0"/>
          </a:p>
        </p:txBody>
      </p:sp>
      <p:sp>
        <p:nvSpPr>
          <p:cNvPr id="5" name="Freeform: Shape 32">
            <a:extLst>
              <a:ext uri="{FF2B5EF4-FFF2-40B4-BE49-F238E27FC236}">
                <a16:creationId xmlns:a16="http://schemas.microsoft.com/office/drawing/2014/main" id="{FCA1630E-4FA1-813B-6FB5-6B8EA29DFC23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33">
            <a:extLst>
              <a:ext uri="{FF2B5EF4-FFF2-40B4-BE49-F238E27FC236}">
                <a16:creationId xmlns:a16="http://schemas.microsoft.com/office/drawing/2014/main" id="{2B03F9E4-CBF3-3FAD-7A8C-30005A1801FA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34">
            <a:extLst>
              <a:ext uri="{FF2B5EF4-FFF2-40B4-BE49-F238E27FC236}">
                <a16:creationId xmlns:a16="http://schemas.microsoft.com/office/drawing/2014/main" id="{DAB90BBB-7589-BC25-6C27-BE15CF7BF058}"/>
              </a:ext>
            </a:extLst>
          </p:cNvPr>
          <p:cNvSpPr>
            <a:spLocks noChangeAspect="1"/>
          </p:cNvSpPr>
          <p:nvPr userDrawn="1"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35">
            <a:extLst>
              <a:ext uri="{FF2B5EF4-FFF2-40B4-BE49-F238E27FC236}">
                <a16:creationId xmlns:a16="http://schemas.microsoft.com/office/drawing/2014/main" id="{820856E7-20FE-6D95-61A0-CC38B82FEDE0}"/>
              </a:ext>
            </a:extLst>
          </p:cNvPr>
          <p:cNvSpPr>
            <a:spLocks noChangeAspect="1"/>
          </p:cNvSpPr>
          <p:nvPr userDrawn="1"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36">
            <a:extLst>
              <a:ext uri="{FF2B5EF4-FFF2-40B4-BE49-F238E27FC236}">
                <a16:creationId xmlns:a16="http://schemas.microsoft.com/office/drawing/2014/main" id="{125799E2-37F2-0C3F-51A3-D071A013E705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37">
            <a:extLst>
              <a:ext uri="{FF2B5EF4-FFF2-40B4-BE49-F238E27FC236}">
                <a16:creationId xmlns:a16="http://schemas.microsoft.com/office/drawing/2014/main" id="{6EEA36D4-6C11-D52A-A47F-18E40D0C6847}"/>
              </a:ext>
            </a:extLst>
          </p:cNvPr>
          <p:cNvSpPr>
            <a:spLocks noChangeAspect="1"/>
          </p:cNvSpPr>
          <p:nvPr userDrawn="1"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38">
            <a:extLst>
              <a:ext uri="{FF2B5EF4-FFF2-40B4-BE49-F238E27FC236}">
                <a16:creationId xmlns:a16="http://schemas.microsoft.com/office/drawing/2014/main" id="{5C5F6E48-4C0B-4D2B-818B-1BE457F59527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39">
            <a:extLst>
              <a:ext uri="{FF2B5EF4-FFF2-40B4-BE49-F238E27FC236}">
                <a16:creationId xmlns:a16="http://schemas.microsoft.com/office/drawing/2014/main" id="{F0242E9B-645C-96CC-D772-EBBC66A77DC7}"/>
              </a:ext>
            </a:extLst>
          </p:cNvPr>
          <p:cNvSpPr>
            <a:spLocks noChangeAspect="1"/>
          </p:cNvSpPr>
          <p:nvPr userDrawn="1"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5C417587-585B-3553-7B4B-03B7FC05F2F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5" name="Freeform: Shape 14">
              <a:extLst>
                <a:ext uri="{FF2B5EF4-FFF2-40B4-BE49-F238E27FC236}">
                  <a16:creationId xmlns:a16="http://schemas.microsoft.com/office/drawing/2014/main" id="{B0344151-8CCE-0681-53A0-38C6286C45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75F8EDF-FDD3-5430-466D-9FDBD7CCA9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B351A889-3BB9-FF21-B1DF-61E7A92EC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95B309E-D263-11E8-9807-1C7D2CFE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 11">
            <a:extLst>
              <a:ext uri="{FF2B5EF4-FFF2-40B4-BE49-F238E27FC236}">
                <a16:creationId xmlns:a16="http://schemas.microsoft.com/office/drawing/2014/main" id="{1FA5C84F-C4B8-CEC1-3555-41A99D993A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 dirty="0"/>
              <a:t>Klicka på ikonen för att lägga till en bild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4C3381B4-AC30-6419-D826-946D93D76D7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14">
              <a:extLst>
                <a:ext uri="{FF2B5EF4-FFF2-40B4-BE49-F238E27FC236}">
                  <a16:creationId xmlns:a16="http://schemas.microsoft.com/office/drawing/2014/main" id="{1FC6FDEA-C781-902D-A489-58BB1BF30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15">
              <a:extLst>
                <a:ext uri="{FF2B5EF4-FFF2-40B4-BE49-F238E27FC236}">
                  <a16:creationId xmlns:a16="http://schemas.microsoft.com/office/drawing/2014/main" id="{E3AC7685-6FDC-1A23-7B20-B455EC5C93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1F9B59B5-C37C-6616-7B01-4CE9FC56A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2" name="Platshållare för bild 4">
            <a:extLst>
              <a:ext uri="{FF2B5EF4-FFF2-40B4-BE49-F238E27FC236}">
                <a16:creationId xmlns:a16="http://schemas.microsoft.com/office/drawing/2014/main" id="{DCC3B870-75C4-56B4-5593-0D8B71AFE9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 dirty="0"/>
              <a:t>Klicka på ikonen för att lägga till en bild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4210" y="2984110"/>
            <a:ext cx="5732564" cy="1023945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2025-01-16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2378FA-7EE2-4B05-B005-C943915A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03" y="358295"/>
            <a:ext cx="10107323" cy="1085850"/>
          </a:xfrm>
        </p:spPr>
        <p:txBody>
          <a:bodyPr>
            <a:normAutofit fontScale="90000"/>
          </a:bodyPr>
          <a:lstStyle/>
          <a:p>
            <a:r>
              <a:rPr lang="sv-SE" sz="2000" b="1" dirty="0"/>
              <a:t>Förbättringsområde:				Ansvariga:</a:t>
            </a:r>
            <a:br>
              <a:rPr lang="sv-SE" sz="2000" b="1" dirty="0"/>
            </a:br>
            <a:br>
              <a:rPr lang="sv-SE" sz="2000" b="1" dirty="0"/>
            </a:br>
            <a:r>
              <a:rPr lang="sv-SE" sz="2000" b="1" dirty="0"/>
              <a:t>Startdatum:					</a:t>
            </a:r>
            <a:r>
              <a:rPr lang="sv-SE" sz="1400" b="1" dirty="0"/>
              <a:t>Vem/vilka behöver informeras? Kommunikationsplan:</a:t>
            </a:r>
            <a:br>
              <a:rPr lang="sv-SE" sz="1400" b="1" dirty="0"/>
            </a:br>
            <a:endParaRPr lang="sv-SE" sz="2000" b="1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AB5ADBA-9102-4F96-9984-713D1A47DC26}"/>
              </a:ext>
            </a:extLst>
          </p:cNvPr>
          <p:cNvGraphicFramePr/>
          <p:nvPr/>
        </p:nvGraphicFramePr>
        <p:xfrm>
          <a:off x="10265399" y="46419"/>
          <a:ext cx="1534128" cy="1400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0BE11D4F-EC4D-46FF-82E2-28D5881CC679}"/>
              </a:ext>
            </a:extLst>
          </p:cNvPr>
          <p:cNvSpPr/>
          <p:nvPr/>
        </p:nvSpPr>
        <p:spPr>
          <a:xfrm>
            <a:off x="657303" y="4127714"/>
            <a:ext cx="5397536" cy="149089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45013"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Vad är orsakerna till nuläget?</a:t>
            </a:r>
          </a:p>
          <a:p>
            <a:pPr defTabSz="645013">
              <a:defRPr/>
            </a:pPr>
            <a:r>
              <a:rPr lang="sv-SE" sz="1269" dirty="0">
                <a:solidFill>
                  <a:schemeClr val="bg1">
                    <a:lumMod val="75000"/>
                  </a:schemeClr>
                </a:solidFill>
                <a:latin typeface="Calibri"/>
              </a:rPr>
              <a:t>T ex 5 varför, fiskbensdiagram</a:t>
            </a:r>
            <a:r>
              <a:rPr lang="sv-SE" sz="1269" dirty="0">
                <a:solidFill>
                  <a:srgbClr val="435779"/>
                </a:solidFill>
                <a:latin typeface="Calibri"/>
              </a:rPr>
              <a:t>.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50D24AF-5162-403C-B2FB-F2141AD30F78}"/>
              </a:ext>
            </a:extLst>
          </p:cNvPr>
          <p:cNvSpPr/>
          <p:nvPr/>
        </p:nvSpPr>
        <p:spPr>
          <a:xfrm>
            <a:off x="6185408" y="4208900"/>
            <a:ext cx="5397539" cy="131925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45013"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Uppföljning / Beskriv resultatet av genomförda åtgärder</a:t>
            </a:r>
          </a:p>
          <a:p>
            <a:pPr defTabSz="645013">
              <a:defRPr/>
            </a:pPr>
            <a:r>
              <a:rPr lang="sv-SE" sz="1400" i="1" dirty="0">
                <a:solidFill>
                  <a:schemeClr val="bg1">
                    <a:lumMod val="75000"/>
                  </a:schemeClr>
                </a:solidFill>
                <a:latin typeface="Calibri"/>
              </a:rPr>
              <a:t>Resultat av mätning. Behövs ytterligare test av förbättringsåtgärder?</a:t>
            </a:r>
            <a:endParaRPr lang="sv-SE" sz="1269" dirty="0">
              <a:solidFill>
                <a:schemeClr val="bg1">
                  <a:lumMod val="75000"/>
                </a:schemeClr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094BF183-E23F-4B99-9233-7C858CECC43D}"/>
              </a:ext>
            </a:extLst>
          </p:cNvPr>
          <p:cNvSpPr/>
          <p:nvPr/>
        </p:nvSpPr>
        <p:spPr>
          <a:xfrm>
            <a:off x="6203958" y="3657971"/>
            <a:ext cx="5397536" cy="44497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45013"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Har vi uppfyllt målet med förbättringen? JA/NEJ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DCC1694C-CE59-8A45-6615-C0D6522C016E}"/>
              </a:ext>
            </a:extLst>
          </p:cNvPr>
          <p:cNvSpPr/>
          <p:nvPr/>
        </p:nvSpPr>
        <p:spPr>
          <a:xfrm>
            <a:off x="73361" y="2644170"/>
            <a:ext cx="5171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9600" b="0" cap="none" spc="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0586AACE-0137-87F0-BD79-4B7EE1648D08}"/>
              </a:ext>
            </a:extLst>
          </p:cNvPr>
          <p:cNvSpPr/>
          <p:nvPr/>
        </p:nvSpPr>
        <p:spPr>
          <a:xfrm>
            <a:off x="11650136" y="1904361"/>
            <a:ext cx="5171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7200" b="0" cap="none" spc="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CC38F59E-80EB-B606-74A8-967788502B39}"/>
              </a:ext>
            </a:extLst>
          </p:cNvPr>
          <p:cNvSpPr/>
          <p:nvPr/>
        </p:nvSpPr>
        <p:spPr>
          <a:xfrm>
            <a:off x="11627204" y="3672739"/>
            <a:ext cx="51714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8000" b="0" cap="none" spc="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DABB2007-39C2-969C-B430-328BD87D7536}"/>
              </a:ext>
            </a:extLst>
          </p:cNvPr>
          <p:cNvSpPr/>
          <p:nvPr/>
        </p:nvSpPr>
        <p:spPr>
          <a:xfrm>
            <a:off x="11644461" y="5434817"/>
            <a:ext cx="51714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800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endParaRPr lang="sv-SE" sz="8000" b="0" cap="none" spc="0" dirty="0">
              <a:ln w="0"/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B2F3966-7C67-7438-9296-68A06FAE0C33}"/>
              </a:ext>
            </a:extLst>
          </p:cNvPr>
          <p:cNvSpPr/>
          <p:nvPr/>
        </p:nvSpPr>
        <p:spPr>
          <a:xfrm>
            <a:off x="666416" y="5809760"/>
            <a:ext cx="5379309" cy="7868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45013"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Måltillstånd / Detta vill vi uppnå</a:t>
            </a:r>
          </a:p>
        </p:txBody>
      </p:sp>
      <p:graphicFrame>
        <p:nvGraphicFramePr>
          <p:cNvPr id="12" name="Tabell 16">
            <a:extLst>
              <a:ext uri="{FF2B5EF4-FFF2-40B4-BE49-F238E27FC236}">
                <a16:creationId xmlns:a16="http://schemas.microsoft.com/office/drawing/2014/main" id="{B98FBDD0-0E55-C124-9A63-E563265454C0}"/>
              </a:ext>
            </a:extLst>
          </p:cNvPr>
          <p:cNvGraphicFramePr>
            <a:graphicFrameLocks noGrp="1"/>
          </p:cNvGraphicFramePr>
          <p:nvPr/>
        </p:nvGraphicFramePr>
        <p:xfrm>
          <a:off x="6185408" y="1427200"/>
          <a:ext cx="5434637" cy="21096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56836">
                  <a:extLst>
                    <a:ext uri="{9D8B030D-6E8A-4147-A177-3AD203B41FA5}">
                      <a16:colId xmlns:a16="http://schemas.microsoft.com/office/drawing/2014/main" val="2256394922"/>
                    </a:ext>
                  </a:extLst>
                </a:gridCol>
                <a:gridCol w="1044026">
                  <a:extLst>
                    <a:ext uri="{9D8B030D-6E8A-4147-A177-3AD203B41FA5}">
                      <a16:colId xmlns:a16="http://schemas.microsoft.com/office/drawing/2014/main" val="3768769900"/>
                    </a:ext>
                  </a:extLst>
                </a:gridCol>
                <a:gridCol w="1014608">
                  <a:extLst>
                    <a:ext uri="{9D8B030D-6E8A-4147-A177-3AD203B41FA5}">
                      <a16:colId xmlns:a16="http://schemas.microsoft.com/office/drawing/2014/main" val="3249729910"/>
                    </a:ext>
                  </a:extLst>
                </a:gridCol>
                <a:gridCol w="919167">
                  <a:extLst>
                    <a:ext uri="{9D8B030D-6E8A-4147-A177-3AD203B41FA5}">
                      <a16:colId xmlns:a16="http://schemas.microsoft.com/office/drawing/2014/main" val="1969668265"/>
                    </a:ext>
                  </a:extLst>
                </a:gridCol>
              </a:tblGrid>
              <a:tr h="404183">
                <a:tc>
                  <a:txBody>
                    <a:bodyPr/>
                    <a:lstStyle/>
                    <a:p>
                      <a:r>
                        <a:rPr lang="sv-SE" sz="1300" dirty="0"/>
                        <a:t>Åtgärder</a:t>
                      </a:r>
                    </a:p>
                  </a:txBody>
                  <a:tcPr marL="96724" marR="96724" marT="48362" marB="48362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300" dirty="0"/>
                        <a:t>Ansvarig</a:t>
                      </a:r>
                    </a:p>
                  </a:txBody>
                  <a:tcPr marL="96724" marR="96724" marT="48362" marB="48362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300" dirty="0"/>
                        <a:t>Klar / Datum</a:t>
                      </a:r>
                    </a:p>
                  </a:txBody>
                  <a:tcPr marL="96724" marR="96724" marT="48362" marB="48362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300" dirty="0"/>
                        <a:t>Status</a:t>
                      </a:r>
                    </a:p>
                  </a:txBody>
                  <a:tcPr marL="96724" marR="96724" marT="48362" marB="48362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283088"/>
                  </a:ext>
                </a:extLst>
              </a:tr>
              <a:tr h="404183"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940989"/>
                  </a:ext>
                </a:extLst>
              </a:tr>
              <a:tr h="404183"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19150"/>
                  </a:ext>
                </a:extLst>
              </a:tr>
              <a:tr h="404183">
                <a:tc>
                  <a:txBody>
                    <a:bodyPr/>
                    <a:lstStyle/>
                    <a:p>
                      <a:endParaRPr lang="sv-SE" sz="150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546243"/>
                  </a:ext>
                </a:extLst>
              </a:tr>
              <a:tr h="404183"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500" dirty="0"/>
                    </a:p>
                  </a:txBody>
                  <a:tcPr marL="96724" marR="96724" marT="48362" marB="4836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445232"/>
                  </a:ext>
                </a:extLst>
              </a:tr>
            </a:tbl>
          </a:graphicData>
        </a:graphic>
      </p:graphicFrame>
      <p:sp>
        <p:nvSpPr>
          <p:cNvPr id="13" name="Rektangel 12">
            <a:extLst>
              <a:ext uri="{FF2B5EF4-FFF2-40B4-BE49-F238E27FC236}">
                <a16:creationId xmlns:a16="http://schemas.microsoft.com/office/drawing/2014/main" id="{358FB4F4-7B5E-B02A-18A3-8AEB3BDA867A}"/>
              </a:ext>
            </a:extLst>
          </p:cNvPr>
          <p:cNvSpPr/>
          <p:nvPr/>
        </p:nvSpPr>
        <p:spPr>
          <a:xfrm>
            <a:off x="659698" y="1446842"/>
            <a:ext cx="5397539" cy="25567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45013"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Beskriv Problemet / Möjligheter</a:t>
            </a:r>
          </a:p>
          <a:p>
            <a:pPr defTabSz="645013">
              <a:defRPr/>
            </a:pPr>
            <a:r>
              <a:rPr lang="sv-SE" sz="1400" i="1" dirty="0">
                <a:solidFill>
                  <a:schemeClr val="bg1">
                    <a:lumMod val="75000"/>
                  </a:schemeClr>
                </a:solidFill>
                <a:latin typeface="Calibri"/>
              </a:rPr>
              <a:t>Vi upplever… Vilka berörs…Konsekvenserna blir...Mätning av nuläget</a:t>
            </a:r>
            <a:r>
              <a:rPr lang="sv-SE" sz="1400" i="1" dirty="0">
                <a:solidFill>
                  <a:srgbClr val="435779"/>
                </a:solidFill>
                <a:latin typeface="Calibri"/>
              </a:rPr>
              <a:t>.</a:t>
            </a: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A1E0B741-D2CD-1EC5-A227-93A4E9F4C7F0}"/>
              </a:ext>
            </a:extLst>
          </p:cNvPr>
          <p:cNvSpPr/>
          <p:nvPr/>
        </p:nvSpPr>
        <p:spPr>
          <a:xfrm>
            <a:off x="6185408" y="5706376"/>
            <a:ext cx="5396896" cy="89024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  <a:p>
            <a:pPr defTabSz="645013">
              <a:spcAft>
                <a:spcPts val="600"/>
              </a:spcAft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Blev det en förbättring? JA / NEJ</a:t>
            </a:r>
          </a:p>
          <a:p>
            <a:pPr defTabSz="645013">
              <a:spcAft>
                <a:spcPts val="600"/>
              </a:spcAft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Behöver ytterligare justeringar/tester göras? JA/NEJ</a:t>
            </a:r>
          </a:p>
          <a:p>
            <a:pPr defTabSz="645013">
              <a:spcAft>
                <a:spcPts val="600"/>
              </a:spcAft>
              <a:defRPr/>
            </a:pPr>
            <a:r>
              <a:rPr lang="sv-SE" sz="1269" dirty="0">
                <a:solidFill>
                  <a:srgbClr val="435779"/>
                </a:solidFill>
                <a:latin typeface="Calibri"/>
              </a:rPr>
              <a:t>Är förbättringen redo att avslutas och stängas? JA / NEJ</a:t>
            </a:r>
          </a:p>
          <a:p>
            <a:pPr defTabSz="645013">
              <a:defRPr/>
            </a:pPr>
            <a:endParaRPr lang="sv-SE" sz="1269" dirty="0">
              <a:solidFill>
                <a:srgbClr val="435779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673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80D3025-C9FB-1672-95A2-D199E252B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1AE-12BE-46AC-9A20-CE9C845E4E47}" type="datetime1">
              <a:rPr lang="sv-SE" smtClean="0"/>
              <a:t>2025-01-16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0</TotalTime>
  <Words>135</Words>
  <Application>Microsoft Office PowerPoint</Application>
  <PresentationFormat>Bredbild</PresentationFormat>
  <Paragraphs>36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VGR</vt:lpstr>
      <vt:lpstr>Förbättringsområde:    Ansvariga:  Startdatum:     Vem/vilka behöver informeras? Kommunikationsplan: 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A3 metoden mall</dc:title>
  <dc:creator/>
  <keywords/>
  <lastModifiedBy/>
  <revision>1</revision>
  <dcterms:created xsi:type="dcterms:W3CDTF">2024-11-07T14:12:34.0000000Z</dcterms:created>
  <dcterms:modified xsi:type="dcterms:W3CDTF">2025-01-16T15:08:33.0000000Z</dcterms:modified>
</coreProperties>
</file>