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797675" cy="45656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B44987-02A0-4A2B-8C0D-42A94A870DB6}" v="2" dt="2024-10-07T09:22:25.3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63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microsoft.com/office/2015/10/relationships/revisionInfo" Target="revisionInfo.xml" Id="rId8" /><Relationship Type="http://schemas.openxmlformats.org/officeDocument/2006/relationships/presProps" Target="presProps.xml" Id="rId3" /><Relationship Type="http://schemas.microsoft.com/office/2016/11/relationships/changesInfo" Target="changesInfos/changesInfo1.xml" Id="rId7" /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ableStyles" Target="tableStyles.xml" Id="rId6" /><Relationship Type="http://schemas.openxmlformats.org/officeDocument/2006/relationships/theme" Target="theme/theme1.xml" Id="rId5" /><Relationship Type="http://schemas.openxmlformats.org/officeDocument/2006/relationships/viewProps" Target="viewProps.xml" Id="rId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in Sjöström Greenwood" userId="976b1efd-ce9f-4624-aa66-b766e6248422" providerId="ADAL" clId="{07B44987-02A0-4A2B-8C0D-42A94A870DB6}"/>
    <pc:docChg chg="undo custSel modSld modMainMaster">
      <pc:chgData name="Carin Sjöström Greenwood" userId="976b1efd-ce9f-4624-aa66-b766e6248422" providerId="ADAL" clId="{07B44987-02A0-4A2B-8C0D-42A94A870DB6}" dt="2024-10-07T09:30:10.452" v="167" actId="1036"/>
      <pc:docMkLst>
        <pc:docMk/>
      </pc:docMkLst>
      <pc:sldChg chg="addSp delSp modSp mod chgLayout">
        <pc:chgData name="Carin Sjöström Greenwood" userId="976b1efd-ce9f-4624-aa66-b766e6248422" providerId="ADAL" clId="{07B44987-02A0-4A2B-8C0D-42A94A870DB6}" dt="2024-10-07T09:30:10.452" v="167" actId="1036"/>
        <pc:sldMkLst>
          <pc:docMk/>
          <pc:sldMk cId="2703964800" sldId="256"/>
        </pc:sldMkLst>
        <pc:spChg chg="del mod">
          <ac:chgData name="Carin Sjöström Greenwood" userId="976b1efd-ce9f-4624-aa66-b766e6248422" providerId="ADAL" clId="{07B44987-02A0-4A2B-8C0D-42A94A870DB6}" dt="2024-10-07T09:26:02.432" v="117" actId="478"/>
          <ac:spMkLst>
            <pc:docMk/>
            <pc:sldMk cId="2703964800" sldId="256"/>
            <ac:spMk id="6" creationId="{24566F25-C946-E466-CBFC-F7E699817FCF}"/>
          </ac:spMkLst>
        </pc:spChg>
        <pc:spChg chg="del mod">
          <ac:chgData name="Carin Sjöström Greenwood" userId="976b1efd-ce9f-4624-aa66-b766e6248422" providerId="ADAL" clId="{07B44987-02A0-4A2B-8C0D-42A94A870DB6}" dt="2024-10-07T09:25:57.365" v="116" actId="478"/>
          <ac:spMkLst>
            <pc:docMk/>
            <pc:sldMk cId="2703964800" sldId="256"/>
            <ac:spMk id="7" creationId="{11396475-6F03-A95B-4DD5-66C686B7A90D}"/>
          </ac:spMkLst>
        </pc:spChg>
        <pc:spChg chg="del">
          <ac:chgData name="Carin Sjöström Greenwood" userId="976b1efd-ce9f-4624-aa66-b766e6248422" providerId="ADAL" clId="{07B44987-02A0-4A2B-8C0D-42A94A870DB6}" dt="2024-10-07T09:26:07.632" v="118" actId="478"/>
          <ac:spMkLst>
            <pc:docMk/>
            <pc:sldMk cId="2703964800" sldId="256"/>
            <ac:spMk id="8" creationId="{E17E47C2-47A6-4582-4FEA-0943C7813763}"/>
          </ac:spMkLst>
        </pc:spChg>
        <pc:spChg chg="del">
          <ac:chgData name="Carin Sjöström Greenwood" userId="976b1efd-ce9f-4624-aa66-b766e6248422" providerId="ADAL" clId="{07B44987-02A0-4A2B-8C0D-42A94A870DB6}" dt="2024-10-07T09:26:11.224" v="119" actId="478"/>
          <ac:spMkLst>
            <pc:docMk/>
            <pc:sldMk cId="2703964800" sldId="256"/>
            <ac:spMk id="9" creationId="{64D4C78E-4921-BD5E-1061-39A5F641DC12}"/>
          </ac:spMkLst>
        </pc:spChg>
        <pc:spChg chg="add del mod">
          <ac:chgData name="Carin Sjöström Greenwood" userId="976b1efd-ce9f-4624-aa66-b766e6248422" providerId="ADAL" clId="{07B44987-02A0-4A2B-8C0D-42A94A870DB6}" dt="2024-10-07T09:26:25.483" v="120" actId="700"/>
          <ac:spMkLst>
            <pc:docMk/>
            <pc:sldMk cId="2703964800" sldId="256"/>
            <ac:spMk id="11" creationId="{B12BAF04-8B2B-FF81-8BCA-731C77C39E41}"/>
          </ac:spMkLst>
        </pc:spChg>
        <pc:spChg chg="add del mod">
          <ac:chgData name="Carin Sjöström Greenwood" userId="976b1efd-ce9f-4624-aa66-b766e6248422" providerId="ADAL" clId="{07B44987-02A0-4A2B-8C0D-42A94A870DB6}" dt="2024-10-07T09:26:25.483" v="120" actId="700"/>
          <ac:spMkLst>
            <pc:docMk/>
            <pc:sldMk cId="2703964800" sldId="256"/>
            <ac:spMk id="13" creationId="{C69270A2-619D-F599-7D33-F31BE758726B}"/>
          </ac:spMkLst>
        </pc:spChg>
        <pc:spChg chg="add del mod">
          <ac:chgData name="Carin Sjöström Greenwood" userId="976b1efd-ce9f-4624-aa66-b766e6248422" providerId="ADAL" clId="{07B44987-02A0-4A2B-8C0D-42A94A870DB6}" dt="2024-10-07T09:26:25.483" v="120" actId="700"/>
          <ac:spMkLst>
            <pc:docMk/>
            <pc:sldMk cId="2703964800" sldId="256"/>
            <ac:spMk id="15" creationId="{63F10DAE-E50E-37DD-9C52-E1DBFE13DC94}"/>
          </ac:spMkLst>
        </pc:spChg>
        <pc:spChg chg="add del mod">
          <ac:chgData name="Carin Sjöström Greenwood" userId="976b1efd-ce9f-4624-aa66-b766e6248422" providerId="ADAL" clId="{07B44987-02A0-4A2B-8C0D-42A94A870DB6}" dt="2024-10-07T09:26:25.483" v="120" actId="700"/>
          <ac:spMkLst>
            <pc:docMk/>
            <pc:sldMk cId="2703964800" sldId="256"/>
            <ac:spMk id="17" creationId="{9DECC6BD-55A7-DD0C-61C2-2ACDB2704B19}"/>
          </ac:spMkLst>
        </pc:spChg>
        <pc:spChg chg="add mod ord">
          <ac:chgData name="Carin Sjöström Greenwood" userId="976b1efd-ce9f-4624-aa66-b766e6248422" providerId="ADAL" clId="{07B44987-02A0-4A2B-8C0D-42A94A870DB6}" dt="2024-10-07T09:26:25.483" v="120" actId="700"/>
          <ac:spMkLst>
            <pc:docMk/>
            <pc:sldMk cId="2703964800" sldId="256"/>
            <ac:spMk id="18" creationId="{75B31F00-5170-4418-3A37-79ED6EDEE1D6}"/>
          </ac:spMkLst>
        </pc:spChg>
        <pc:spChg chg="add mod ord">
          <ac:chgData name="Carin Sjöström Greenwood" userId="976b1efd-ce9f-4624-aa66-b766e6248422" providerId="ADAL" clId="{07B44987-02A0-4A2B-8C0D-42A94A870DB6}" dt="2024-10-07T09:30:03.103" v="163" actId="1036"/>
          <ac:spMkLst>
            <pc:docMk/>
            <pc:sldMk cId="2703964800" sldId="256"/>
            <ac:spMk id="19" creationId="{3BC263EE-B4BC-422D-B9E7-81EC9C95E008}"/>
          </ac:spMkLst>
        </pc:spChg>
        <pc:spChg chg="add mod ord">
          <ac:chgData name="Carin Sjöström Greenwood" userId="976b1efd-ce9f-4624-aa66-b766e6248422" providerId="ADAL" clId="{07B44987-02A0-4A2B-8C0D-42A94A870DB6}" dt="2024-10-07T09:26:25.483" v="120" actId="700"/>
          <ac:spMkLst>
            <pc:docMk/>
            <pc:sldMk cId="2703964800" sldId="256"/>
            <ac:spMk id="20" creationId="{6751044B-D616-2FCE-ADC2-0E537546B9DE}"/>
          </ac:spMkLst>
        </pc:spChg>
        <pc:spChg chg="add mod ord">
          <ac:chgData name="Carin Sjöström Greenwood" userId="976b1efd-ce9f-4624-aa66-b766e6248422" providerId="ADAL" clId="{07B44987-02A0-4A2B-8C0D-42A94A870DB6}" dt="2024-10-07T09:30:10.452" v="167" actId="1036"/>
          <ac:spMkLst>
            <pc:docMk/>
            <pc:sldMk cId="2703964800" sldId="256"/>
            <ac:spMk id="21" creationId="{C5B47ABD-E384-967F-2C2C-F327209E2BA8}"/>
          </ac:spMkLst>
        </pc:spChg>
      </pc:sldChg>
      <pc:sldMasterChg chg="modSldLayout">
        <pc:chgData name="Carin Sjöström Greenwood" userId="976b1efd-ce9f-4624-aa66-b766e6248422" providerId="ADAL" clId="{07B44987-02A0-4A2B-8C0D-42A94A870DB6}" dt="2024-10-07T09:29:15.065" v="158" actId="14100"/>
        <pc:sldMasterMkLst>
          <pc:docMk/>
          <pc:sldMasterMk cId="3656055704" sldId="2147483660"/>
        </pc:sldMasterMkLst>
        <pc:sldLayoutChg chg="modSp mod">
          <pc:chgData name="Carin Sjöström Greenwood" userId="976b1efd-ce9f-4624-aa66-b766e6248422" providerId="ADAL" clId="{07B44987-02A0-4A2B-8C0D-42A94A870DB6}" dt="2024-10-07T09:29:15.065" v="158" actId="14100"/>
          <pc:sldLayoutMkLst>
            <pc:docMk/>
            <pc:sldMasterMk cId="3656055704" sldId="2147483660"/>
            <pc:sldLayoutMk cId="2829879767" sldId="2147483672"/>
          </pc:sldLayoutMkLst>
          <pc:spChg chg="mod">
            <ac:chgData name="Carin Sjöström Greenwood" userId="976b1efd-ce9f-4624-aa66-b766e6248422" providerId="ADAL" clId="{07B44987-02A0-4A2B-8C0D-42A94A870DB6}" dt="2024-10-07T09:29:15.065" v="158" actId="14100"/>
            <ac:spMkLst>
              <pc:docMk/>
              <pc:sldMasterMk cId="3656055704" sldId="2147483660"/>
              <pc:sldLayoutMk cId="2829879767" sldId="2147483672"/>
              <ac:spMk id="9" creationId="{605491E8-17DC-A919-6803-BB4A00EDD43B}"/>
            </ac:spMkLst>
          </pc:spChg>
          <pc:spChg chg="mod">
            <ac:chgData name="Carin Sjöström Greenwood" userId="976b1efd-ce9f-4624-aa66-b766e6248422" providerId="ADAL" clId="{07B44987-02A0-4A2B-8C0D-42A94A870DB6}" dt="2024-10-07T09:29:15.065" v="158" actId="14100"/>
            <ac:spMkLst>
              <pc:docMk/>
              <pc:sldMasterMk cId="3656055704" sldId="2147483660"/>
              <pc:sldLayoutMk cId="2829879767" sldId="2147483672"/>
              <ac:spMk id="11" creationId="{EB135FEF-96BA-4FD0-6B6D-1475A857DA53}"/>
            </ac:spMkLst>
          </pc:spChg>
          <pc:spChg chg="mod">
            <ac:chgData name="Carin Sjöström Greenwood" userId="976b1efd-ce9f-4624-aa66-b766e6248422" providerId="ADAL" clId="{07B44987-02A0-4A2B-8C0D-42A94A870DB6}" dt="2024-10-07T09:29:15.065" v="158" actId="14100"/>
            <ac:spMkLst>
              <pc:docMk/>
              <pc:sldMasterMk cId="3656055704" sldId="2147483660"/>
              <pc:sldLayoutMk cId="2829879767" sldId="2147483672"/>
              <ac:spMk id="13" creationId="{FF10DED4-A56D-301B-88F7-42AF2A7AF068}"/>
            </ac:spMkLst>
          </pc:spChg>
          <pc:spChg chg="mod">
            <ac:chgData name="Carin Sjöström Greenwood" userId="976b1efd-ce9f-4624-aa66-b766e6248422" providerId="ADAL" clId="{07B44987-02A0-4A2B-8C0D-42A94A870DB6}" dt="2024-10-07T09:29:15.065" v="158" actId="14100"/>
            <ac:spMkLst>
              <pc:docMk/>
              <pc:sldMasterMk cId="3656055704" sldId="2147483660"/>
              <pc:sldLayoutMk cId="2829879767" sldId="2147483672"/>
              <ac:spMk id="17" creationId="{DBF243A1-20D4-DE3A-A1B5-3CC7D1BC134E}"/>
            </ac:spMkLst>
          </pc:spChg>
          <pc:picChg chg="mod">
            <ac:chgData name="Carin Sjöström Greenwood" userId="976b1efd-ce9f-4624-aa66-b766e6248422" providerId="ADAL" clId="{07B44987-02A0-4A2B-8C0D-42A94A870DB6}" dt="2024-10-07T09:29:03.208" v="157" actId="1076"/>
            <ac:picMkLst>
              <pc:docMk/>
              <pc:sldMasterMk cId="3656055704" sldId="2147483660"/>
              <pc:sldLayoutMk cId="2829879767" sldId="2147483672"/>
              <ac:picMk id="3" creationId="{AA59878F-081B-8597-70C7-CD6CDE17DFA1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69382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12155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9408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605491E8-17DC-A919-6803-BB4A00EDD4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16858" y="424877"/>
            <a:ext cx="7064087" cy="1155519"/>
          </a:xfrm>
        </p:spPr>
        <p:txBody>
          <a:bodyPr anchor="b">
            <a:noAutofit/>
          </a:bodyPr>
          <a:lstStyle>
            <a:lvl1pPr marL="0" indent="0">
              <a:buNone/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Verksamhetens namn (Arial 36)</a:t>
            </a:r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EB135FEF-96BA-4FD0-6B6D-1475A857DA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6858" y="1616367"/>
            <a:ext cx="7064087" cy="323273"/>
          </a:xfrm>
        </p:spPr>
        <p:txBody>
          <a:bodyPr>
            <a:noAutofit/>
          </a:bodyPr>
          <a:lstStyle>
            <a:lvl1pPr marL="0" indent="0"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Myndighet (Göteborgs universitet, Västra Götalandsregionen…)(Arial 22)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FF10DED4-A56D-301B-88F7-42AF2A7AF0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16859" y="2394207"/>
            <a:ext cx="7064087" cy="413074"/>
          </a:xfrm>
        </p:spPr>
        <p:txBody>
          <a:bodyPr>
            <a:noAutofit/>
          </a:bodyPr>
          <a:lstStyle>
            <a:lvl1pPr marL="0" indent="0">
              <a:buNone/>
              <a:defRPr sz="2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Namn, ev. titel (Arial </a:t>
            </a:r>
            <a:r>
              <a:rPr lang="sv-SE" dirty="0" err="1"/>
              <a:t>bold</a:t>
            </a:r>
            <a:r>
              <a:rPr lang="sv-SE" dirty="0"/>
              <a:t> 26)</a:t>
            </a:r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DBF243A1-20D4-DE3A-A1B5-3CC7D1BC13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24362" y="2844225"/>
            <a:ext cx="7056508" cy="323273"/>
          </a:xfrm>
        </p:spPr>
        <p:txBody>
          <a:bodyPr>
            <a:noAutofit/>
          </a:bodyPr>
          <a:lstStyle>
            <a:lvl1pPr marL="0" indent="0"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Funktion (Arial 22)</a:t>
            </a:r>
          </a:p>
        </p:txBody>
      </p:sp>
      <p:pic>
        <p:nvPicPr>
          <p:cNvPr id="3" name="Bildobjekt 2" descr="En bild som visar cirkel, Electric blue, rymden, blå&#10;&#10;Automatiskt genererad beskrivning">
            <a:extLst>
              <a:ext uri="{FF2B5EF4-FFF2-40B4-BE49-F238E27FC236}">
                <a16:creationId xmlns:a16="http://schemas.microsoft.com/office/drawing/2014/main" id="{AA59878F-081B-8597-70C7-CD6CDE17DF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69" y="176701"/>
            <a:ext cx="1744467" cy="174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879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7575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8113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80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1342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40096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61596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9960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5693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AEA895-EBD7-4D03-B718-ED483F98C6D1}" type="datetimeFigureOut">
              <a:rPr lang="sv-SE" smtClean="0"/>
              <a:t>2024-10-07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E6F961-73F8-4006-94A5-E80BC60292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60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tshållare för text 17">
            <a:extLst>
              <a:ext uri="{FF2B5EF4-FFF2-40B4-BE49-F238E27FC236}">
                <a16:creationId xmlns:a16="http://schemas.microsoft.com/office/drawing/2014/main" id="{75B31F00-5170-4418-3A37-79ED6EDEE1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9" name="Platshållare för text 18">
            <a:extLst>
              <a:ext uri="{FF2B5EF4-FFF2-40B4-BE49-F238E27FC236}">
                <a16:creationId xmlns:a16="http://schemas.microsoft.com/office/drawing/2014/main" id="{3BC263EE-B4BC-422D-B9E7-81EC9C95E0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16858" y="1646836"/>
            <a:ext cx="7064012" cy="323273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6751044B-D616-2FCE-ADC2-0E537546B9D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1" name="Platshållare för text 20">
            <a:extLst>
              <a:ext uri="{FF2B5EF4-FFF2-40B4-BE49-F238E27FC236}">
                <a16:creationId xmlns:a16="http://schemas.microsoft.com/office/drawing/2014/main" id="{C5B47ABD-E384-967F-2C2C-F327209E2B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04698" y="2863889"/>
            <a:ext cx="7056508" cy="323273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3964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-t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0</Words>
  <Application>Microsoft Office PowerPoint</Application>
  <PresentationFormat>A4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Office-tema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namnskylt HVC</dc:title>
  <dc:creator>Carin Sjöström Greenwood</dc:creator>
  <keywords/>
  <lastModifiedBy>Carin Sjöström Greenwood</lastModifiedBy>
  <revision>1</revision>
  <lastPrinted>2024-10-07T09:22:29.0000000Z</lastPrinted>
  <dcterms:created xsi:type="dcterms:W3CDTF">2024-10-07T08:31:15.0000000Z</dcterms:created>
  <dcterms:modified xsi:type="dcterms:W3CDTF">2024-10-07T09:30:10.0000000Z</dcterms:modified>
</coreProperties>
</file>