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8288000" cy="10287000"/>
  <p:notesSz cx="6858000" cy="9144000"/>
  <p:defaultTextStyle>
    <a:defPPr>
      <a:defRPr lang="sv-SE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1B1A3-A449-4A7E-B875-5957579A97A8}" v="3" dt="2024-04-10T13:08:08.2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590" y="7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57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presProps" Target="presProps.xml" Id="rId8" /><Relationship Type="http://schemas.microsoft.com/office/2015/10/relationships/revisionInfo" Target="revisionInfo.xml" Id="rId13" /><Relationship Type="http://schemas.openxmlformats.org/officeDocument/2006/relationships/handoutMaster" Target="handoutMasters/handoutMaster1.xml" Id="rId7" /><Relationship Type="http://schemas.microsoft.com/office/2016/11/relationships/changesInfo" Target="changesInfos/changesInfo1.xml" Id="rId12" /><Relationship Type="http://schemas.openxmlformats.org/officeDocument/2006/relationships/notesMaster" Target="notesMasters/notesMaster1.xml" Id="rId6" /><Relationship Type="http://schemas.openxmlformats.org/officeDocument/2006/relationships/tableStyles" Target="tableStyles.xml" Id="rId11" /><Relationship Type="http://schemas.openxmlformats.org/officeDocument/2006/relationships/slide" Target="slides/slide1.xml" Id="rId5" /><Relationship Type="http://schemas.openxmlformats.org/officeDocument/2006/relationships/theme" Target="theme/theme1.xml" Id="rId10" /><Relationship Type="http://schemas.openxmlformats.org/officeDocument/2006/relationships/slideMaster" Target="slideMasters/slideMaster1.xml" Id="rId4" /><Relationship Type="http://schemas.openxmlformats.org/officeDocument/2006/relationships/viewProps" Target="viewProps.xml" Id="rId9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elie Ljunggren" userId="d5756a26-406c-487b-a825-c8a5c40f593b" providerId="ADAL" clId="{0191B1A3-A449-4A7E-B875-5957579A97A8}"/>
    <pc:docChg chg="undo custSel modSld">
      <pc:chgData name="Emelie Ljunggren" userId="d5756a26-406c-487b-a825-c8a5c40f593b" providerId="ADAL" clId="{0191B1A3-A449-4A7E-B875-5957579A97A8}" dt="2024-04-10T13:09:22.719" v="61" actId="20577"/>
      <pc:docMkLst>
        <pc:docMk/>
      </pc:docMkLst>
      <pc:sldChg chg="delSp modSp mod">
        <pc:chgData name="Emelie Ljunggren" userId="d5756a26-406c-487b-a825-c8a5c40f593b" providerId="ADAL" clId="{0191B1A3-A449-4A7E-B875-5957579A97A8}" dt="2024-04-10T13:09:22.719" v="61" actId="20577"/>
        <pc:sldMkLst>
          <pc:docMk/>
          <pc:sldMk cId="1546611478" sldId="258"/>
        </pc:sldMkLst>
        <pc:spChg chg="mod">
          <ac:chgData name="Emelie Ljunggren" userId="d5756a26-406c-487b-a825-c8a5c40f593b" providerId="ADAL" clId="{0191B1A3-A449-4A7E-B875-5957579A97A8}" dt="2024-04-10T13:09:22.719" v="61" actId="20577"/>
          <ac:spMkLst>
            <pc:docMk/>
            <pc:sldMk cId="1546611478" sldId="258"/>
            <ac:spMk id="2" creationId="{1154DFC5-2958-FA75-D917-BF072F38BA97}"/>
          </ac:spMkLst>
        </pc:spChg>
        <pc:spChg chg="mod">
          <ac:chgData name="Emelie Ljunggren" userId="d5756a26-406c-487b-a825-c8a5c40f593b" providerId="ADAL" clId="{0191B1A3-A449-4A7E-B875-5957579A97A8}" dt="2024-04-10T13:08:56.341" v="50" actId="255"/>
          <ac:spMkLst>
            <pc:docMk/>
            <pc:sldMk cId="1546611478" sldId="258"/>
            <ac:spMk id="3" creationId="{9EBC1529-B2B9-34DB-3A48-6A67C4191DA0}"/>
          </ac:spMkLst>
        </pc:spChg>
        <pc:spChg chg="del mod">
          <ac:chgData name="Emelie Ljunggren" userId="d5756a26-406c-487b-a825-c8a5c40f593b" providerId="ADAL" clId="{0191B1A3-A449-4A7E-B875-5957579A97A8}" dt="2024-04-10T13:09:03.011" v="52" actId="478"/>
          <ac:spMkLst>
            <pc:docMk/>
            <pc:sldMk cId="1546611478" sldId="258"/>
            <ac:spMk id="5" creationId="{A2FEAC3D-4254-BB33-E703-122AD67007AE}"/>
          </ac:spMkLst>
        </pc:spChg>
        <pc:spChg chg="del">
          <ac:chgData name="Emelie Ljunggren" userId="d5756a26-406c-487b-a825-c8a5c40f593b" providerId="ADAL" clId="{0191B1A3-A449-4A7E-B875-5957579A97A8}" dt="2024-04-10T13:09:04.322" v="53" actId="478"/>
          <ac:spMkLst>
            <pc:docMk/>
            <pc:sldMk cId="1546611478" sldId="258"/>
            <ac:spMk id="8" creationId="{182EF4E6-A1AF-FE22-DD7E-2A9E185FBB9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D4D1759D-0786-4970-9161-2FD24B8C79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1151A93-5D94-1876-9D64-BF583FC8D1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94E83-1E39-4520-9093-2A16E10474E5}" type="datetimeFigureOut">
              <a:rPr lang="sv-SE" smtClean="0"/>
              <a:t>2024-04-11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8EE64CCB-C1BE-2291-9BBA-35CA4E9AC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B7E8DBB7-BED0-84B9-14E2-E46B5526D7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F5CA5-DD98-4234-9DD8-8FFA882C2EB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14155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18B19-6E33-4123-953F-E36425118D1A}" type="datetimeFigureOut">
              <a:rPr lang="sv-SE" smtClean="0"/>
              <a:t>2024-04-11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ED0C7-31A2-4F88-B233-F5F8F561635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1597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2900" y="1564165"/>
            <a:ext cx="7531100" cy="1908902"/>
          </a:xfrm>
        </p:spPr>
        <p:txBody>
          <a:bodyPr anchor="b"/>
          <a:lstStyle>
            <a:lvl1pPr algn="l">
              <a:lnSpc>
                <a:spcPct val="110000"/>
              </a:lnSpc>
              <a:defRPr sz="51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C2A20C87-77C6-C9CD-5FDF-E140FFAC84A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2900" y="3784600"/>
            <a:ext cx="7531100" cy="444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67F87432-1134-300A-7CA9-A2A3B05AC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073157" y="1718248"/>
            <a:ext cx="2387487" cy="3417869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 dirty="0"/>
          </a:p>
        </p:txBody>
      </p:sp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6CCB7525-0CC9-090F-50DF-CDF100A73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073417" y="1283"/>
            <a:ext cx="2387227" cy="1716963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6" name="Rektangel: ett hörn rundat 5">
            <a:extLst>
              <a:ext uri="{FF2B5EF4-FFF2-40B4-BE49-F238E27FC236}">
                <a16:creationId xmlns:a16="http://schemas.microsoft.com/office/drawing/2014/main" id="{0C2B6A2E-F174-4BBD-659C-9F7B8A54C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3460904" y="5135475"/>
            <a:ext cx="2413418" cy="3423618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EC6EADD5-7C79-42A8-F49D-0BFE921D93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 flipV="1">
            <a:off x="15869233" y="8552113"/>
            <a:ext cx="2413418" cy="1734887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3E3F975D-32B6-B3D3-00CD-9E906764F1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073418" y="5136117"/>
            <a:ext cx="2387226" cy="171696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74AEE336-3ACF-5AF1-C373-C520915C7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073418" y="6853070"/>
            <a:ext cx="2387226" cy="3433930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E76EE8E2-319E-6543-8424-AA48D739A6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5874582" y="5128495"/>
            <a:ext cx="2413418" cy="3423618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08FA4D8D-ABCA-8806-F7BC-543D09BB5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V="1">
            <a:off x="13461446" y="8553347"/>
            <a:ext cx="2412876" cy="1733654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23" name="Frihandsfigur: Form 22">
            <a:extLst>
              <a:ext uri="{FF2B5EF4-FFF2-40B4-BE49-F238E27FC236}">
                <a16:creationId xmlns:a16="http://schemas.microsoft.com/office/drawing/2014/main" id="{3DAE84D6-9068-AADA-4BF3-EE32802B63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3456356" y="-1"/>
            <a:ext cx="4849480" cy="5135476"/>
          </a:xfrm>
          <a:custGeom>
            <a:avLst/>
            <a:gdLst>
              <a:gd name="connsiteX0" fmla="*/ 0 w 4849480"/>
              <a:gd name="connsiteY0" fmla="*/ 0 h 5135476"/>
              <a:gd name="connsiteX1" fmla="*/ 4849480 w 4849480"/>
              <a:gd name="connsiteY1" fmla="*/ 0 h 5135476"/>
              <a:gd name="connsiteX2" fmla="*/ 4849480 w 4849480"/>
              <a:gd name="connsiteY2" fmla="*/ 5135476 h 5135476"/>
              <a:gd name="connsiteX3" fmla="*/ 960246 w 4849480"/>
              <a:gd name="connsiteY3" fmla="*/ 5135476 h 5135476"/>
              <a:gd name="connsiteX4" fmla="*/ 0 w 4849480"/>
              <a:gd name="connsiteY4" fmla="*/ 4178712 h 513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49480" h="5135476">
                <a:moveTo>
                  <a:pt x="0" y="0"/>
                </a:moveTo>
                <a:lnTo>
                  <a:pt x="4849480" y="0"/>
                </a:lnTo>
                <a:lnTo>
                  <a:pt x="4849480" y="5135476"/>
                </a:lnTo>
                <a:lnTo>
                  <a:pt x="960246" y="5135476"/>
                </a:lnTo>
                <a:cubicBezTo>
                  <a:pt x="429916" y="5135476"/>
                  <a:pt x="0" y="4707119"/>
                  <a:pt x="0" y="41787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2900" y="1564166"/>
            <a:ext cx="7531100" cy="1908903"/>
          </a:xfrm>
        </p:spPr>
        <p:txBody>
          <a:bodyPr anchor="b"/>
          <a:lstStyle>
            <a:lvl1pPr algn="l">
              <a:lnSpc>
                <a:spcPct val="110000"/>
              </a:lnSpc>
              <a:defRPr sz="51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0">
            <a:extLst>
              <a:ext uri="{FF2B5EF4-FFF2-40B4-BE49-F238E27FC236}">
                <a16:creationId xmlns:a16="http://schemas.microsoft.com/office/drawing/2014/main" id="{C019F6BD-9E6D-8FB9-9E00-508AC06B886E}"/>
              </a:ext>
            </a:extLst>
          </p:cNvPr>
          <p:cNvSpPr>
            <a:spLocks noGrp="1"/>
          </p:cNvSpPr>
          <p:nvPr userDrawn="1">
            <p:ph sz="quarter" idx="12"/>
          </p:nvPr>
        </p:nvSpPr>
        <p:spPr>
          <a:xfrm>
            <a:off x="1612900" y="3784600"/>
            <a:ext cx="7531100" cy="444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3"/>
          </p:nvPr>
        </p:nvSpPr>
        <p:spPr>
          <a:xfrm>
            <a:off x="13456356" y="0"/>
            <a:ext cx="4849479" cy="5135476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3" name="Rektangel: ett hörn rundat 2">
            <a:extLst>
              <a:ext uri="{FF2B5EF4-FFF2-40B4-BE49-F238E27FC236}">
                <a16:creationId xmlns:a16="http://schemas.microsoft.com/office/drawing/2014/main" id="{17848591-354A-0952-767C-3D85B45E26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1073157" y="1718248"/>
            <a:ext cx="2387487" cy="3417869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 dirty="0"/>
          </a:p>
        </p:txBody>
      </p:sp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ADEB640B-C149-CFC5-49FC-E3A992B529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>
            <a:off x="11073417" y="1283"/>
            <a:ext cx="2387227" cy="1716963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17327D80-F16E-ABB2-FCE2-739063109C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>
            <a:off x="13460904" y="5135475"/>
            <a:ext cx="2413418" cy="3423618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6" name="Rektangel: ett hörn rundat 5">
            <a:extLst>
              <a:ext uri="{FF2B5EF4-FFF2-40B4-BE49-F238E27FC236}">
                <a16:creationId xmlns:a16="http://schemas.microsoft.com/office/drawing/2014/main" id="{32FEED0A-9902-8977-7759-09C6FD2985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 flipV="1">
            <a:off x="15869233" y="8552113"/>
            <a:ext cx="2413418" cy="1734887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04A0E531-AD65-A660-B10B-BD948E39D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>
            <a:off x="11073418" y="5136117"/>
            <a:ext cx="2387226" cy="171696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A824FACF-7CEF-38AD-C6C8-ACCDA18A22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>
            <a:off x="11073418" y="6853070"/>
            <a:ext cx="2387226" cy="3433930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8D1CFFFE-0648-539B-B8A1-20D78BF85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>
            <a:off x="15874582" y="5128495"/>
            <a:ext cx="2413418" cy="3423618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C1B2A7E6-A64F-EF82-D2B9-9EB207E964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V="1">
            <a:off x="13461446" y="8553347"/>
            <a:ext cx="2412876" cy="1733654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ubrik 13">
            <a:extLst>
              <a:ext uri="{FF2B5EF4-FFF2-40B4-BE49-F238E27FC236}">
                <a16:creationId xmlns:a16="http://schemas.microsoft.com/office/drawing/2014/main" id="{F8BFD20D-237B-105F-8075-F5B631CCA0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innehåll 10">
            <a:extLst>
              <a:ext uri="{FF2B5EF4-FFF2-40B4-BE49-F238E27FC236}">
                <a16:creationId xmlns:a16="http://schemas.microsoft.com/office/drawing/2014/main" id="{A8E9C939-CF49-FC2B-6543-D7ABC9AB1E2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2900" y="3784600"/>
            <a:ext cx="7531100" cy="444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36C9E541-45D3-09C8-2129-0542B905C3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283189" y="0"/>
            <a:ext cx="7007657" cy="10286357"/>
          </a:xfrm>
          <a:custGeom>
            <a:avLst/>
            <a:gdLst>
              <a:gd name="connsiteX0" fmla="*/ 0 w 7007657"/>
              <a:gd name="connsiteY0" fmla="*/ 0 h 10286357"/>
              <a:gd name="connsiteX1" fmla="*/ 7007657 w 7007657"/>
              <a:gd name="connsiteY1" fmla="*/ 0 h 10286357"/>
              <a:gd name="connsiteX2" fmla="*/ 7007657 w 7007657"/>
              <a:gd name="connsiteY2" fmla="*/ 2838422 h 10286357"/>
              <a:gd name="connsiteX3" fmla="*/ 7007657 w 7007657"/>
              <a:gd name="connsiteY3" fmla="*/ 5635625 h 10286357"/>
              <a:gd name="connsiteX4" fmla="*/ 7007657 w 7007657"/>
              <a:gd name="connsiteY4" fmla="*/ 10286357 h 10286357"/>
              <a:gd name="connsiteX5" fmla="*/ 1387586 w 7007657"/>
              <a:gd name="connsiteY5" fmla="*/ 10286357 h 10286357"/>
              <a:gd name="connsiteX6" fmla="*/ 0 w 7007657"/>
              <a:gd name="connsiteY6" fmla="*/ 8898771 h 10286357"/>
              <a:gd name="connsiteX7" fmla="*/ 0 w 7007657"/>
              <a:gd name="connsiteY7" fmla="*/ 5635625 h 10286357"/>
              <a:gd name="connsiteX8" fmla="*/ 0 w 7007657"/>
              <a:gd name="connsiteY8" fmla="*/ 2838422 h 1028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07657" h="10286357">
                <a:moveTo>
                  <a:pt x="0" y="0"/>
                </a:moveTo>
                <a:lnTo>
                  <a:pt x="7007657" y="0"/>
                </a:lnTo>
                <a:lnTo>
                  <a:pt x="7007657" y="2838422"/>
                </a:lnTo>
                <a:lnTo>
                  <a:pt x="7007657" y="5635625"/>
                </a:lnTo>
                <a:lnTo>
                  <a:pt x="7007657" y="10286357"/>
                </a:lnTo>
                <a:lnTo>
                  <a:pt x="1387586" y="10286357"/>
                </a:lnTo>
                <a:cubicBezTo>
                  <a:pt x="621243" y="10286357"/>
                  <a:pt x="0" y="9665114"/>
                  <a:pt x="0" y="8898771"/>
                </a:cubicBezTo>
                <a:lnTo>
                  <a:pt x="0" y="5635625"/>
                </a:lnTo>
                <a:lnTo>
                  <a:pt x="0" y="28384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2900" y="1564165"/>
            <a:ext cx="7531100" cy="190890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12900" y="3784600"/>
            <a:ext cx="7531100" cy="4445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36" name="Frihandsfigur: Form 35" descr="Västra Götalandsregionen, logo">
            <a:extLst>
              <a:ext uri="{FF2B5EF4-FFF2-40B4-BE49-F238E27FC236}">
                <a16:creationId xmlns:a16="http://schemas.microsoft.com/office/drawing/2014/main" id="{E14BB3A2-E64C-7F72-2457-99360031579D}"/>
              </a:ext>
            </a:extLst>
          </p:cNvPr>
          <p:cNvSpPr/>
          <p:nvPr/>
        </p:nvSpPr>
        <p:spPr>
          <a:xfrm>
            <a:off x="517932" y="9108293"/>
            <a:ext cx="3223758" cy="654110"/>
          </a:xfrm>
          <a:custGeom>
            <a:avLst/>
            <a:gdLst>
              <a:gd name="connsiteX0" fmla="*/ 251771 w 3223758"/>
              <a:gd name="connsiteY0" fmla="*/ 431661 h 654110"/>
              <a:gd name="connsiteX1" fmla="*/ 381563 w 3223758"/>
              <a:gd name="connsiteY1" fmla="*/ 474450 h 654110"/>
              <a:gd name="connsiteX2" fmla="*/ 511356 w 3223758"/>
              <a:gd name="connsiteY2" fmla="*/ 431661 h 654110"/>
              <a:gd name="connsiteX3" fmla="*/ 381563 w 3223758"/>
              <a:gd name="connsiteY3" fmla="*/ 654110 h 654110"/>
              <a:gd name="connsiteX4" fmla="*/ 1541053 w 3223758"/>
              <a:gd name="connsiteY4" fmla="*/ 374624 h 654110"/>
              <a:gd name="connsiteX5" fmla="*/ 1521291 w 3223758"/>
              <a:gd name="connsiteY5" fmla="*/ 423021 h 654110"/>
              <a:gd name="connsiteX6" fmla="*/ 1561230 w 3223758"/>
              <a:gd name="connsiteY6" fmla="*/ 423021 h 654110"/>
              <a:gd name="connsiteX7" fmla="*/ 1541053 w 3223758"/>
              <a:gd name="connsiteY7" fmla="*/ 374624 h 654110"/>
              <a:gd name="connsiteX8" fmla="*/ 1278664 w 3223758"/>
              <a:gd name="connsiteY8" fmla="*/ 374624 h 654110"/>
              <a:gd name="connsiteX9" fmla="*/ 1258902 w 3223758"/>
              <a:gd name="connsiteY9" fmla="*/ 423021 h 654110"/>
              <a:gd name="connsiteX10" fmla="*/ 1298841 w 3223758"/>
              <a:gd name="connsiteY10" fmla="*/ 423021 h 654110"/>
              <a:gd name="connsiteX11" fmla="*/ 1278664 w 3223758"/>
              <a:gd name="connsiteY11" fmla="*/ 374624 h 654110"/>
              <a:gd name="connsiteX12" fmla="*/ 1858042 w 3223758"/>
              <a:gd name="connsiteY12" fmla="*/ 345899 h 654110"/>
              <a:gd name="connsiteX13" fmla="*/ 1839842 w 3223758"/>
              <a:gd name="connsiteY13" fmla="*/ 346312 h 654110"/>
              <a:gd name="connsiteX14" fmla="*/ 1839842 w 3223758"/>
              <a:gd name="connsiteY14" fmla="*/ 460156 h 654110"/>
              <a:gd name="connsiteX15" fmla="*/ 1855652 w 3223758"/>
              <a:gd name="connsiteY15" fmla="*/ 460156 h 654110"/>
              <a:gd name="connsiteX16" fmla="*/ 1912781 w 3223758"/>
              <a:gd name="connsiteY16" fmla="*/ 401281 h 654110"/>
              <a:gd name="connsiteX17" fmla="*/ 1858042 w 3223758"/>
              <a:gd name="connsiteY17" fmla="*/ 345944 h 654110"/>
              <a:gd name="connsiteX18" fmla="*/ 2150994 w 3223758"/>
              <a:gd name="connsiteY18" fmla="*/ 345531 h 654110"/>
              <a:gd name="connsiteX19" fmla="*/ 2139550 w 3223758"/>
              <a:gd name="connsiteY19" fmla="*/ 345944 h 654110"/>
              <a:gd name="connsiteX20" fmla="*/ 2139550 w 3223758"/>
              <a:gd name="connsiteY20" fmla="*/ 397512 h 654110"/>
              <a:gd name="connsiteX21" fmla="*/ 2148466 w 3223758"/>
              <a:gd name="connsiteY21" fmla="*/ 397926 h 654110"/>
              <a:gd name="connsiteX22" fmla="*/ 2176135 w 3223758"/>
              <a:gd name="connsiteY22" fmla="*/ 370441 h 654110"/>
              <a:gd name="connsiteX23" fmla="*/ 2151040 w 3223758"/>
              <a:gd name="connsiteY23" fmla="*/ 345531 h 654110"/>
              <a:gd name="connsiteX24" fmla="*/ 2707713 w 3223758"/>
              <a:gd name="connsiteY24" fmla="*/ 344152 h 654110"/>
              <a:gd name="connsiteX25" fmla="*/ 2661661 w 3223758"/>
              <a:gd name="connsiteY25" fmla="*/ 399902 h 654110"/>
              <a:gd name="connsiteX26" fmla="*/ 2708127 w 3223758"/>
              <a:gd name="connsiteY26" fmla="*/ 461167 h 654110"/>
              <a:gd name="connsiteX27" fmla="*/ 2753168 w 3223758"/>
              <a:gd name="connsiteY27" fmla="*/ 404820 h 654110"/>
              <a:gd name="connsiteX28" fmla="*/ 2707713 w 3223758"/>
              <a:gd name="connsiteY28" fmla="*/ 344152 h 654110"/>
              <a:gd name="connsiteX29" fmla="*/ 1018344 w 3223758"/>
              <a:gd name="connsiteY29" fmla="*/ 344152 h 654110"/>
              <a:gd name="connsiteX30" fmla="*/ 972292 w 3223758"/>
              <a:gd name="connsiteY30" fmla="*/ 399902 h 654110"/>
              <a:gd name="connsiteX31" fmla="*/ 1018758 w 3223758"/>
              <a:gd name="connsiteY31" fmla="*/ 461167 h 654110"/>
              <a:gd name="connsiteX32" fmla="*/ 1063799 w 3223758"/>
              <a:gd name="connsiteY32" fmla="*/ 404820 h 654110"/>
              <a:gd name="connsiteX33" fmla="*/ 1018344 w 3223758"/>
              <a:gd name="connsiteY33" fmla="*/ 344152 h 654110"/>
              <a:gd name="connsiteX34" fmla="*/ 3100078 w 3223758"/>
              <a:gd name="connsiteY34" fmla="*/ 336063 h 654110"/>
              <a:gd name="connsiteX35" fmla="*/ 3134089 w 3223758"/>
              <a:gd name="connsiteY35" fmla="*/ 336063 h 654110"/>
              <a:gd name="connsiteX36" fmla="*/ 3206982 w 3223758"/>
              <a:gd name="connsiteY36" fmla="*/ 422965 h 654110"/>
              <a:gd name="connsiteX37" fmla="*/ 3206982 w 3223758"/>
              <a:gd name="connsiteY37" fmla="*/ 423066 h 654110"/>
              <a:gd name="connsiteX38" fmla="*/ 3207028 w 3223758"/>
              <a:gd name="connsiteY38" fmla="*/ 423020 h 654110"/>
              <a:gd name="connsiteX39" fmla="*/ 3206982 w 3223758"/>
              <a:gd name="connsiteY39" fmla="*/ 422965 h 654110"/>
              <a:gd name="connsiteX40" fmla="*/ 3206982 w 3223758"/>
              <a:gd name="connsiteY40" fmla="*/ 344979 h 654110"/>
              <a:gd name="connsiteX41" fmla="*/ 3201835 w 3223758"/>
              <a:gd name="connsiteY41" fmla="*/ 336063 h 654110"/>
              <a:gd name="connsiteX42" fmla="*/ 3223758 w 3223758"/>
              <a:gd name="connsiteY42" fmla="*/ 336063 h 654110"/>
              <a:gd name="connsiteX43" fmla="*/ 3218610 w 3223758"/>
              <a:gd name="connsiteY43" fmla="*/ 344979 h 654110"/>
              <a:gd name="connsiteX44" fmla="*/ 3218610 w 3223758"/>
              <a:gd name="connsiteY44" fmla="*/ 476013 h 654110"/>
              <a:gd name="connsiteX45" fmla="*/ 3123747 w 3223758"/>
              <a:gd name="connsiteY45" fmla="*/ 362536 h 654110"/>
              <a:gd name="connsiteX46" fmla="*/ 3123747 w 3223758"/>
              <a:gd name="connsiteY46" fmla="*/ 461581 h 654110"/>
              <a:gd name="connsiteX47" fmla="*/ 3129309 w 3223758"/>
              <a:gd name="connsiteY47" fmla="*/ 470452 h 654110"/>
              <a:gd name="connsiteX48" fmla="*/ 3107386 w 3223758"/>
              <a:gd name="connsiteY48" fmla="*/ 470452 h 654110"/>
              <a:gd name="connsiteX49" fmla="*/ 3112533 w 3223758"/>
              <a:gd name="connsiteY49" fmla="*/ 461581 h 654110"/>
              <a:gd name="connsiteX50" fmla="*/ 3112533 w 3223758"/>
              <a:gd name="connsiteY50" fmla="*/ 356056 h 654110"/>
              <a:gd name="connsiteX51" fmla="*/ 3108994 w 3223758"/>
              <a:gd name="connsiteY51" fmla="*/ 343601 h 654110"/>
              <a:gd name="connsiteX52" fmla="*/ 3100078 w 3223758"/>
              <a:gd name="connsiteY52" fmla="*/ 336063 h 654110"/>
              <a:gd name="connsiteX53" fmla="*/ 2979754 w 3223758"/>
              <a:gd name="connsiteY53" fmla="*/ 336063 h 654110"/>
              <a:gd name="connsiteX54" fmla="*/ 3059220 w 3223758"/>
              <a:gd name="connsiteY54" fmla="*/ 336063 h 654110"/>
              <a:gd name="connsiteX55" fmla="*/ 3059174 w 3223758"/>
              <a:gd name="connsiteY55" fmla="*/ 336109 h 654110"/>
              <a:gd name="connsiteX56" fmla="*/ 3059771 w 3223758"/>
              <a:gd name="connsiteY56" fmla="*/ 353528 h 654110"/>
              <a:gd name="connsiteX57" fmla="*/ 3044374 w 3223758"/>
              <a:gd name="connsiteY57" fmla="*/ 346404 h 654110"/>
              <a:gd name="connsiteX58" fmla="*/ 3010777 w 3223758"/>
              <a:gd name="connsiteY58" fmla="*/ 345990 h 654110"/>
              <a:gd name="connsiteX59" fmla="*/ 3010777 w 3223758"/>
              <a:gd name="connsiteY59" fmla="*/ 391445 h 654110"/>
              <a:gd name="connsiteX60" fmla="*/ 3040606 w 3223758"/>
              <a:gd name="connsiteY60" fmla="*/ 391445 h 654110"/>
              <a:gd name="connsiteX61" fmla="*/ 3047729 w 3223758"/>
              <a:gd name="connsiteY61" fmla="*/ 385930 h 654110"/>
              <a:gd name="connsiteX62" fmla="*/ 3047729 w 3223758"/>
              <a:gd name="connsiteY62" fmla="*/ 406888 h 654110"/>
              <a:gd name="connsiteX63" fmla="*/ 3040606 w 3223758"/>
              <a:gd name="connsiteY63" fmla="*/ 401143 h 654110"/>
              <a:gd name="connsiteX64" fmla="*/ 3010777 w 3223758"/>
              <a:gd name="connsiteY64" fmla="*/ 401143 h 654110"/>
              <a:gd name="connsiteX65" fmla="*/ 3010777 w 3223758"/>
              <a:gd name="connsiteY65" fmla="*/ 459237 h 654110"/>
              <a:gd name="connsiteX66" fmla="*/ 3036469 w 3223758"/>
              <a:gd name="connsiteY66" fmla="*/ 460248 h 654110"/>
              <a:gd name="connsiteX67" fmla="*/ 3068871 w 3223758"/>
              <a:gd name="connsiteY67" fmla="*/ 447793 h 654110"/>
              <a:gd name="connsiteX68" fmla="*/ 3064735 w 3223758"/>
              <a:gd name="connsiteY68" fmla="*/ 470498 h 654110"/>
              <a:gd name="connsiteX69" fmla="*/ 2979754 w 3223758"/>
              <a:gd name="connsiteY69" fmla="*/ 470498 h 654110"/>
              <a:gd name="connsiteX70" fmla="*/ 2985683 w 3223758"/>
              <a:gd name="connsiteY70" fmla="*/ 461581 h 654110"/>
              <a:gd name="connsiteX71" fmla="*/ 2985683 w 3223758"/>
              <a:gd name="connsiteY71" fmla="*/ 344979 h 654110"/>
              <a:gd name="connsiteX72" fmla="*/ 2979754 w 3223758"/>
              <a:gd name="connsiteY72" fmla="*/ 336063 h 654110"/>
              <a:gd name="connsiteX73" fmla="*/ 2810206 w 3223758"/>
              <a:gd name="connsiteY73" fmla="*/ 336063 h 654110"/>
              <a:gd name="connsiteX74" fmla="*/ 2844217 w 3223758"/>
              <a:gd name="connsiteY74" fmla="*/ 336063 h 654110"/>
              <a:gd name="connsiteX75" fmla="*/ 2917110 w 3223758"/>
              <a:gd name="connsiteY75" fmla="*/ 422965 h 654110"/>
              <a:gd name="connsiteX76" fmla="*/ 2917110 w 3223758"/>
              <a:gd name="connsiteY76" fmla="*/ 423066 h 654110"/>
              <a:gd name="connsiteX77" fmla="*/ 2917156 w 3223758"/>
              <a:gd name="connsiteY77" fmla="*/ 423020 h 654110"/>
              <a:gd name="connsiteX78" fmla="*/ 2917110 w 3223758"/>
              <a:gd name="connsiteY78" fmla="*/ 422965 h 654110"/>
              <a:gd name="connsiteX79" fmla="*/ 2917110 w 3223758"/>
              <a:gd name="connsiteY79" fmla="*/ 344979 h 654110"/>
              <a:gd name="connsiteX80" fmla="*/ 2911963 w 3223758"/>
              <a:gd name="connsiteY80" fmla="*/ 336063 h 654110"/>
              <a:gd name="connsiteX81" fmla="*/ 2933886 w 3223758"/>
              <a:gd name="connsiteY81" fmla="*/ 336063 h 654110"/>
              <a:gd name="connsiteX82" fmla="*/ 2928738 w 3223758"/>
              <a:gd name="connsiteY82" fmla="*/ 344979 h 654110"/>
              <a:gd name="connsiteX83" fmla="*/ 2928738 w 3223758"/>
              <a:gd name="connsiteY83" fmla="*/ 476013 h 654110"/>
              <a:gd name="connsiteX84" fmla="*/ 2833876 w 3223758"/>
              <a:gd name="connsiteY84" fmla="*/ 362536 h 654110"/>
              <a:gd name="connsiteX85" fmla="*/ 2833876 w 3223758"/>
              <a:gd name="connsiteY85" fmla="*/ 461581 h 654110"/>
              <a:gd name="connsiteX86" fmla="*/ 2839437 w 3223758"/>
              <a:gd name="connsiteY86" fmla="*/ 470452 h 654110"/>
              <a:gd name="connsiteX87" fmla="*/ 2817514 w 3223758"/>
              <a:gd name="connsiteY87" fmla="*/ 470452 h 654110"/>
              <a:gd name="connsiteX88" fmla="*/ 2822661 w 3223758"/>
              <a:gd name="connsiteY88" fmla="*/ 461581 h 654110"/>
              <a:gd name="connsiteX89" fmla="*/ 2822661 w 3223758"/>
              <a:gd name="connsiteY89" fmla="*/ 356056 h 654110"/>
              <a:gd name="connsiteX90" fmla="*/ 2819122 w 3223758"/>
              <a:gd name="connsiteY90" fmla="*/ 343601 h 654110"/>
              <a:gd name="connsiteX91" fmla="*/ 2810206 w 3223758"/>
              <a:gd name="connsiteY91" fmla="*/ 336063 h 654110"/>
              <a:gd name="connsiteX92" fmla="*/ 2557147 w 3223758"/>
              <a:gd name="connsiteY92" fmla="*/ 336063 h 654110"/>
              <a:gd name="connsiteX93" fmla="*/ 2592904 w 3223758"/>
              <a:gd name="connsiteY93" fmla="*/ 336063 h 654110"/>
              <a:gd name="connsiteX94" fmla="*/ 2587757 w 3223758"/>
              <a:gd name="connsiteY94" fmla="*/ 344979 h 654110"/>
              <a:gd name="connsiteX95" fmla="*/ 2587757 w 3223758"/>
              <a:gd name="connsiteY95" fmla="*/ 461581 h 654110"/>
              <a:gd name="connsiteX96" fmla="*/ 2592904 w 3223758"/>
              <a:gd name="connsiteY96" fmla="*/ 470498 h 654110"/>
              <a:gd name="connsiteX97" fmla="*/ 2557147 w 3223758"/>
              <a:gd name="connsiteY97" fmla="*/ 470498 h 654110"/>
              <a:gd name="connsiteX98" fmla="*/ 2562295 w 3223758"/>
              <a:gd name="connsiteY98" fmla="*/ 461581 h 654110"/>
              <a:gd name="connsiteX99" fmla="*/ 2562295 w 3223758"/>
              <a:gd name="connsiteY99" fmla="*/ 344979 h 654110"/>
              <a:gd name="connsiteX100" fmla="*/ 2557147 w 3223758"/>
              <a:gd name="connsiteY100" fmla="*/ 336063 h 654110"/>
              <a:gd name="connsiteX101" fmla="*/ 2259875 w 3223758"/>
              <a:gd name="connsiteY101" fmla="*/ 336063 h 654110"/>
              <a:gd name="connsiteX102" fmla="*/ 2339341 w 3223758"/>
              <a:gd name="connsiteY102" fmla="*/ 336063 h 654110"/>
              <a:gd name="connsiteX103" fmla="*/ 2339295 w 3223758"/>
              <a:gd name="connsiteY103" fmla="*/ 336109 h 654110"/>
              <a:gd name="connsiteX104" fmla="*/ 2339892 w 3223758"/>
              <a:gd name="connsiteY104" fmla="*/ 353528 h 654110"/>
              <a:gd name="connsiteX105" fmla="*/ 2324495 w 3223758"/>
              <a:gd name="connsiteY105" fmla="*/ 346404 h 654110"/>
              <a:gd name="connsiteX106" fmla="*/ 2290898 w 3223758"/>
              <a:gd name="connsiteY106" fmla="*/ 345990 h 654110"/>
              <a:gd name="connsiteX107" fmla="*/ 2290898 w 3223758"/>
              <a:gd name="connsiteY107" fmla="*/ 391445 h 654110"/>
              <a:gd name="connsiteX108" fmla="*/ 2320727 w 3223758"/>
              <a:gd name="connsiteY108" fmla="*/ 391445 h 654110"/>
              <a:gd name="connsiteX109" fmla="*/ 2327850 w 3223758"/>
              <a:gd name="connsiteY109" fmla="*/ 385930 h 654110"/>
              <a:gd name="connsiteX110" fmla="*/ 2327850 w 3223758"/>
              <a:gd name="connsiteY110" fmla="*/ 406888 h 654110"/>
              <a:gd name="connsiteX111" fmla="*/ 2320727 w 3223758"/>
              <a:gd name="connsiteY111" fmla="*/ 401143 h 654110"/>
              <a:gd name="connsiteX112" fmla="*/ 2290898 w 3223758"/>
              <a:gd name="connsiteY112" fmla="*/ 401143 h 654110"/>
              <a:gd name="connsiteX113" fmla="*/ 2290898 w 3223758"/>
              <a:gd name="connsiteY113" fmla="*/ 459237 h 654110"/>
              <a:gd name="connsiteX114" fmla="*/ 2316590 w 3223758"/>
              <a:gd name="connsiteY114" fmla="*/ 460248 h 654110"/>
              <a:gd name="connsiteX115" fmla="*/ 2348992 w 3223758"/>
              <a:gd name="connsiteY115" fmla="*/ 447793 h 654110"/>
              <a:gd name="connsiteX116" fmla="*/ 2344856 w 3223758"/>
              <a:gd name="connsiteY116" fmla="*/ 470498 h 654110"/>
              <a:gd name="connsiteX117" fmla="*/ 2259875 w 3223758"/>
              <a:gd name="connsiteY117" fmla="*/ 470498 h 654110"/>
              <a:gd name="connsiteX118" fmla="*/ 2265804 w 3223758"/>
              <a:gd name="connsiteY118" fmla="*/ 461581 h 654110"/>
              <a:gd name="connsiteX119" fmla="*/ 2265804 w 3223758"/>
              <a:gd name="connsiteY119" fmla="*/ 344979 h 654110"/>
              <a:gd name="connsiteX120" fmla="*/ 2259875 w 3223758"/>
              <a:gd name="connsiteY120" fmla="*/ 336063 h 654110"/>
              <a:gd name="connsiteX121" fmla="*/ 2109308 w 3223758"/>
              <a:gd name="connsiteY121" fmla="*/ 336063 h 654110"/>
              <a:gd name="connsiteX122" fmla="*/ 2152005 w 3223758"/>
              <a:gd name="connsiteY122" fmla="*/ 336063 h 654110"/>
              <a:gd name="connsiteX123" fmla="*/ 2202194 w 3223758"/>
              <a:gd name="connsiteY123" fmla="*/ 369246 h 654110"/>
              <a:gd name="connsiteX124" fmla="*/ 2202194 w 3223758"/>
              <a:gd name="connsiteY124" fmla="*/ 369292 h 654110"/>
              <a:gd name="connsiteX125" fmla="*/ 2168781 w 3223758"/>
              <a:gd name="connsiteY125" fmla="*/ 402292 h 654110"/>
              <a:gd name="connsiteX126" fmla="*/ 2191118 w 3223758"/>
              <a:gd name="connsiteY126" fmla="*/ 417091 h 654110"/>
              <a:gd name="connsiteX127" fmla="*/ 2221773 w 3223758"/>
              <a:gd name="connsiteY127" fmla="*/ 462546 h 654110"/>
              <a:gd name="connsiteX128" fmla="*/ 2234412 w 3223758"/>
              <a:gd name="connsiteY128" fmla="*/ 470452 h 654110"/>
              <a:gd name="connsiteX129" fmla="*/ 2208721 w 3223758"/>
              <a:gd name="connsiteY129" fmla="*/ 470865 h 654110"/>
              <a:gd name="connsiteX130" fmla="*/ 2191118 w 3223758"/>
              <a:gd name="connsiteY130" fmla="*/ 461581 h 654110"/>
              <a:gd name="connsiteX131" fmla="*/ 2166391 w 3223758"/>
              <a:gd name="connsiteY131" fmla="*/ 423618 h 654110"/>
              <a:gd name="connsiteX132" fmla="*/ 2148237 w 3223758"/>
              <a:gd name="connsiteY132" fmla="*/ 407210 h 654110"/>
              <a:gd name="connsiteX133" fmla="*/ 2139550 w 3223758"/>
              <a:gd name="connsiteY133" fmla="*/ 407624 h 654110"/>
              <a:gd name="connsiteX134" fmla="*/ 2139550 w 3223758"/>
              <a:gd name="connsiteY134" fmla="*/ 461581 h 654110"/>
              <a:gd name="connsiteX135" fmla="*/ 2145065 w 3223758"/>
              <a:gd name="connsiteY135" fmla="*/ 470498 h 654110"/>
              <a:gd name="connsiteX136" fmla="*/ 2109308 w 3223758"/>
              <a:gd name="connsiteY136" fmla="*/ 470498 h 654110"/>
              <a:gd name="connsiteX137" fmla="*/ 2114456 w 3223758"/>
              <a:gd name="connsiteY137" fmla="*/ 461581 h 654110"/>
              <a:gd name="connsiteX138" fmla="*/ 2114456 w 3223758"/>
              <a:gd name="connsiteY138" fmla="*/ 344979 h 654110"/>
              <a:gd name="connsiteX139" fmla="*/ 2109308 w 3223758"/>
              <a:gd name="connsiteY139" fmla="*/ 336063 h 654110"/>
              <a:gd name="connsiteX140" fmla="*/ 1635318 w 3223758"/>
              <a:gd name="connsiteY140" fmla="*/ 336063 h 654110"/>
              <a:gd name="connsiteX141" fmla="*/ 1669329 w 3223758"/>
              <a:gd name="connsiteY141" fmla="*/ 336063 h 654110"/>
              <a:gd name="connsiteX142" fmla="*/ 1742222 w 3223758"/>
              <a:gd name="connsiteY142" fmla="*/ 422965 h 654110"/>
              <a:gd name="connsiteX143" fmla="*/ 1742222 w 3223758"/>
              <a:gd name="connsiteY143" fmla="*/ 423066 h 654110"/>
              <a:gd name="connsiteX144" fmla="*/ 1742268 w 3223758"/>
              <a:gd name="connsiteY144" fmla="*/ 423020 h 654110"/>
              <a:gd name="connsiteX145" fmla="*/ 1742222 w 3223758"/>
              <a:gd name="connsiteY145" fmla="*/ 422965 h 654110"/>
              <a:gd name="connsiteX146" fmla="*/ 1742222 w 3223758"/>
              <a:gd name="connsiteY146" fmla="*/ 344979 h 654110"/>
              <a:gd name="connsiteX147" fmla="*/ 1737075 w 3223758"/>
              <a:gd name="connsiteY147" fmla="*/ 336063 h 654110"/>
              <a:gd name="connsiteX148" fmla="*/ 1758998 w 3223758"/>
              <a:gd name="connsiteY148" fmla="*/ 336063 h 654110"/>
              <a:gd name="connsiteX149" fmla="*/ 1753850 w 3223758"/>
              <a:gd name="connsiteY149" fmla="*/ 344979 h 654110"/>
              <a:gd name="connsiteX150" fmla="*/ 1753850 w 3223758"/>
              <a:gd name="connsiteY150" fmla="*/ 476013 h 654110"/>
              <a:gd name="connsiteX151" fmla="*/ 1658988 w 3223758"/>
              <a:gd name="connsiteY151" fmla="*/ 362536 h 654110"/>
              <a:gd name="connsiteX152" fmla="*/ 1658988 w 3223758"/>
              <a:gd name="connsiteY152" fmla="*/ 461581 h 654110"/>
              <a:gd name="connsiteX153" fmla="*/ 1664503 w 3223758"/>
              <a:gd name="connsiteY153" fmla="*/ 470452 h 654110"/>
              <a:gd name="connsiteX154" fmla="*/ 1642580 w 3223758"/>
              <a:gd name="connsiteY154" fmla="*/ 470452 h 654110"/>
              <a:gd name="connsiteX155" fmla="*/ 1647727 w 3223758"/>
              <a:gd name="connsiteY155" fmla="*/ 461581 h 654110"/>
              <a:gd name="connsiteX156" fmla="*/ 1647727 w 3223758"/>
              <a:gd name="connsiteY156" fmla="*/ 356056 h 654110"/>
              <a:gd name="connsiteX157" fmla="*/ 1644188 w 3223758"/>
              <a:gd name="connsiteY157" fmla="*/ 343601 h 654110"/>
              <a:gd name="connsiteX158" fmla="*/ 1635318 w 3223758"/>
              <a:gd name="connsiteY158" fmla="*/ 336063 h 654110"/>
              <a:gd name="connsiteX159" fmla="*/ 1380375 w 3223758"/>
              <a:gd name="connsiteY159" fmla="*/ 336063 h 654110"/>
              <a:gd name="connsiteX160" fmla="*/ 1416132 w 3223758"/>
              <a:gd name="connsiteY160" fmla="*/ 336063 h 654110"/>
              <a:gd name="connsiteX161" fmla="*/ 1416178 w 3223758"/>
              <a:gd name="connsiteY161" fmla="*/ 336109 h 654110"/>
              <a:gd name="connsiteX162" fmla="*/ 1411031 w 3223758"/>
              <a:gd name="connsiteY162" fmla="*/ 345025 h 654110"/>
              <a:gd name="connsiteX163" fmla="*/ 1411031 w 3223758"/>
              <a:gd name="connsiteY163" fmla="*/ 459237 h 654110"/>
              <a:gd name="connsiteX164" fmla="*/ 1432954 w 3223758"/>
              <a:gd name="connsiteY164" fmla="*/ 460248 h 654110"/>
              <a:gd name="connsiteX165" fmla="*/ 1467930 w 3223758"/>
              <a:gd name="connsiteY165" fmla="*/ 447793 h 654110"/>
              <a:gd name="connsiteX166" fmla="*/ 1463563 w 3223758"/>
              <a:gd name="connsiteY166" fmla="*/ 470498 h 654110"/>
              <a:gd name="connsiteX167" fmla="*/ 1380375 w 3223758"/>
              <a:gd name="connsiteY167" fmla="*/ 470498 h 654110"/>
              <a:gd name="connsiteX168" fmla="*/ 1385890 w 3223758"/>
              <a:gd name="connsiteY168" fmla="*/ 461581 h 654110"/>
              <a:gd name="connsiteX169" fmla="*/ 1385890 w 3223758"/>
              <a:gd name="connsiteY169" fmla="*/ 344979 h 654110"/>
              <a:gd name="connsiteX170" fmla="*/ 1380375 w 3223758"/>
              <a:gd name="connsiteY170" fmla="*/ 336063 h 654110"/>
              <a:gd name="connsiteX171" fmla="*/ 1108151 w 3223758"/>
              <a:gd name="connsiteY171" fmla="*/ 336063 h 654110"/>
              <a:gd name="connsiteX172" fmla="*/ 1216480 w 3223758"/>
              <a:gd name="connsiteY172" fmla="*/ 336063 h 654110"/>
              <a:gd name="connsiteX173" fmla="*/ 1216480 w 3223758"/>
              <a:gd name="connsiteY173" fmla="*/ 355229 h 654110"/>
              <a:gd name="connsiteX174" fmla="*/ 1207196 w 3223758"/>
              <a:gd name="connsiteY174" fmla="*/ 347323 h 654110"/>
              <a:gd name="connsiteX175" fmla="*/ 1207150 w 3223758"/>
              <a:gd name="connsiteY175" fmla="*/ 347323 h 654110"/>
              <a:gd name="connsiteX176" fmla="*/ 1174748 w 3223758"/>
              <a:gd name="connsiteY176" fmla="*/ 345944 h 654110"/>
              <a:gd name="connsiteX177" fmla="*/ 1174748 w 3223758"/>
              <a:gd name="connsiteY177" fmla="*/ 461581 h 654110"/>
              <a:gd name="connsiteX178" fmla="*/ 1179895 w 3223758"/>
              <a:gd name="connsiteY178" fmla="*/ 470498 h 654110"/>
              <a:gd name="connsiteX179" fmla="*/ 1144506 w 3223758"/>
              <a:gd name="connsiteY179" fmla="*/ 470498 h 654110"/>
              <a:gd name="connsiteX180" fmla="*/ 1149653 w 3223758"/>
              <a:gd name="connsiteY180" fmla="*/ 461581 h 654110"/>
              <a:gd name="connsiteX181" fmla="*/ 1149653 w 3223758"/>
              <a:gd name="connsiteY181" fmla="*/ 345944 h 654110"/>
              <a:gd name="connsiteX182" fmla="*/ 1118032 w 3223758"/>
              <a:gd name="connsiteY182" fmla="*/ 347323 h 654110"/>
              <a:gd name="connsiteX183" fmla="*/ 1108151 w 3223758"/>
              <a:gd name="connsiteY183" fmla="*/ 355229 h 654110"/>
              <a:gd name="connsiteX184" fmla="*/ 1809600 w 3223758"/>
              <a:gd name="connsiteY184" fmla="*/ 336017 h 654110"/>
              <a:gd name="connsiteX185" fmla="*/ 1862179 w 3223758"/>
              <a:gd name="connsiteY185" fmla="*/ 336017 h 654110"/>
              <a:gd name="connsiteX186" fmla="*/ 1862133 w 3223758"/>
              <a:gd name="connsiteY186" fmla="*/ 336063 h 654110"/>
              <a:gd name="connsiteX187" fmla="*/ 1940220 w 3223758"/>
              <a:gd name="connsiteY187" fmla="*/ 401281 h 654110"/>
              <a:gd name="connsiteX188" fmla="*/ 1860386 w 3223758"/>
              <a:gd name="connsiteY188" fmla="*/ 470452 h 654110"/>
              <a:gd name="connsiteX189" fmla="*/ 1809600 w 3223758"/>
              <a:gd name="connsiteY189" fmla="*/ 470452 h 654110"/>
              <a:gd name="connsiteX190" fmla="*/ 1814748 w 3223758"/>
              <a:gd name="connsiteY190" fmla="*/ 461535 h 654110"/>
              <a:gd name="connsiteX191" fmla="*/ 1814748 w 3223758"/>
              <a:gd name="connsiteY191" fmla="*/ 344933 h 654110"/>
              <a:gd name="connsiteX192" fmla="*/ 1809600 w 3223758"/>
              <a:gd name="connsiteY192" fmla="*/ 336017 h 654110"/>
              <a:gd name="connsiteX193" fmla="*/ 2023133 w 3223758"/>
              <a:gd name="connsiteY193" fmla="*/ 333903 h 654110"/>
              <a:gd name="connsiteX194" fmla="*/ 2052961 w 3223758"/>
              <a:gd name="connsiteY194" fmla="*/ 341211 h 654110"/>
              <a:gd name="connsiteX195" fmla="*/ 2053926 w 3223758"/>
              <a:gd name="connsiteY195" fmla="*/ 370442 h 654110"/>
              <a:gd name="connsiteX196" fmla="*/ 2020926 w 3223758"/>
              <a:gd name="connsiteY196" fmla="*/ 344152 h 654110"/>
              <a:gd name="connsiteX197" fmla="*/ 1999968 w 3223758"/>
              <a:gd name="connsiteY197" fmla="*/ 363134 h 654110"/>
              <a:gd name="connsiteX198" fmla="*/ 2027039 w 3223758"/>
              <a:gd name="connsiteY198" fmla="*/ 388228 h 654110"/>
              <a:gd name="connsiteX199" fmla="*/ 2027039 w 3223758"/>
              <a:gd name="connsiteY199" fmla="*/ 388182 h 654110"/>
              <a:gd name="connsiteX200" fmla="*/ 2064589 w 3223758"/>
              <a:gd name="connsiteY200" fmla="*/ 430880 h 654110"/>
              <a:gd name="connsiteX201" fmla="*/ 2018537 w 3223758"/>
              <a:gd name="connsiteY201" fmla="*/ 472382 h 654110"/>
              <a:gd name="connsiteX202" fmla="*/ 1980573 w 3223758"/>
              <a:gd name="connsiteY202" fmla="*/ 462914 h 654110"/>
              <a:gd name="connsiteX203" fmla="*/ 1979608 w 3223758"/>
              <a:gd name="connsiteY203" fmla="*/ 429501 h 654110"/>
              <a:gd name="connsiteX204" fmla="*/ 2015779 w 3223758"/>
              <a:gd name="connsiteY204" fmla="*/ 462133 h 654110"/>
              <a:gd name="connsiteX205" fmla="*/ 2041287 w 3223758"/>
              <a:gd name="connsiteY205" fmla="*/ 438417 h 654110"/>
              <a:gd name="connsiteX206" fmla="*/ 2006127 w 3223758"/>
              <a:gd name="connsiteY206" fmla="*/ 407210 h 654110"/>
              <a:gd name="connsiteX207" fmla="*/ 1980068 w 3223758"/>
              <a:gd name="connsiteY207" fmla="*/ 371453 h 654110"/>
              <a:gd name="connsiteX208" fmla="*/ 2023133 w 3223758"/>
              <a:gd name="connsiteY208" fmla="*/ 333903 h 654110"/>
              <a:gd name="connsiteX209" fmla="*/ 2452332 w 3223758"/>
              <a:gd name="connsiteY209" fmla="*/ 333862 h 654110"/>
              <a:gd name="connsiteX210" fmla="*/ 2498777 w 3223758"/>
              <a:gd name="connsiteY210" fmla="*/ 344152 h 654110"/>
              <a:gd name="connsiteX211" fmla="*/ 2500156 w 3223758"/>
              <a:gd name="connsiteY211" fmla="*/ 375589 h 654110"/>
              <a:gd name="connsiteX212" fmla="*/ 2455712 w 3223758"/>
              <a:gd name="connsiteY212" fmla="*/ 344566 h 654110"/>
              <a:gd name="connsiteX213" fmla="*/ 2402720 w 3223758"/>
              <a:gd name="connsiteY213" fmla="*/ 401097 h 654110"/>
              <a:gd name="connsiteX214" fmla="*/ 2457091 w 3223758"/>
              <a:gd name="connsiteY214" fmla="*/ 461581 h 654110"/>
              <a:gd name="connsiteX215" fmla="*/ 2482186 w 3223758"/>
              <a:gd name="connsiteY215" fmla="*/ 455055 h 654110"/>
              <a:gd name="connsiteX216" fmla="*/ 2482186 w 3223758"/>
              <a:gd name="connsiteY216" fmla="*/ 420677 h 654110"/>
              <a:gd name="connsiteX217" fmla="*/ 2477038 w 3223758"/>
              <a:gd name="connsiteY217" fmla="*/ 411576 h 654110"/>
              <a:gd name="connsiteX218" fmla="*/ 2512428 w 3223758"/>
              <a:gd name="connsiteY218" fmla="*/ 411576 h 654110"/>
              <a:gd name="connsiteX219" fmla="*/ 2507280 w 3223758"/>
              <a:gd name="connsiteY219" fmla="*/ 420677 h 654110"/>
              <a:gd name="connsiteX220" fmla="*/ 2507280 w 3223758"/>
              <a:gd name="connsiteY220" fmla="*/ 449907 h 654110"/>
              <a:gd name="connsiteX221" fmla="*/ 2510451 w 3223758"/>
              <a:gd name="connsiteY221" fmla="*/ 457996 h 654110"/>
              <a:gd name="connsiteX222" fmla="*/ 2449967 w 3223758"/>
              <a:gd name="connsiteY222" fmla="*/ 472428 h 654110"/>
              <a:gd name="connsiteX223" fmla="*/ 2375879 w 3223758"/>
              <a:gd name="connsiteY223" fmla="*/ 403625 h 654110"/>
              <a:gd name="connsiteX224" fmla="*/ 2419060 w 3223758"/>
              <a:gd name="connsiteY224" fmla="*/ 339892 h 654110"/>
              <a:gd name="connsiteX225" fmla="*/ 2709460 w 3223758"/>
              <a:gd name="connsiteY225" fmla="*/ 333857 h 654110"/>
              <a:gd name="connsiteX226" fmla="*/ 2781020 w 3223758"/>
              <a:gd name="connsiteY226" fmla="*/ 403625 h 654110"/>
              <a:gd name="connsiteX227" fmla="*/ 2780974 w 3223758"/>
              <a:gd name="connsiteY227" fmla="*/ 403625 h 654110"/>
              <a:gd name="connsiteX228" fmla="*/ 2706289 w 3223758"/>
              <a:gd name="connsiteY228" fmla="*/ 472428 h 654110"/>
              <a:gd name="connsiteX229" fmla="*/ 2634131 w 3223758"/>
              <a:gd name="connsiteY229" fmla="*/ 402062 h 654110"/>
              <a:gd name="connsiteX230" fmla="*/ 2709460 w 3223758"/>
              <a:gd name="connsiteY230" fmla="*/ 333857 h 654110"/>
              <a:gd name="connsiteX231" fmla="*/ 2452311 w 3223758"/>
              <a:gd name="connsiteY231" fmla="*/ 333857 h 654110"/>
              <a:gd name="connsiteX232" fmla="*/ 2452357 w 3223758"/>
              <a:gd name="connsiteY232" fmla="*/ 333857 h 654110"/>
              <a:gd name="connsiteX233" fmla="*/ 2452332 w 3223758"/>
              <a:gd name="connsiteY233" fmla="*/ 333862 h 654110"/>
              <a:gd name="connsiteX234" fmla="*/ 1020091 w 3223758"/>
              <a:gd name="connsiteY234" fmla="*/ 333857 h 654110"/>
              <a:gd name="connsiteX235" fmla="*/ 1091651 w 3223758"/>
              <a:gd name="connsiteY235" fmla="*/ 403625 h 654110"/>
              <a:gd name="connsiteX236" fmla="*/ 1091697 w 3223758"/>
              <a:gd name="connsiteY236" fmla="*/ 403625 h 654110"/>
              <a:gd name="connsiteX237" fmla="*/ 1016965 w 3223758"/>
              <a:gd name="connsiteY237" fmla="*/ 472428 h 654110"/>
              <a:gd name="connsiteX238" fmla="*/ 944808 w 3223758"/>
              <a:gd name="connsiteY238" fmla="*/ 402062 h 654110"/>
              <a:gd name="connsiteX239" fmla="*/ 1020091 w 3223758"/>
              <a:gd name="connsiteY239" fmla="*/ 333857 h 654110"/>
              <a:gd name="connsiteX240" fmla="*/ 853530 w 3223758"/>
              <a:gd name="connsiteY240" fmla="*/ 333857 h 654110"/>
              <a:gd name="connsiteX241" fmla="*/ 853622 w 3223758"/>
              <a:gd name="connsiteY241" fmla="*/ 333857 h 654110"/>
              <a:gd name="connsiteX242" fmla="*/ 900042 w 3223758"/>
              <a:gd name="connsiteY242" fmla="*/ 344152 h 654110"/>
              <a:gd name="connsiteX243" fmla="*/ 901421 w 3223758"/>
              <a:gd name="connsiteY243" fmla="*/ 375589 h 654110"/>
              <a:gd name="connsiteX244" fmla="*/ 856931 w 3223758"/>
              <a:gd name="connsiteY244" fmla="*/ 344566 h 654110"/>
              <a:gd name="connsiteX245" fmla="*/ 803939 w 3223758"/>
              <a:gd name="connsiteY245" fmla="*/ 401097 h 654110"/>
              <a:gd name="connsiteX246" fmla="*/ 858310 w 3223758"/>
              <a:gd name="connsiteY246" fmla="*/ 461581 h 654110"/>
              <a:gd name="connsiteX247" fmla="*/ 883405 w 3223758"/>
              <a:gd name="connsiteY247" fmla="*/ 455055 h 654110"/>
              <a:gd name="connsiteX248" fmla="*/ 883405 w 3223758"/>
              <a:gd name="connsiteY248" fmla="*/ 420677 h 654110"/>
              <a:gd name="connsiteX249" fmla="*/ 878257 w 3223758"/>
              <a:gd name="connsiteY249" fmla="*/ 411576 h 654110"/>
              <a:gd name="connsiteX250" fmla="*/ 913646 w 3223758"/>
              <a:gd name="connsiteY250" fmla="*/ 411576 h 654110"/>
              <a:gd name="connsiteX251" fmla="*/ 908499 w 3223758"/>
              <a:gd name="connsiteY251" fmla="*/ 420677 h 654110"/>
              <a:gd name="connsiteX252" fmla="*/ 908499 w 3223758"/>
              <a:gd name="connsiteY252" fmla="*/ 449907 h 654110"/>
              <a:gd name="connsiteX253" fmla="*/ 911670 w 3223758"/>
              <a:gd name="connsiteY253" fmla="*/ 457996 h 654110"/>
              <a:gd name="connsiteX254" fmla="*/ 851186 w 3223758"/>
              <a:gd name="connsiteY254" fmla="*/ 472428 h 654110"/>
              <a:gd name="connsiteX255" fmla="*/ 777052 w 3223758"/>
              <a:gd name="connsiteY255" fmla="*/ 403625 h 654110"/>
              <a:gd name="connsiteX256" fmla="*/ 853530 w 3223758"/>
              <a:gd name="connsiteY256" fmla="*/ 333857 h 654110"/>
              <a:gd name="connsiteX257" fmla="*/ 1548545 w 3223758"/>
              <a:gd name="connsiteY257" fmla="*/ 331927 h 654110"/>
              <a:gd name="connsiteX258" fmla="*/ 1548545 w 3223758"/>
              <a:gd name="connsiteY258" fmla="*/ 331973 h 654110"/>
              <a:gd name="connsiteX259" fmla="*/ 1604663 w 3223758"/>
              <a:gd name="connsiteY259" fmla="*/ 460846 h 654110"/>
              <a:gd name="connsiteX260" fmla="*/ 1614544 w 3223758"/>
              <a:gd name="connsiteY260" fmla="*/ 470544 h 654110"/>
              <a:gd name="connsiteX261" fmla="*/ 1572261 w 3223758"/>
              <a:gd name="connsiteY261" fmla="*/ 470544 h 654110"/>
              <a:gd name="connsiteX262" fmla="*/ 1576995 w 3223758"/>
              <a:gd name="connsiteY262" fmla="*/ 460846 h 654110"/>
              <a:gd name="connsiteX263" fmla="*/ 1565734 w 3223758"/>
              <a:gd name="connsiteY263" fmla="*/ 433362 h 654110"/>
              <a:gd name="connsiteX264" fmla="*/ 1517292 w 3223758"/>
              <a:gd name="connsiteY264" fmla="*/ 433362 h 654110"/>
              <a:gd name="connsiteX265" fmla="*/ 1506215 w 3223758"/>
              <a:gd name="connsiteY265" fmla="*/ 460617 h 654110"/>
              <a:gd name="connsiteX266" fmla="*/ 1510766 w 3223758"/>
              <a:gd name="connsiteY266" fmla="*/ 470498 h 654110"/>
              <a:gd name="connsiteX267" fmla="*/ 1483511 w 3223758"/>
              <a:gd name="connsiteY267" fmla="*/ 470498 h 654110"/>
              <a:gd name="connsiteX268" fmla="*/ 1492795 w 3223758"/>
              <a:gd name="connsiteY268" fmla="*/ 460800 h 654110"/>
              <a:gd name="connsiteX269" fmla="*/ 1548545 w 3223758"/>
              <a:gd name="connsiteY269" fmla="*/ 331927 h 654110"/>
              <a:gd name="connsiteX270" fmla="*/ 1286156 w 3223758"/>
              <a:gd name="connsiteY270" fmla="*/ 331927 h 654110"/>
              <a:gd name="connsiteX271" fmla="*/ 1286156 w 3223758"/>
              <a:gd name="connsiteY271" fmla="*/ 331973 h 654110"/>
              <a:gd name="connsiteX272" fmla="*/ 1342274 w 3223758"/>
              <a:gd name="connsiteY272" fmla="*/ 460846 h 654110"/>
              <a:gd name="connsiteX273" fmla="*/ 1352155 w 3223758"/>
              <a:gd name="connsiteY273" fmla="*/ 470544 h 654110"/>
              <a:gd name="connsiteX274" fmla="*/ 1309872 w 3223758"/>
              <a:gd name="connsiteY274" fmla="*/ 470544 h 654110"/>
              <a:gd name="connsiteX275" fmla="*/ 1314606 w 3223758"/>
              <a:gd name="connsiteY275" fmla="*/ 460846 h 654110"/>
              <a:gd name="connsiteX276" fmla="*/ 1303345 w 3223758"/>
              <a:gd name="connsiteY276" fmla="*/ 433362 h 654110"/>
              <a:gd name="connsiteX277" fmla="*/ 1254903 w 3223758"/>
              <a:gd name="connsiteY277" fmla="*/ 433362 h 654110"/>
              <a:gd name="connsiteX278" fmla="*/ 1243826 w 3223758"/>
              <a:gd name="connsiteY278" fmla="*/ 460617 h 654110"/>
              <a:gd name="connsiteX279" fmla="*/ 1248377 w 3223758"/>
              <a:gd name="connsiteY279" fmla="*/ 470498 h 654110"/>
              <a:gd name="connsiteX280" fmla="*/ 1221122 w 3223758"/>
              <a:gd name="connsiteY280" fmla="*/ 470498 h 654110"/>
              <a:gd name="connsiteX281" fmla="*/ 1230406 w 3223758"/>
              <a:gd name="connsiteY281" fmla="*/ 460800 h 654110"/>
              <a:gd name="connsiteX282" fmla="*/ 1286156 w 3223758"/>
              <a:gd name="connsiteY282" fmla="*/ 331927 h 654110"/>
              <a:gd name="connsiteX283" fmla="*/ 1039992 w 3223758"/>
              <a:gd name="connsiteY283" fmla="*/ 304121 h 654110"/>
              <a:gd name="connsiteX284" fmla="*/ 1050196 w 3223758"/>
              <a:gd name="connsiteY284" fmla="*/ 314003 h 654110"/>
              <a:gd name="connsiteX285" fmla="*/ 1039992 w 3223758"/>
              <a:gd name="connsiteY285" fmla="*/ 324206 h 654110"/>
              <a:gd name="connsiteX286" fmla="*/ 1030111 w 3223758"/>
              <a:gd name="connsiteY286" fmla="*/ 314003 h 654110"/>
              <a:gd name="connsiteX287" fmla="*/ 1039992 w 3223758"/>
              <a:gd name="connsiteY287" fmla="*/ 304121 h 654110"/>
              <a:gd name="connsiteX288" fmla="*/ 996099 w 3223758"/>
              <a:gd name="connsiteY288" fmla="*/ 304121 h 654110"/>
              <a:gd name="connsiteX289" fmla="*/ 1006303 w 3223758"/>
              <a:gd name="connsiteY289" fmla="*/ 314003 h 654110"/>
              <a:gd name="connsiteX290" fmla="*/ 996099 w 3223758"/>
              <a:gd name="connsiteY290" fmla="*/ 324206 h 654110"/>
              <a:gd name="connsiteX291" fmla="*/ 986218 w 3223758"/>
              <a:gd name="connsiteY291" fmla="*/ 314003 h 654110"/>
              <a:gd name="connsiteX292" fmla="*/ 996099 w 3223758"/>
              <a:gd name="connsiteY292" fmla="*/ 304121 h 654110"/>
              <a:gd name="connsiteX293" fmla="*/ 1459565 w 3223758"/>
              <a:gd name="connsiteY293" fmla="*/ 172260 h 654110"/>
              <a:gd name="connsiteX294" fmla="*/ 1439986 w 3223758"/>
              <a:gd name="connsiteY294" fmla="*/ 220243 h 654110"/>
              <a:gd name="connsiteX295" fmla="*/ 1479558 w 3223758"/>
              <a:gd name="connsiteY295" fmla="*/ 220243 h 654110"/>
              <a:gd name="connsiteX296" fmla="*/ 1459565 w 3223758"/>
              <a:gd name="connsiteY296" fmla="*/ 172260 h 654110"/>
              <a:gd name="connsiteX297" fmla="*/ 948439 w 3223758"/>
              <a:gd name="connsiteY297" fmla="*/ 172260 h 654110"/>
              <a:gd name="connsiteX298" fmla="*/ 928860 w 3223758"/>
              <a:gd name="connsiteY298" fmla="*/ 220243 h 654110"/>
              <a:gd name="connsiteX299" fmla="*/ 968432 w 3223758"/>
              <a:gd name="connsiteY299" fmla="*/ 220243 h 654110"/>
              <a:gd name="connsiteX300" fmla="*/ 948439 w 3223758"/>
              <a:gd name="connsiteY300" fmla="*/ 172260 h 654110"/>
              <a:gd name="connsiteX301" fmla="*/ 1312584 w 3223758"/>
              <a:gd name="connsiteY301" fmla="*/ 143488 h 654110"/>
              <a:gd name="connsiteX302" fmla="*/ 1301231 w 3223758"/>
              <a:gd name="connsiteY302" fmla="*/ 143902 h 654110"/>
              <a:gd name="connsiteX303" fmla="*/ 1301231 w 3223758"/>
              <a:gd name="connsiteY303" fmla="*/ 195010 h 654110"/>
              <a:gd name="connsiteX304" fmla="*/ 1310056 w 3223758"/>
              <a:gd name="connsiteY304" fmla="*/ 195377 h 654110"/>
              <a:gd name="connsiteX305" fmla="*/ 1337448 w 3223758"/>
              <a:gd name="connsiteY305" fmla="*/ 168169 h 654110"/>
              <a:gd name="connsiteX306" fmla="*/ 1312584 w 3223758"/>
              <a:gd name="connsiteY306" fmla="*/ 143488 h 654110"/>
              <a:gd name="connsiteX307" fmla="*/ 1138393 w 3223758"/>
              <a:gd name="connsiteY307" fmla="*/ 134112 h 654110"/>
              <a:gd name="connsiteX308" fmla="*/ 1245711 w 3223758"/>
              <a:gd name="connsiteY308" fmla="*/ 134112 h 654110"/>
              <a:gd name="connsiteX309" fmla="*/ 1245711 w 3223758"/>
              <a:gd name="connsiteY309" fmla="*/ 153094 h 654110"/>
              <a:gd name="connsiteX310" fmla="*/ 1236519 w 3223758"/>
              <a:gd name="connsiteY310" fmla="*/ 145234 h 654110"/>
              <a:gd name="connsiteX311" fmla="*/ 1204392 w 3223758"/>
              <a:gd name="connsiteY311" fmla="*/ 143856 h 654110"/>
              <a:gd name="connsiteX312" fmla="*/ 1204392 w 3223758"/>
              <a:gd name="connsiteY312" fmla="*/ 258435 h 654110"/>
              <a:gd name="connsiteX313" fmla="*/ 1209494 w 3223758"/>
              <a:gd name="connsiteY313" fmla="*/ 267260 h 654110"/>
              <a:gd name="connsiteX314" fmla="*/ 1174426 w 3223758"/>
              <a:gd name="connsiteY314" fmla="*/ 267260 h 654110"/>
              <a:gd name="connsiteX315" fmla="*/ 1179528 w 3223758"/>
              <a:gd name="connsiteY315" fmla="*/ 258435 h 654110"/>
              <a:gd name="connsiteX316" fmla="*/ 1179528 w 3223758"/>
              <a:gd name="connsiteY316" fmla="*/ 143856 h 654110"/>
              <a:gd name="connsiteX317" fmla="*/ 1148183 w 3223758"/>
              <a:gd name="connsiteY317" fmla="*/ 145234 h 654110"/>
              <a:gd name="connsiteX318" fmla="*/ 1138393 w 3223758"/>
              <a:gd name="connsiteY318" fmla="*/ 153094 h 654110"/>
              <a:gd name="connsiteX319" fmla="*/ 766068 w 3223758"/>
              <a:gd name="connsiteY319" fmla="*/ 134112 h 654110"/>
              <a:gd name="connsiteX320" fmla="*/ 809363 w 3223758"/>
              <a:gd name="connsiteY320" fmla="*/ 134112 h 654110"/>
              <a:gd name="connsiteX321" fmla="*/ 805273 w 3223758"/>
              <a:gd name="connsiteY321" fmla="*/ 144867 h 654110"/>
              <a:gd name="connsiteX322" fmla="*/ 836957 w 3223758"/>
              <a:gd name="connsiteY322" fmla="*/ 223629 h 654110"/>
              <a:gd name="connsiteX323" fmla="*/ 838326 w 3223758"/>
              <a:gd name="connsiteY323" fmla="*/ 226995 h 654110"/>
              <a:gd name="connsiteX324" fmla="*/ 838272 w 3223758"/>
              <a:gd name="connsiteY324" fmla="*/ 227136 h 654110"/>
              <a:gd name="connsiteX325" fmla="*/ 838364 w 3223758"/>
              <a:gd name="connsiteY325" fmla="*/ 227090 h 654110"/>
              <a:gd name="connsiteX326" fmla="*/ 838326 w 3223758"/>
              <a:gd name="connsiteY326" fmla="*/ 226995 h 654110"/>
              <a:gd name="connsiteX327" fmla="*/ 839611 w 3223758"/>
              <a:gd name="connsiteY327" fmla="*/ 223616 h 654110"/>
              <a:gd name="connsiteX328" fmla="*/ 869617 w 3223758"/>
              <a:gd name="connsiteY328" fmla="*/ 143902 h 654110"/>
              <a:gd name="connsiteX329" fmla="*/ 865527 w 3223758"/>
              <a:gd name="connsiteY329" fmla="*/ 134112 h 654110"/>
              <a:gd name="connsiteX330" fmla="*/ 889426 w 3223758"/>
              <a:gd name="connsiteY330" fmla="*/ 134112 h 654110"/>
              <a:gd name="connsiteX331" fmla="*/ 881980 w 3223758"/>
              <a:gd name="connsiteY331" fmla="*/ 143488 h 654110"/>
              <a:gd name="connsiteX332" fmla="*/ 831470 w 3223758"/>
              <a:gd name="connsiteY332" fmla="*/ 271350 h 654110"/>
              <a:gd name="connsiteX333" fmla="*/ 776639 w 3223758"/>
              <a:gd name="connsiteY333" fmla="*/ 143488 h 654110"/>
              <a:gd name="connsiteX334" fmla="*/ 766068 w 3223758"/>
              <a:gd name="connsiteY334" fmla="*/ 134112 h 654110"/>
              <a:gd name="connsiteX335" fmla="*/ 1271311 w 3223758"/>
              <a:gd name="connsiteY335" fmla="*/ 134066 h 654110"/>
              <a:gd name="connsiteX336" fmla="*/ 1313595 w 3223758"/>
              <a:gd name="connsiteY336" fmla="*/ 134066 h 654110"/>
              <a:gd name="connsiteX337" fmla="*/ 1363324 w 3223758"/>
              <a:gd name="connsiteY337" fmla="*/ 166974 h 654110"/>
              <a:gd name="connsiteX338" fmla="*/ 1330232 w 3223758"/>
              <a:gd name="connsiteY338" fmla="*/ 199698 h 654110"/>
              <a:gd name="connsiteX339" fmla="*/ 1352385 w 3223758"/>
              <a:gd name="connsiteY339" fmla="*/ 214405 h 654110"/>
              <a:gd name="connsiteX340" fmla="*/ 1382719 w 3223758"/>
              <a:gd name="connsiteY340" fmla="*/ 259446 h 654110"/>
              <a:gd name="connsiteX341" fmla="*/ 1395266 w 3223758"/>
              <a:gd name="connsiteY341" fmla="*/ 267260 h 654110"/>
              <a:gd name="connsiteX342" fmla="*/ 1369804 w 3223758"/>
              <a:gd name="connsiteY342" fmla="*/ 267627 h 654110"/>
              <a:gd name="connsiteX343" fmla="*/ 1352385 w 3223758"/>
              <a:gd name="connsiteY343" fmla="*/ 258435 h 654110"/>
              <a:gd name="connsiteX344" fmla="*/ 1327888 w 3223758"/>
              <a:gd name="connsiteY344" fmla="*/ 220840 h 654110"/>
              <a:gd name="connsiteX345" fmla="*/ 1309872 w 3223758"/>
              <a:gd name="connsiteY345" fmla="*/ 204570 h 654110"/>
              <a:gd name="connsiteX346" fmla="*/ 1301277 w 3223758"/>
              <a:gd name="connsiteY346" fmla="*/ 204983 h 654110"/>
              <a:gd name="connsiteX347" fmla="*/ 1301277 w 3223758"/>
              <a:gd name="connsiteY347" fmla="*/ 258435 h 654110"/>
              <a:gd name="connsiteX348" fmla="*/ 1306747 w 3223758"/>
              <a:gd name="connsiteY348" fmla="*/ 267260 h 654110"/>
              <a:gd name="connsiteX349" fmla="*/ 1271311 w 3223758"/>
              <a:gd name="connsiteY349" fmla="*/ 267260 h 654110"/>
              <a:gd name="connsiteX350" fmla="*/ 1276413 w 3223758"/>
              <a:gd name="connsiteY350" fmla="*/ 258435 h 654110"/>
              <a:gd name="connsiteX351" fmla="*/ 1276413 w 3223758"/>
              <a:gd name="connsiteY351" fmla="*/ 142890 h 654110"/>
              <a:gd name="connsiteX352" fmla="*/ 1271311 w 3223758"/>
              <a:gd name="connsiteY352" fmla="*/ 134066 h 654110"/>
              <a:gd name="connsiteX353" fmla="*/ 1081724 w 3223758"/>
              <a:gd name="connsiteY353" fmla="*/ 131906 h 654110"/>
              <a:gd name="connsiteX354" fmla="*/ 1111276 w 3223758"/>
              <a:gd name="connsiteY354" fmla="*/ 139168 h 654110"/>
              <a:gd name="connsiteX355" fmla="*/ 1112242 w 3223758"/>
              <a:gd name="connsiteY355" fmla="*/ 168169 h 654110"/>
              <a:gd name="connsiteX356" fmla="*/ 1079518 w 3223758"/>
              <a:gd name="connsiteY356" fmla="*/ 142109 h 654110"/>
              <a:gd name="connsiteX357" fmla="*/ 1058744 w 3223758"/>
              <a:gd name="connsiteY357" fmla="*/ 160907 h 654110"/>
              <a:gd name="connsiteX358" fmla="*/ 1085585 w 3223758"/>
              <a:gd name="connsiteY358" fmla="*/ 185772 h 654110"/>
              <a:gd name="connsiteX359" fmla="*/ 1085585 w 3223758"/>
              <a:gd name="connsiteY359" fmla="*/ 185726 h 654110"/>
              <a:gd name="connsiteX360" fmla="*/ 1122767 w 3223758"/>
              <a:gd name="connsiteY360" fmla="*/ 228010 h 654110"/>
              <a:gd name="connsiteX361" fmla="*/ 1077128 w 3223758"/>
              <a:gd name="connsiteY361" fmla="*/ 269144 h 654110"/>
              <a:gd name="connsiteX362" fmla="*/ 1039532 w 3223758"/>
              <a:gd name="connsiteY362" fmla="*/ 259768 h 654110"/>
              <a:gd name="connsiteX363" fmla="*/ 1038567 w 3223758"/>
              <a:gd name="connsiteY363" fmla="*/ 226677 h 654110"/>
              <a:gd name="connsiteX364" fmla="*/ 1074416 w 3223758"/>
              <a:gd name="connsiteY364" fmla="*/ 258987 h 654110"/>
              <a:gd name="connsiteX365" fmla="*/ 1099694 w 3223758"/>
              <a:gd name="connsiteY365" fmla="*/ 235501 h 654110"/>
              <a:gd name="connsiteX366" fmla="*/ 1064856 w 3223758"/>
              <a:gd name="connsiteY366" fmla="*/ 204570 h 654110"/>
              <a:gd name="connsiteX367" fmla="*/ 1039027 w 3223758"/>
              <a:gd name="connsiteY367" fmla="*/ 169134 h 654110"/>
              <a:gd name="connsiteX368" fmla="*/ 1081724 w 3223758"/>
              <a:gd name="connsiteY368" fmla="*/ 131906 h 654110"/>
              <a:gd name="connsiteX369" fmla="*/ 1467011 w 3223758"/>
              <a:gd name="connsiteY369" fmla="*/ 129976 h 654110"/>
              <a:gd name="connsiteX370" fmla="*/ 1467057 w 3223758"/>
              <a:gd name="connsiteY370" fmla="*/ 129976 h 654110"/>
              <a:gd name="connsiteX371" fmla="*/ 1522669 w 3223758"/>
              <a:gd name="connsiteY371" fmla="*/ 257654 h 654110"/>
              <a:gd name="connsiteX372" fmla="*/ 1532458 w 3223758"/>
              <a:gd name="connsiteY372" fmla="*/ 267260 h 654110"/>
              <a:gd name="connsiteX373" fmla="*/ 1490542 w 3223758"/>
              <a:gd name="connsiteY373" fmla="*/ 267260 h 654110"/>
              <a:gd name="connsiteX374" fmla="*/ 1495230 w 3223758"/>
              <a:gd name="connsiteY374" fmla="*/ 257654 h 654110"/>
              <a:gd name="connsiteX375" fmla="*/ 1484062 w 3223758"/>
              <a:gd name="connsiteY375" fmla="*/ 230446 h 654110"/>
              <a:gd name="connsiteX376" fmla="*/ 1436079 w 3223758"/>
              <a:gd name="connsiteY376" fmla="*/ 230446 h 654110"/>
              <a:gd name="connsiteX377" fmla="*/ 1425095 w 3223758"/>
              <a:gd name="connsiteY377" fmla="*/ 257471 h 654110"/>
              <a:gd name="connsiteX378" fmla="*/ 1429599 w 3223758"/>
              <a:gd name="connsiteY378" fmla="*/ 267260 h 654110"/>
              <a:gd name="connsiteX379" fmla="*/ 1402574 w 3223758"/>
              <a:gd name="connsiteY379" fmla="*/ 267260 h 654110"/>
              <a:gd name="connsiteX380" fmla="*/ 1411766 w 3223758"/>
              <a:gd name="connsiteY380" fmla="*/ 257654 h 654110"/>
              <a:gd name="connsiteX381" fmla="*/ 1467011 w 3223758"/>
              <a:gd name="connsiteY381" fmla="*/ 129976 h 654110"/>
              <a:gd name="connsiteX382" fmla="*/ 955885 w 3223758"/>
              <a:gd name="connsiteY382" fmla="*/ 129976 h 654110"/>
              <a:gd name="connsiteX383" fmla="*/ 1011497 w 3223758"/>
              <a:gd name="connsiteY383" fmla="*/ 257654 h 654110"/>
              <a:gd name="connsiteX384" fmla="*/ 1021286 w 3223758"/>
              <a:gd name="connsiteY384" fmla="*/ 267260 h 654110"/>
              <a:gd name="connsiteX385" fmla="*/ 979462 w 3223758"/>
              <a:gd name="connsiteY385" fmla="*/ 267260 h 654110"/>
              <a:gd name="connsiteX386" fmla="*/ 984150 w 3223758"/>
              <a:gd name="connsiteY386" fmla="*/ 257654 h 654110"/>
              <a:gd name="connsiteX387" fmla="*/ 972982 w 3223758"/>
              <a:gd name="connsiteY387" fmla="*/ 230446 h 654110"/>
              <a:gd name="connsiteX388" fmla="*/ 924999 w 3223758"/>
              <a:gd name="connsiteY388" fmla="*/ 230446 h 654110"/>
              <a:gd name="connsiteX389" fmla="*/ 914015 w 3223758"/>
              <a:gd name="connsiteY389" fmla="*/ 257471 h 654110"/>
              <a:gd name="connsiteX390" fmla="*/ 918519 w 3223758"/>
              <a:gd name="connsiteY390" fmla="*/ 267260 h 654110"/>
              <a:gd name="connsiteX391" fmla="*/ 891494 w 3223758"/>
              <a:gd name="connsiteY391" fmla="*/ 267260 h 654110"/>
              <a:gd name="connsiteX392" fmla="*/ 900686 w 3223758"/>
              <a:gd name="connsiteY392" fmla="*/ 257654 h 654110"/>
              <a:gd name="connsiteX393" fmla="*/ 955885 w 3223758"/>
              <a:gd name="connsiteY393" fmla="*/ 129976 h 654110"/>
              <a:gd name="connsiteX394" fmla="*/ 976659 w 3223758"/>
              <a:gd name="connsiteY394" fmla="*/ 101343 h 654110"/>
              <a:gd name="connsiteX395" fmla="*/ 986770 w 3223758"/>
              <a:gd name="connsiteY395" fmla="*/ 111133 h 654110"/>
              <a:gd name="connsiteX396" fmla="*/ 976659 w 3223758"/>
              <a:gd name="connsiteY396" fmla="*/ 121244 h 654110"/>
              <a:gd name="connsiteX397" fmla="*/ 966869 w 3223758"/>
              <a:gd name="connsiteY397" fmla="*/ 111133 h 654110"/>
              <a:gd name="connsiteX398" fmla="*/ 976659 w 3223758"/>
              <a:gd name="connsiteY398" fmla="*/ 101343 h 654110"/>
              <a:gd name="connsiteX399" fmla="*/ 933180 w 3223758"/>
              <a:gd name="connsiteY399" fmla="*/ 101343 h 654110"/>
              <a:gd name="connsiteX400" fmla="*/ 943291 w 3223758"/>
              <a:gd name="connsiteY400" fmla="*/ 111133 h 654110"/>
              <a:gd name="connsiteX401" fmla="*/ 933180 w 3223758"/>
              <a:gd name="connsiteY401" fmla="*/ 121244 h 654110"/>
              <a:gd name="connsiteX402" fmla="*/ 923390 w 3223758"/>
              <a:gd name="connsiteY402" fmla="*/ 111133 h 654110"/>
              <a:gd name="connsiteX403" fmla="*/ 933180 w 3223758"/>
              <a:gd name="connsiteY403" fmla="*/ 101343 h 654110"/>
              <a:gd name="connsiteX404" fmla="*/ 462913 w 3223758"/>
              <a:gd name="connsiteY404" fmla="*/ 0 h 654110"/>
              <a:gd name="connsiteX405" fmla="*/ 763174 w 3223758"/>
              <a:gd name="connsiteY405" fmla="*/ 0 h 654110"/>
              <a:gd name="connsiteX406" fmla="*/ 600013 w 3223758"/>
              <a:gd name="connsiteY406" fmla="*/ 279900 h 654110"/>
              <a:gd name="connsiteX407" fmla="*/ 601759 w 3223758"/>
              <a:gd name="connsiteY407" fmla="*/ 258666 h 654110"/>
              <a:gd name="connsiteX408" fmla="*/ 471279 w 3223758"/>
              <a:gd name="connsiteY408" fmla="*/ 128184 h 654110"/>
              <a:gd name="connsiteX409" fmla="*/ 386940 w 3223758"/>
              <a:gd name="connsiteY409" fmla="*/ 159115 h 654110"/>
              <a:gd name="connsiteX410" fmla="*/ 381794 w 3223758"/>
              <a:gd name="connsiteY410" fmla="*/ 163620 h 654110"/>
              <a:gd name="connsiteX411" fmla="*/ 473806 w 3223758"/>
              <a:gd name="connsiteY411" fmla="*/ 255771 h 654110"/>
              <a:gd name="connsiteX412" fmla="*/ 386389 w 3223758"/>
              <a:gd name="connsiteY412" fmla="*/ 347830 h 654110"/>
              <a:gd name="connsiteX413" fmla="*/ 381656 w 3223758"/>
              <a:gd name="connsiteY413" fmla="*/ 347921 h 654110"/>
              <a:gd name="connsiteX414" fmla="*/ 376416 w 3223758"/>
              <a:gd name="connsiteY414" fmla="*/ 347784 h 654110"/>
              <a:gd name="connsiteX415" fmla="*/ 272454 w 3223758"/>
              <a:gd name="connsiteY415" fmla="*/ 283439 h 654110"/>
              <a:gd name="connsiteX416" fmla="*/ 267627 w 3223758"/>
              <a:gd name="connsiteY416" fmla="*/ 273833 h 654110"/>
              <a:gd name="connsiteX417" fmla="*/ 251128 w 3223758"/>
              <a:gd name="connsiteY417" fmla="*/ 195240 h 654110"/>
              <a:gd name="connsiteX418" fmla="*/ 462913 w 3223758"/>
              <a:gd name="connsiteY418" fmla="*/ 0 h 654110"/>
              <a:gd name="connsiteX419" fmla="*/ 0 w 3223758"/>
              <a:gd name="connsiteY419" fmla="*/ 0 h 654110"/>
              <a:gd name="connsiteX420" fmla="*/ 336798 w 3223758"/>
              <a:gd name="connsiteY420" fmla="*/ 0 h 654110"/>
              <a:gd name="connsiteX421" fmla="*/ 160356 w 3223758"/>
              <a:gd name="connsiteY421" fmla="*/ 241155 h 654110"/>
              <a:gd name="connsiteX422" fmla="*/ 163344 w 3223758"/>
              <a:gd name="connsiteY422" fmla="*/ 280038 h 65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</a:cxnLst>
            <a:rect l="l" t="t" r="r" b="b"/>
            <a:pathLst>
              <a:path w="3223758" h="654110">
                <a:moveTo>
                  <a:pt x="251771" y="431661"/>
                </a:moveTo>
                <a:cubicBezTo>
                  <a:pt x="288080" y="458548"/>
                  <a:pt x="332937" y="474450"/>
                  <a:pt x="381563" y="474450"/>
                </a:cubicBezTo>
                <a:cubicBezTo>
                  <a:pt x="430190" y="474450"/>
                  <a:pt x="475093" y="458548"/>
                  <a:pt x="511356" y="431661"/>
                </a:cubicBezTo>
                <a:lnTo>
                  <a:pt x="381563" y="654110"/>
                </a:lnTo>
                <a:close/>
                <a:moveTo>
                  <a:pt x="1541053" y="374624"/>
                </a:moveTo>
                <a:cubicBezTo>
                  <a:pt x="1541053" y="374624"/>
                  <a:pt x="1527633" y="408176"/>
                  <a:pt x="1521291" y="423021"/>
                </a:cubicBezTo>
                <a:lnTo>
                  <a:pt x="1561230" y="423021"/>
                </a:lnTo>
                <a:cubicBezTo>
                  <a:pt x="1551900" y="401098"/>
                  <a:pt x="1541053" y="374624"/>
                  <a:pt x="1541053" y="374624"/>
                </a:cubicBezTo>
                <a:close/>
                <a:moveTo>
                  <a:pt x="1278664" y="374624"/>
                </a:moveTo>
                <a:cubicBezTo>
                  <a:pt x="1278664" y="374624"/>
                  <a:pt x="1265244" y="408176"/>
                  <a:pt x="1258902" y="423021"/>
                </a:cubicBezTo>
                <a:lnTo>
                  <a:pt x="1298841" y="423021"/>
                </a:lnTo>
                <a:cubicBezTo>
                  <a:pt x="1289511" y="401098"/>
                  <a:pt x="1278664" y="374624"/>
                  <a:pt x="1278664" y="374624"/>
                </a:cubicBezTo>
                <a:close/>
                <a:moveTo>
                  <a:pt x="1858042" y="345899"/>
                </a:moveTo>
                <a:cubicBezTo>
                  <a:pt x="1853262" y="345899"/>
                  <a:pt x="1842783" y="345899"/>
                  <a:pt x="1839842" y="346312"/>
                </a:cubicBezTo>
                <a:lnTo>
                  <a:pt x="1839842" y="460156"/>
                </a:lnTo>
                <a:lnTo>
                  <a:pt x="1855652" y="460156"/>
                </a:lnTo>
                <a:cubicBezTo>
                  <a:pt x="1900326" y="460156"/>
                  <a:pt x="1912781" y="430144"/>
                  <a:pt x="1912781" y="401281"/>
                </a:cubicBezTo>
                <a:cubicBezTo>
                  <a:pt x="1912781" y="377565"/>
                  <a:pt x="1898947" y="345944"/>
                  <a:pt x="1858042" y="345944"/>
                </a:cubicBezTo>
                <a:close/>
                <a:moveTo>
                  <a:pt x="2150994" y="345531"/>
                </a:moveTo>
                <a:cubicBezTo>
                  <a:pt x="2145065" y="345531"/>
                  <a:pt x="2139550" y="345944"/>
                  <a:pt x="2139550" y="345944"/>
                </a:cubicBezTo>
                <a:lnTo>
                  <a:pt x="2139550" y="397512"/>
                </a:lnTo>
                <a:cubicBezTo>
                  <a:pt x="2139550" y="397512"/>
                  <a:pt x="2145111" y="397926"/>
                  <a:pt x="2148466" y="397926"/>
                </a:cubicBezTo>
                <a:cubicBezTo>
                  <a:pt x="2161887" y="397926"/>
                  <a:pt x="2176135" y="390388"/>
                  <a:pt x="2176135" y="370441"/>
                </a:cubicBezTo>
                <a:cubicBezTo>
                  <a:pt x="2176135" y="361341"/>
                  <a:pt x="2170619" y="345531"/>
                  <a:pt x="2151040" y="345531"/>
                </a:cubicBezTo>
                <a:close/>
                <a:moveTo>
                  <a:pt x="2707713" y="344152"/>
                </a:moveTo>
                <a:cubicBezTo>
                  <a:pt x="2681608" y="344152"/>
                  <a:pt x="2662075" y="364926"/>
                  <a:pt x="2661661" y="399902"/>
                </a:cubicBezTo>
                <a:cubicBezTo>
                  <a:pt x="2661661" y="442002"/>
                  <a:pt x="2685377" y="461167"/>
                  <a:pt x="2708127" y="461167"/>
                </a:cubicBezTo>
                <a:cubicBezTo>
                  <a:pt x="2734003" y="461167"/>
                  <a:pt x="2753168" y="440577"/>
                  <a:pt x="2753168" y="404820"/>
                </a:cubicBezTo>
                <a:cubicBezTo>
                  <a:pt x="2753582" y="366672"/>
                  <a:pt x="2734003" y="344152"/>
                  <a:pt x="2707713" y="344152"/>
                </a:cubicBezTo>
                <a:close/>
                <a:moveTo>
                  <a:pt x="1018344" y="344152"/>
                </a:moveTo>
                <a:cubicBezTo>
                  <a:pt x="992239" y="344152"/>
                  <a:pt x="972705" y="364926"/>
                  <a:pt x="972292" y="399902"/>
                </a:cubicBezTo>
                <a:cubicBezTo>
                  <a:pt x="972292" y="442002"/>
                  <a:pt x="996007" y="461167"/>
                  <a:pt x="1018758" y="461167"/>
                </a:cubicBezTo>
                <a:cubicBezTo>
                  <a:pt x="1044634" y="461167"/>
                  <a:pt x="1063799" y="440577"/>
                  <a:pt x="1063799" y="404820"/>
                </a:cubicBezTo>
                <a:cubicBezTo>
                  <a:pt x="1064213" y="366672"/>
                  <a:pt x="1044634" y="344152"/>
                  <a:pt x="1018344" y="344152"/>
                </a:cubicBezTo>
                <a:close/>
                <a:moveTo>
                  <a:pt x="3100078" y="336063"/>
                </a:moveTo>
                <a:lnTo>
                  <a:pt x="3134089" y="336063"/>
                </a:lnTo>
                <a:lnTo>
                  <a:pt x="3206982" y="422965"/>
                </a:lnTo>
                <a:lnTo>
                  <a:pt x="3206982" y="423066"/>
                </a:lnTo>
                <a:lnTo>
                  <a:pt x="3207028" y="423020"/>
                </a:lnTo>
                <a:lnTo>
                  <a:pt x="3206982" y="422965"/>
                </a:lnTo>
                <a:lnTo>
                  <a:pt x="3206982" y="344979"/>
                </a:lnTo>
                <a:cubicBezTo>
                  <a:pt x="3206982" y="340429"/>
                  <a:pt x="3205006" y="337626"/>
                  <a:pt x="3201835" y="336063"/>
                </a:cubicBezTo>
                <a:lnTo>
                  <a:pt x="3223758" y="336063"/>
                </a:lnTo>
                <a:cubicBezTo>
                  <a:pt x="3220770" y="337672"/>
                  <a:pt x="3218610" y="340429"/>
                  <a:pt x="3218610" y="344979"/>
                </a:cubicBezTo>
                <a:lnTo>
                  <a:pt x="3218610" y="476013"/>
                </a:lnTo>
                <a:cubicBezTo>
                  <a:pt x="3218610" y="476013"/>
                  <a:pt x="3123747" y="364145"/>
                  <a:pt x="3123747" y="362536"/>
                </a:cubicBezTo>
                <a:lnTo>
                  <a:pt x="3123747" y="461581"/>
                </a:lnTo>
                <a:cubicBezTo>
                  <a:pt x="3123747" y="465902"/>
                  <a:pt x="3125954" y="468659"/>
                  <a:pt x="3129309" y="470452"/>
                </a:cubicBezTo>
                <a:lnTo>
                  <a:pt x="3107386" y="470452"/>
                </a:lnTo>
                <a:cubicBezTo>
                  <a:pt x="3110373" y="468705"/>
                  <a:pt x="3112533" y="465948"/>
                  <a:pt x="3112533" y="461581"/>
                </a:cubicBezTo>
                <a:lnTo>
                  <a:pt x="3112533" y="356056"/>
                </a:lnTo>
                <a:cubicBezTo>
                  <a:pt x="3112533" y="348334"/>
                  <a:pt x="3112763" y="348151"/>
                  <a:pt x="3108994" y="343601"/>
                </a:cubicBezTo>
                <a:cubicBezTo>
                  <a:pt x="3107018" y="341211"/>
                  <a:pt x="3104214" y="338453"/>
                  <a:pt x="3100078" y="336063"/>
                </a:cubicBezTo>
                <a:close/>
                <a:moveTo>
                  <a:pt x="2979754" y="336063"/>
                </a:moveTo>
                <a:lnTo>
                  <a:pt x="3059220" y="336063"/>
                </a:lnTo>
                <a:lnTo>
                  <a:pt x="3059174" y="336109"/>
                </a:lnTo>
                <a:lnTo>
                  <a:pt x="3059771" y="353528"/>
                </a:lnTo>
                <a:cubicBezTo>
                  <a:pt x="3056048" y="348380"/>
                  <a:pt x="3051866" y="346818"/>
                  <a:pt x="3044374" y="346404"/>
                </a:cubicBezTo>
                <a:cubicBezTo>
                  <a:pt x="3038445" y="345990"/>
                  <a:pt x="3010777" y="345990"/>
                  <a:pt x="3010777" y="345990"/>
                </a:cubicBezTo>
                <a:lnTo>
                  <a:pt x="3010777" y="391445"/>
                </a:lnTo>
                <a:lnTo>
                  <a:pt x="3040606" y="391445"/>
                </a:lnTo>
                <a:cubicBezTo>
                  <a:pt x="3043363" y="391445"/>
                  <a:pt x="3046718" y="388320"/>
                  <a:pt x="3047729" y="385930"/>
                </a:cubicBezTo>
                <a:lnTo>
                  <a:pt x="3047729" y="406888"/>
                </a:lnTo>
                <a:cubicBezTo>
                  <a:pt x="3046718" y="404131"/>
                  <a:pt x="3043363" y="401143"/>
                  <a:pt x="3040606" y="401143"/>
                </a:cubicBezTo>
                <a:lnTo>
                  <a:pt x="3010777" y="401143"/>
                </a:lnTo>
                <a:lnTo>
                  <a:pt x="3010777" y="459237"/>
                </a:lnTo>
                <a:cubicBezTo>
                  <a:pt x="3014730" y="459835"/>
                  <a:pt x="3026771" y="460662"/>
                  <a:pt x="3036469" y="460248"/>
                </a:cubicBezTo>
                <a:cubicBezTo>
                  <a:pt x="3053658" y="459835"/>
                  <a:pt x="3061564" y="460248"/>
                  <a:pt x="3068871" y="447793"/>
                </a:cubicBezTo>
                <a:lnTo>
                  <a:pt x="3064735" y="470498"/>
                </a:lnTo>
                <a:lnTo>
                  <a:pt x="2979754" y="470498"/>
                </a:lnTo>
                <a:cubicBezTo>
                  <a:pt x="2983109" y="468521"/>
                  <a:pt x="2985683" y="466315"/>
                  <a:pt x="2985683" y="461581"/>
                </a:cubicBezTo>
                <a:lnTo>
                  <a:pt x="2985683" y="344979"/>
                </a:lnTo>
                <a:cubicBezTo>
                  <a:pt x="2985683" y="340429"/>
                  <a:pt x="2982925" y="337626"/>
                  <a:pt x="2979754" y="336063"/>
                </a:cubicBezTo>
                <a:close/>
                <a:moveTo>
                  <a:pt x="2810206" y="336063"/>
                </a:moveTo>
                <a:lnTo>
                  <a:pt x="2844217" y="336063"/>
                </a:lnTo>
                <a:lnTo>
                  <a:pt x="2917110" y="422965"/>
                </a:lnTo>
                <a:lnTo>
                  <a:pt x="2917110" y="423066"/>
                </a:lnTo>
                <a:lnTo>
                  <a:pt x="2917156" y="423020"/>
                </a:lnTo>
                <a:lnTo>
                  <a:pt x="2917110" y="422965"/>
                </a:lnTo>
                <a:lnTo>
                  <a:pt x="2917110" y="344979"/>
                </a:lnTo>
                <a:cubicBezTo>
                  <a:pt x="2917110" y="340429"/>
                  <a:pt x="2915134" y="337626"/>
                  <a:pt x="2911963" y="336063"/>
                </a:cubicBezTo>
                <a:lnTo>
                  <a:pt x="2933886" y="336063"/>
                </a:lnTo>
                <a:cubicBezTo>
                  <a:pt x="2930898" y="337672"/>
                  <a:pt x="2928738" y="340429"/>
                  <a:pt x="2928738" y="344979"/>
                </a:cubicBezTo>
                <a:lnTo>
                  <a:pt x="2928738" y="476013"/>
                </a:lnTo>
                <a:cubicBezTo>
                  <a:pt x="2928738" y="476013"/>
                  <a:pt x="2833876" y="364145"/>
                  <a:pt x="2833876" y="362536"/>
                </a:cubicBezTo>
                <a:lnTo>
                  <a:pt x="2833876" y="461581"/>
                </a:lnTo>
                <a:cubicBezTo>
                  <a:pt x="2833876" y="465902"/>
                  <a:pt x="2836082" y="468659"/>
                  <a:pt x="2839437" y="470452"/>
                </a:cubicBezTo>
                <a:lnTo>
                  <a:pt x="2817514" y="470452"/>
                </a:lnTo>
                <a:cubicBezTo>
                  <a:pt x="2820501" y="468705"/>
                  <a:pt x="2822661" y="465948"/>
                  <a:pt x="2822661" y="461581"/>
                </a:cubicBezTo>
                <a:lnTo>
                  <a:pt x="2822661" y="356056"/>
                </a:lnTo>
                <a:cubicBezTo>
                  <a:pt x="2822661" y="348334"/>
                  <a:pt x="2822891" y="348151"/>
                  <a:pt x="2819122" y="343601"/>
                </a:cubicBezTo>
                <a:cubicBezTo>
                  <a:pt x="2817146" y="341211"/>
                  <a:pt x="2814388" y="338453"/>
                  <a:pt x="2810206" y="336063"/>
                </a:cubicBezTo>
                <a:close/>
                <a:moveTo>
                  <a:pt x="2557147" y="336063"/>
                </a:moveTo>
                <a:lnTo>
                  <a:pt x="2592904" y="336063"/>
                </a:lnTo>
                <a:cubicBezTo>
                  <a:pt x="2589549" y="337672"/>
                  <a:pt x="2587757" y="340429"/>
                  <a:pt x="2587757" y="344979"/>
                </a:cubicBezTo>
                <a:lnTo>
                  <a:pt x="2587757" y="461581"/>
                </a:lnTo>
                <a:cubicBezTo>
                  <a:pt x="2587757" y="465948"/>
                  <a:pt x="2589549" y="468705"/>
                  <a:pt x="2592904" y="470498"/>
                </a:cubicBezTo>
                <a:lnTo>
                  <a:pt x="2557147" y="470498"/>
                </a:lnTo>
                <a:cubicBezTo>
                  <a:pt x="2560318" y="468705"/>
                  <a:pt x="2562295" y="465948"/>
                  <a:pt x="2562295" y="461581"/>
                </a:cubicBezTo>
                <a:lnTo>
                  <a:pt x="2562295" y="344979"/>
                </a:lnTo>
                <a:cubicBezTo>
                  <a:pt x="2562295" y="340429"/>
                  <a:pt x="2560318" y="337626"/>
                  <a:pt x="2557147" y="336063"/>
                </a:cubicBezTo>
                <a:close/>
                <a:moveTo>
                  <a:pt x="2259875" y="336063"/>
                </a:moveTo>
                <a:lnTo>
                  <a:pt x="2339341" y="336063"/>
                </a:lnTo>
                <a:lnTo>
                  <a:pt x="2339295" y="336109"/>
                </a:lnTo>
                <a:lnTo>
                  <a:pt x="2339892" y="353528"/>
                </a:lnTo>
                <a:cubicBezTo>
                  <a:pt x="2336169" y="348380"/>
                  <a:pt x="2331987" y="346818"/>
                  <a:pt x="2324495" y="346404"/>
                </a:cubicBezTo>
                <a:cubicBezTo>
                  <a:pt x="2318566" y="345990"/>
                  <a:pt x="2290898" y="345990"/>
                  <a:pt x="2290898" y="345990"/>
                </a:cubicBezTo>
                <a:lnTo>
                  <a:pt x="2290898" y="391445"/>
                </a:lnTo>
                <a:lnTo>
                  <a:pt x="2320727" y="391445"/>
                </a:lnTo>
                <a:cubicBezTo>
                  <a:pt x="2323484" y="391445"/>
                  <a:pt x="2326885" y="388320"/>
                  <a:pt x="2327850" y="385930"/>
                </a:cubicBezTo>
                <a:lnTo>
                  <a:pt x="2327850" y="406888"/>
                </a:lnTo>
                <a:cubicBezTo>
                  <a:pt x="2326839" y="404131"/>
                  <a:pt x="2323484" y="401143"/>
                  <a:pt x="2320727" y="401143"/>
                </a:cubicBezTo>
                <a:lnTo>
                  <a:pt x="2290898" y="401143"/>
                </a:lnTo>
                <a:lnTo>
                  <a:pt x="2290898" y="459237"/>
                </a:lnTo>
                <a:cubicBezTo>
                  <a:pt x="2294851" y="459835"/>
                  <a:pt x="2306892" y="460662"/>
                  <a:pt x="2316590" y="460248"/>
                </a:cubicBezTo>
                <a:cubicBezTo>
                  <a:pt x="2333779" y="459835"/>
                  <a:pt x="2341685" y="460248"/>
                  <a:pt x="2348992" y="447793"/>
                </a:cubicBezTo>
                <a:lnTo>
                  <a:pt x="2344856" y="470498"/>
                </a:lnTo>
                <a:lnTo>
                  <a:pt x="2259875" y="470498"/>
                </a:lnTo>
                <a:cubicBezTo>
                  <a:pt x="2263230" y="468521"/>
                  <a:pt x="2265804" y="466315"/>
                  <a:pt x="2265804" y="461581"/>
                </a:cubicBezTo>
                <a:lnTo>
                  <a:pt x="2265804" y="344979"/>
                </a:lnTo>
                <a:cubicBezTo>
                  <a:pt x="2265804" y="340429"/>
                  <a:pt x="2263046" y="337626"/>
                  <a:pt x="2259875" y="336063"/>
                </a:cubicBezTo>
                <a:close/>
                <a:moveTo>
                  <a:pt x="2109308" y="336063"/>
                </a:moveTo>
                <a:lnTo>
                  <a:pt x="2152005" y="336063"/>
                </a:lnTo>
                <a:cubicBezTo>
                  <a:pt x="2192910" y="336063"/>
                  <a:pt x="2202194" y="356010"/>
                  <a:pt x="2202194" y="369246"/>
                </a:cubicBezTo>
                <a:lnTo>
                  <a:pt x="2202194" y="369292"/>
                </a:lnTo>
                <a:cubicBezTo>
                  <a:pt x="2202194" y="390618"/>
                  <a:pt x="2182799" y="401281"/>
                  <a:pt x="2168781" y="402292"/>
                </a:cubicBezTo>
                <a:cubicBezTo>
                  <a:pt x="2182247" y="403671"/>
                  <a:pt x="2188176" y="412771"/>
                  <a:pt x="2191118" y="417091"/>
                </a:cubicBezTo>
                <a:cubicBezTo>
                  <a:pt x="2191118" y="417091"/>
                  <a:pt x="2214833" y="454641"/>
                  <a:pt x="2221773" y="462546"/>
                </a:cubicBezTo>
                <a:cubicBezTo>
                  <a:pt x="2225496" y="467280"/>
                  <a:pt x="2234412" y="470452"/>
                  <a:pt x="2234412" y="470452"/>
                </a:cubicBezTo>
                <a:lnTo>
                  <a:pt x="2208721" y="470865"/>
                </a:lnTo>
                <a:cubicBezTo>
                  <a:pt x="2201183" y="470865"/>
                  <a:pt x="2194657" y="466315"/>
                  <a:pt x="2191118" y="461581"/>
                </a:cubicBezTo>
                <a:cubicBezTo>
                  <a:pt x="2182201" y="449126"/>
                  <a:pt x="2173515" y="434694"/>
                  <a:pt x="2166391" y="423618"/>
                </a:cubicBezTo>
                <a:cubicBezTo>
                  <a:pt x="2161289" y="415713"/>
                  <a:pt x="2156739" y="407210"/>
                  <a:pt x="2148237" y="407210"/>
                </a:cubicBezTo>
                <a:cubicBezTo>
                  <a:pt x="2145892" y="407210"/>
                  <a:pt x="2139550" y="407624"/>
                  <a:pt x="2139550" y="407624"/>
                </a:cubicBezTo>
                <a:lnTo>
                  <a:pt x="2139550" y="461581"/>
                </a:lnTo>
                <a:cubicBezTo>
                  <a:pt x="2139550" y="465948"/>
                  <a:pt x="2141710" y="468705"/>
                  <a:pt x="2145065" y="470498"/>
                </a:cubicBezTo>
                <a:lnTo>
                  <a:pt x="2109308" y="470498"/>
                </a:lnTo>
                <a:cubicBezTo>
                  <a:pt x="2112479" y="468705"/>
                  <a:pt x="2114456" y="465948"/>
                  <a:pt x="2114456" y="461581"/>
                </a:cubicBezTo>
                <a:lnTo>
                  <a:pt x="2114456" y="344979"/>
                </a:lnTo>
                <a:cubicBezTo>
                  <a:pt x="2114456" y="340429"/>
                  <a:pt x="2112479" y="337626"/>
                  <a:pt x="2109308" y="336063"/>
                </a:cubicBezTo>
                <a:close/>
                <a:moveTo>
                  <a:pt x="1635318" y="336063"/>
                </a:moveTo>
                <a:lnTo>
                  <a:pt x="1669329" y="336063"/>
                </a:lnTo>
                <a:lnTo>
                  <a:pt x="1742222" y="422965"/>
                </a:lnTo>
                <a:lnTo>
                  <a:pt x="1742222" y="423066"/>
                </a:lnTo>
                <a:lnTo>
                  <a:pt x="1742268" y="423020"/>
                </a:lnTo>
                <a:lnTo>
                  <a:pt x="1742222" y="422965"/>
                </a:lnTo>
                <a:lnTo>
                  <a:pt x="1742222" y="344979"/>
                </a:lnTo>
                <a:cubicBezTo>
                  <a:pt x="1742222" y="340429"/>
                  <a:pt x="1740246" y="337626"/>
                  <a:pt x="1737075" y="336063"/>
                </a:cubicBezTo>
                <a:lnTo>
                  <a:pt x="1758998" y="336063"/>
                </a:lnTo>
                <a:cubicBezTo>
                  <a:pt x="1756010" y="337672"/>
                  <a:pt x="1753850" y="340429"/>
                  <a:pt x="1753850" y="344979"/>
                </a:cubicBezTo>
                <a:lnTo>
                  <a:pt x="1753850" y="476013"/>
                </a:lnTo>
                <a:cubicBezTo>
                  <a:pt x="1753850" y="476013"/>
                  <a:pt x="1658988" y="364145"/>
                  <a:pt x="1658988" y="362536"/>
                </a:cubicBezTo>
                <a:lnTo>
                  <a:pt x="1658988" y="461581"/>
                </a:lnTo>
                <a:cubicBezTo>
                  <a:pt x="1658988" y="465902"/>
                  <a:pt x="1661148" y="468659"/>
                  <a:pt x="1664503" y="470452"/>
                </a:cubicBezTo>
                <a:lnTo>
                  <a:pt x="1642580" y="470452"/>
                </a:lnTo>
                <a:cubicBezTo>
                  <a:pt x="1645567" y="468705"/>
                  <a:pt x="1647727" y="465948"/>
                  <a:pt x="1647727" y="461581"/>
                </a:cubicBezTo>
                <a:lnTo>
                  <a:pt x="1647727" y="356056"/>
                </a:lnTo>
                <a:cubicBezTo>
                  <a:pt x="1647727" y="348334"/>
                  <a:pt x="1647957" y="348151"/>
                  <a:pt x="1644188" y="343601"/>
                </a:cubicBezTo>
                <a:cubicBezTo>
                  <a:pt x="1642212" y="341211"/>
                  <a:pt x="1639454" y="338453"/>
                  <a:pt x="1635318" y="336063"/>
                </a:cubicBezTo>
                <a:close/>
                <a:moveTo>
                  <a:pt x="1380375" y="336063"/>
                </a:moveTo>
                <a:lnTo>
                  <a:pt x="1416132" y="336063"/>
                </a:lnTo>
                <a:lnTo>
                  <a:pt x="1416178" y="336109"/>
                </a:lnTo>
                <a:cubicBezTo>
                  <a:pt x="1413007" y="337718"/>
                  <a:pt x="1411031" y="340475"/>
                  <a:pt x="1411031" y="345025"/>
                </a:cubicBezTo>
                <a:lnTo>
                  <a:pt x="1411031" y="459237"/>
                </a:lnTo>
                <a:cubicBezTo>
                  <a:pt x="1414983" y="459467"/>
                  <a:pt x="1424037" y="460248"/>
                  <a:pt x="1432954" y="460248"/>
                </a:cubicBezTo>
                <a:cubicBezTo>
                  <a:pt x="1454877" y="459467"/>
                  <a:pt x="1461817" y="459237"/>
                  <a:pt x="1467930" y="447793"/>
                </a:cubicBezTo>
                <a:lnTo>
                  <a:pt x="1463563" y="470498"/>
                </a:lnTo>
                <a:lnTo>
                  <a:pt x="1380375" y="470498"/>
                </a:lnTo>
                <a:cubicBezTo>
                  <a:pt x="1383730" y="468705"/>
                  <a:pt x="1385890" y="465948"/>
                  <a:pt x="1385890" y="461581"/>
                </a:cubicBezTo>
                <a:lnTo>
                  <a:pt x="1385890" y="344979"/>
                </a:lnTo>
                <a:cubicBezTo>
                  <a:pt x="1385890" y="340429"/>
                  <a:pt x="1383730" y="337626"/>
                  <a:pt x="1380375" y="336063"/>
                </a:cubicBezTo>
                <a:close/>
                <a:moveTo>
                  <a:pt x="1108151" y="336063"/>
                </a:moveTo>
                <a:lnTo>
                  <a:pt x="1216480" y="336063"/>
                </a:lnTo>
                <a:lnTo>
                  <a:pt x="1216480" y="355229"/>
                </a:lnTo>
                <a:cubicBezTo>
                  <a:pt x="1214687" y="351873"/>
                  <a:pt x="1211930" y="347737"/>
                  <a:pt x="1207196" y="347323"/>
                </a:cubicBezTo>
                <a:lnTo>
                  <a:pt x="1207150" y="347323"/>
                </a:lnTo>
                <a:cubicBezTo>
                  <a:pt x="1207150" y="347323"/>
                  <a:pt x="1189179" y="345944"/>
                  <a:pt x="1174748" y="345944"/>
                </a:cubicBezTo>
                <a:lnTo>
                  <a:pt x="1174748" y="461581"/>
                </a:lnTo>
                <a:cubicBezTo>
                  <a:pt x="1174748" y="465948"/>
                  <a:pt x="1176954" y="468705"/>
                  <a:pt x="1179895" y="470498"/>
                </a:cubicBezTo>
                <a:lnTo>
                  <a:pt x="1144506" y="470498"/>
                </a:lnTo>
                <a:cubicBezTo>
                  <a:pt x="1147677" y="468705"/>
                  <a:pt x="1149653" y="465948"/>
                  <a:pt x="1149653" y="461581"/>
                </a:cubicBezTo>
                <a:lnTo>
                  <a:pt x="1149653" y="345944"/>
                </a:lnTo>
                <a:cubicBezTo>
                  <a:pt x="1135038" y="345944"/>
                  <a:pt x="1118032" y="347323"/>
                  <a:pt x="1118032" y="347323"/>
                </a:cubicBezTo>
                <a:cubicBezTo>
                  <a:pt x="1113299" y="347323"/>
                  <a:pt x="1109943" y="351873"/>
                  <a:pt x="1108151" y="355229"/>
                </a:cubicBezTo>
                <a:close/>
                <a:moveTo>
                  <a:pt x="1809600" y="336017"/>
                </a:moveTo>
                <a:lnTo>
                  <a:pt x="1862179" y="336017"/>
                </a:lnTo>
                <a:lnTo>
                  <a:pt x="1862133" y="336063"/>
                </a:lnTo>
                <a:cubicBezTo>
                  <a:pt x="1927167" y="336063"/>
                  <a:pt x="1940220" y="382115"/>
                  <a:pt x="1940220" y="401281"/>
                </a:cubicBezTo>
                <a:cubicBezTo>
                  <a:pt x="1940220" y="435660"/>
                  <a:pt x="1913746" y="470452"/>
                  <a:pt x="1860386" y="470452"/>
                </a:cubicBezTo>
                <a:lnTo>
                  <a:pt x="1809600" y="470452"/>
                </a:lnTo>
                <a:cubicBezTo>
                  <a:pt x="1812587" y="468659"/>
                  <a:pt x="1814748" y="465902"/>
                  <a:pt x="1814748" y="461535"/>
                </a:cubicBezTo>
                <a:lnTo>
                  <a:pt x="1814748" y="344933"/>
                </a:lnTo>
                <a:cubicBezTo>
                  <a:pt x="1814748" y="340383"/>
                  <a:pt x="1812541" y="337580"/>
                  <a:pt x="1809600" y="336017"/>
                </a:cubicBezTo>
                <a:close/>
                <a:moveTo>
                  <a:pt x="2023133" y="333903"/>
                </a:moveTo>
                <a:cubicBezTo>
                  <a:pt x="2029843" y="333903"/>
                  <a:pt x="2042896" y="335282"/>
                  <a:pt x="2052961" y="341211"/>
                </a:cubicBezTo>
                <a:lnTo>
                  <a:pt x="2053926" y="370442"/>
                </a:lnTo>
                <a:cubicBezTo>
                  <a:pt x="2051168" y="359963"/>
                  <a:pt x="2039908" y="344152"/>
                  <a:pt x="2020926" y="344152"/>
                </a:cubicBezTo>
                <a:cubicBezTo>
                  <a:pt x="2005897" y="344152"/>
                  <a:pt x="1999968" y="354631"/>
                  <a:pt x="1999968" y="363134"/>
                </a:cubicBezTo>
                <a:cubicBezTo>
                  <a:pt x="1999968" y="375176"/>
                  <a:pt x="2008471" y="379726"/>
                  <a:pt x="2027039" y="388228"/>
                </a:cubicBezTo>
                <a:lnTo>
                  <a:pt x="2027039" y="388182"/>
                </a:lnTo>
                <a:cubicBezTo>
                  <a:pt x="2045423" y="396869"/>
                  <a:pt x="2064589" y="403395"/>
                  <a:pt x="2064589" y="430880"/>
                </a:cubicBezTo>
                <a:cubicBezTo>
                  <a:pt x="2064589" y="455607"/>
                  <a:pt x="2042850" y="472382"/>
                  <a:pt x="2018537" y="472382"/>
                </a:cubicBezTo>
                <a:cubicBezTo>
                  <a:pt x="2000520" y="472382"/>
                  <a:pt x="1987467" y="466269"/>
                  <a:pt x="1980573" y="462914"/>
                </a:cubicBezTo>
                <a:lnTo>
                  <a:pt x="1979608" y="429501"/>
                </a:lnTo>
                <a:cubicBezTo>
                  <a:pt x="1983377" y="443565"/>
                  <a:pt x="1995235" y="462133"/>
                  <a:pt x="2015779" y="462133"/>
                </a:cubicBezTo>
                <a:cubicBezTo>
                  <a:pt x="2035358" y="462133"/>
                  <a:pt x="2041287" y="448115"/>
                  <a:pt x="2041287" y="438417"/>
                </a:cubicBezTo>
                <a:cubicBezTo>
                  <a:pt x="2041287" y="419482"/>
                  <a:pt x="2024098" y="416908"/>
                  <a:pt x="2006127" y="407210"/>
                </a:cubicBezTo>
                <a:cubicBezTo>
                  <a:pt x="1987973" y="397145"/>
                  <a:pt x="1980068" y="386482"/>
                  <a:pt x="1980068" y="371453"/>
                </a:cubicBezTo>
                <a:cubicBezTo>
                  <a:pt x="1980068" y="344566"/>
                  <a:pt x="2005162" y="333903"/>
                  <a:pt x="2023133" y="333903"/>
                </a:cubicBezTo>
                <a:close/>
                <a:moveTo>
                  <a:pt x="2452332" y="333862"/>
                </a:moveTo>
                <a:lnTo>
                  <a:pt x="2498777" y="344152"/>
                </a:lnTo>
                <a:lnTo>
                  <a:pt x="2500156" y="375589"/>
                </a:lnTo>
                <a:cubicBezTo>
                  <a:pt x="2490091" y="348702"/>
                  <a:pt x="2464996" y="344566"/>
                  <a:pt x="2455712" y="344566"/>
                </a:cubicBezTo>
                <a:cubicBezTo>
                  <a:pt x="2422115" y="344566"/>
                  <a:pt x="2402720" y="369293"/>
                  <a:pt x="2402720" y="401097"/>
                </a:cubicBezTo>
                <a:cubicBezTo>
                  <a:pt x="2402720" y="428168"/>
                  <a:pt x="2416186" y="461581"/>
                  <a:pt x="2457091" y="461581"/>
                </a:cubicBezTo>
                <a:cubicBezTo>
                  <a:pt x="2461228" y="461581"/>
                  <a:pt x="2472901" y="461168"/>
                  <a:pt x="2482186" y="455055"/>
                </a:cubicBezTo>
                <a:lnTo>
                  <a:pt x="2482186" y="420677"/>
                </a:lnTo>
                <a:cubicBezTo>
                  <a:pt x="2482186" y="416126"/>
                  <a:pt x="2480209" y="413369"/>
                  <a:pt x="2477038" y="411576"/>
                </a:cubicBezTo>
                <a:lnTo>
                  <a:pt x="2512428" y="411576"/>
                </a:lnTo>
                <a:cubicBezTo>
                  <a:pt x="2509486" y="413369"/>
                  <a:pt x="2507280" y="416126"/>
                  <a:pt x="2507280" y="420677"/>
                </a:cubicBezTo>
                <a:lnTo>
                  <a:pt x="2507280" y="449907"/>
                </a:lnTo>
                <a:cubicBezTo>
                  <a:pt x="2507280" y="453860"/>
                  <a:pt x="2509486" y="457399"/>
                  <a:pt x="2510451" y="457996"/>
                </a:cubicBezTo>
                <a:cubicBezTo>
                  <a:pt x="2493859" y="467281"/>
                  <a:pt x="2465778" y="472428"/>
                  <a:pt x="2449967" y="472428"/>
                </a:cubicBezTo>
                <a:cubicBezTo>
                  <a:pt x="2410671" y="472428"/>
                  <a:pt x="2375879" y="445725"/>
                  <a:pt x="2375879" y="403625"/>
                </a:cubicBezTo>
                <a:cubicBezTo>
                  <a:pt x="2375879" y="377669"/>
                  <a:pt x="2390434" y="351403"/>
                  <a:pt x="2419060" y="339892"/>
                </a:cubicBezTo>
                <a:close/>
                <a:moveTo>
                  <a:pt x="2709460" y="333857"/>
                </a:moveTo>
                <a:cubicBezTo>
                  <a:pt x="2743287" y="334270"/>
                  <a:pt x="2781618" y="358767"/>
                  <a:pt x="2781020" y="403625"/>
                </a:cubicBezTo>
                <a:lnTo>
                  <a:pt x="2780974" y="403625"/>
                </a:lnTo>
                <a:cubicBezTo>
                  <a:pt x="2780193" y="449907"/>
                  <a:pt x="2742046" y="472841"/>
                  <a:pt x="2706289" y="472428"/>
                </a:cubicBezTo>
                <a:cubicBezTo>
                  <a:pt x="2666533" y="471830"/>
                  <a:pt x="2633349" y="442553"/>
                  <a:pt x="2634131" y="402062"/>
                </a:cubicBezTo>
                <a:cubicBezTo>
                  <a:pt x="2634728" y="367867"/>
                  <a:pt x="2662029" y="333259"/>
                  <a:pt x="2709460" y="333857"/>
                </a:cubicBezTo>
                <a:close/>
                <a:moveTo>
                  <a:pt x="2452311" y="333857"/>
                </a:moveTo>
                <a:lnTo>
                  <a:pt x="2452357" y="333857"/>
                </a:lnTo>
                <a:lnTo>
                  <a:pt x="2452332" y="333862"/>
                </a:lnTo>
                <a:close/>
                <a:moveTo>
                  <a:pt x="1020091" y="333857"/>
                </a:moveTo>
                <a:cubicBezTo>
                  <a:pt x="1053918" y="334270"/>
                  <a:pt x="1092249" y="358767"/>
                  <a:pt x="1091651" y="403625"/>
                </a:cubicBezTo>
                <a:lnTo>
                  <a:pt x="1091697" y="403625"/>
                </a:lnTo>
                <a:cubicBezTo>
                  <a:pt x="1090870" y="449907"/>
                  <a:pt x="1052723" y="472841"/>
                  <a:pt x="1016965" y="472428"/>
                </a:cubicBezTo>
                <a:cubicBezTo>
                  <a:pt x="977210" y="471830"/>
                  <a:pt x="944026" y="442553"/>
                  <a:pt x="944808" y="402062"/>
                </a:cubicBezTo>
                <a:cubicBezTo>
                  <a:pt x="945359" y="367867"/>
                  <a:pt x="972660" y="333259"/>
                  <a:pt x="1020091" y="333857"/>
                </a:cubicBezTo>
                <a:close/>
                <a:moveTo>
                  <a:pt x="853530" y="333857"/>
                </a:moveTo>
                <a:lnTo>
                  <a:pt x="853622" y="333857"/>
                </a:lnTo>
                <a:cubicBezTo>
                  <a:pt x="869800" y="333857"/>
                  <a:pt x="884416" y="337442"/>
                  <a:pt x="900042" y="344152"/>
                </a:cubicBezTo>
                <a:lnTo>
                  <a:pt x="901421" y="375589"/>
                </a:lnTo>
                <a:cubicBezTo>
                  <a:pt x="891310" y="348702"/>
                  <a:pt x="866215" y="344566"/>
                  <a:pt x="856931" y="344566"/>
                </a:cubicBezTo>
                <a:cubicBezTo>
                  <a:pt x="823288" y="344566"/>
                  <a:pt x="803939" y="369293"/>
                  <a:pt x="803939" y="401097"/>
                </a:cubicBezTo>
                <a:cubicBezTo>
                  <a:pt x="803939" y="428168"/>
                  <a:pt x="817405" y="461581"/>
                  <a:pt x="858310" y="461581"/>
                </a:cubicBezTo>
                <a:cubicBezTo>
                  <a:pt x="862446" y="461581"/>
                  <a:pt x="874120" y="461168"/>
                  <a:pt x="883405" y="455055"/>
                </a:cubicBezTo>
                <a:lnTo>
                  <a:pt x="883405" y="420677"/>
                </a:lnTo>
                <a:cubicBezTo>
                  <a:pt x="883405" y="416126"/>
                  <a:pt x="881428" y="413369"/>
                  <a:pt x="878257" y="411576"/>
                </a:cubicBezTo>
                <a:lnTo>
                  <a:pt x="913646" y="411576"/>
                </a:lnTo>
                <a:cubicBezTo>
                  <a:pt x="910659" y="413369"/>
                  <a:pt x="908499" y="416126"/>
                  <a:pt x="908499" y="420677"/>
                </a:cubicBezTo>
                <a:lnTo>
                  <a:pt x="908499" y="449907"/>
                </a:lnTo>
                <a:cubicBezTo>
                  <a:pt x="908499" y="453860"/>
                  <a:pt x="910705" y="457399"/>
                  <a:pt x="911670" y="457996"/>
                </a:cubicBezTo>
                <a:cubicBezTo>
                  <a:pt x="895078" y="467281"/>
                  <a:pt x="866997" y="472428"/>
                  <a:pt x="851186" y="472428"/>
                </a:cubicBezTo>
                <a:cubicBezTo>
                  <a:pt x="811844" y="472428"/>
                  <a:pt x="777052" y="445725"/>
                  <a:pt x="777052" y="403625"/>
                </a:cubicBezTo>
                <a:cubicBezTo>
                  <a:pt x="777052" y="369017"/>
                  <a:pt x="802928" y="333857"/>
                  <a:pt x="853530" y="333857"/>
                </a:cubicBezTo>
                <a:close/>
                <a:moveTo>
                  <a:pt x="1548545" y="331927"/>
                </a:moveTo>
                <a:lnTo>
                  <a:pt x="1548545" y="331973"/>
                </a:lnTo>
                <a:cubicBezTo>
                  <a:pt x="1548545" y="331973"/>
                  <a:pt x="1601124" y="453355"/>
                  <a:pt x="1604663" y="460846"/>
                </a:cubicBezTo>
                <a:cubicBezTo>
                  <a:pt x="1606639" y="465029"/>
                  <a:pt x="1608018" y="467189"/>
                  <a:pt x="1614544" y="470544"/>
                </a:cubicBezTo>
                <a:lnTo>
                  <a:pt x="1572261" y="470544"/>
                </a:lnTo>
                <a:cubicBezTo>
                  <a:pt x="1577408" y="467786"/>
                  <a:pt x="1578373" y="464983"/>
                  <a:pt x="1576995" y="460846"/>
                </a:cubicBezTo>
                <a:cubicBezTo>
                  <a:pt x="1576397" y="458870"/>
                  <a:pt x="1571250" y="446782"/>
                  <a:pt x="1565734" y="433362"/>
                </a:cubicBezTo>
                <a:lnTo>
                  <a:pt x="1517292" y="433362"/>
                </a:lnTo>
                <a:cubicBezTo>
                  <a:pt x="1511363" y="446782"/>
                  <a:pt x="1506629" y="458456"/>
                  <a:pt x="1506215" y="460617"/>
                </a:cubicBezTo>
                <a:cubicBezTo>
                  <a:pt x="1504423" y="465351"/>
                  <a:pt x="1505434" y="468108"/>
                  <a:pt x="1510766" y="470498"/>
                </a:cubicBezTo>
                <a:lnTo>
                  <a:pt x="1483511" y="470498"/>
                </a:lnTo>
                <a:cubicBezTo>
                  <a:pt x="1489026" y="466729"/>
                  <a:pt x="1490819" y="464569"/>
                  <a:pt x="1492795" y="460800"/>
                </a:cubicBezTo>
                <a:cubicBezTo>
                  <a:pt x="1496564" y="453263"/>
                  <a:pt x="1548545" y="331927"/>
                  <a:pt x="1548545" y="331927"/>
                </a:cubicBezTo>
                <a:close/>
                <a:moveTo>
                  <a:pt x="1286156" y="331927"/>
                </a:moveTo>
                <a:lnTo>
                  <a:pt x="1286156" y="331973"/>
                </a:lnTo>
                <a:cubicBezTo>
                  <a:pt x="1286156" y="331973"/>
                  <a:pt x="1338735" y="453355"/>
                  <a:pt x="1342274" y="460846"/>
                </a:cubicBezTo>
                <a:cubicBezTo>
                  <a:pt x="1344250" y="465029"/>
                  <a:pt x="1345629" y="467189"/>
                  <a:pt x="1352155" y="470544"/>
                </a:cubicBezTo>
                <a:lnTo>
                  <a:pt x="1309872" y="470544"/>
                </a:lnTo>
                <a:cubicBezTo>
                  <a:pt x="1315019" y="467786"/>
                  <a:pt x="1315984" y="464983"/>
                  <a:pt x="1314606" y="460846"/>
                </a:cubicBezTo>
                <a:cubicBezTo>
                  <a:pt x="1314008" y="458870"/>
                  <a:pt x="1308861" y="446782"/>
                  <a:pt x="1303345" y="433362"/>
                </a:cubicBezTo>
                <a:lnTo>
                  <a:pt x="1254903" y="433362"/>
                </a:lnTo>
                <a:cubicBezTo>
                  <a:pt x="1248974" y="446782"/>
                  <a:pt x="1244240" y="458456"/>
                  <a:pt x="1243826" y="460617"/>
                </a:cubicBezTo>
                <a:cubicBezTo>
                  <a:pt x="1242034" y="465351"/>
                  <a:pt x="1243045" y="468108"/>
                  <a:pt x="1248377" y="470498"/>
                </a:cubicBezTo>
                <a:lnTo>
                  <a:pt x="1221122" y="470498"/>
                </a:lnTo>
                <a:cubicBezTo>
                  <a:pt x="1226637" y="466729"/>
                  <a:pt x="1228430" y="464569"/>
                  <a:pt x="1230406" y="460800"/>
                </a:cubicBezTo>
                <a:cubicBezTo>
                  <a:pt x="1234175" y="453263"/>
                  <a:pt x="1286156" y="331927"/>
                  <a:pt x="1286156" y="331927"/>
                </a:cubicBezTo>
                <a:close/>
                <a:moveTo>
                  <a:pt x="1039992" y="304121"/>
                </a:moveTo>
                <a:cubicBezTo>
                  <a:pt x="1045508" y="304121"/>
                  <a:pt x="1050196" y="308487"/>
                  <a:pt x="1050196" y="314003"/>
                </a:cubicBezTo>
                <a:cubicBezTo>
                  <a:pt x="1050196" y="319840"/>
                  <a:pt x="1045508" y="324206"/>
                  <a:pt x="1039992" y="324206"/>
                </a:cubicBezTo>
                <a:cubicBezTo>
                  <a:pt x="1034477" y="324206"/>
                  <a:pt x="1030111" y="319840"/>
                  <a:pt x="1030111" y="314003"/>
                </a:cubicBezTo>
                <a:cubicBezTo>
                  <a:pt x="1030111" y="308487"/>
                  <a:pt x="1034477" y="304121"/>
                  <a:pt x="1039992" y="304121"/>
                </a:cubicBezTo>
                <a:close/>
                <a:moveTo>
                  <a:pt x="996099" y="304121"/>
                </a:moveTo>
                <a:cubicBezTo>
                  <a:pt x="1001615" y="304121"/>
                  <a:pt x="1006303" y="308487"/>
                  <a:pt x="1006303" y="314003"/>
                </a:cubicBezTo>
                <a:cubicBezTo>
                  <a:pt x="1006303" y="319840"/>
                  <a:pt x="1001615" y="324206"/>
                  <a:pt x="996099" y="324206"/>
                </a:cubicBezTo>
                <a:cubicBezTo>
                  <a:pt x="990584" y="324206"/>
                  <a:pt x="986218" y="319840"/>
                  <a:pt x="986218" y="314003"/>
                </a:cubicBezTo>
                <a:cubicBezTo>
                  <a:pt x="986218" y="308487"/>
                  <a:pt x="990584" y="304121"/>
                  <a:pt x="996099" y="304121"/>
                </a:cubicBezTo>
                <a:close/>
                <a:moveTo>
                  <a:pt x="1459565" y="172260"/>
                </a:moveTo>
                <a:cubicBezTo>
                  <a:pt x="1459565" y="172260"/>
                  <a:pt x="1446236" y="205535"/>
                  <a:pt x="1439986" y="220243"/>
                </a:cubicBezTo>
                <a:lnTo>
                  <a:pt x="1479558" y="220243"/>
                </a:lnTo>
                <a:cubicBezTo>
                  <a:pt x="1470320" y="198503"/>
                  <a:pt x="1459565" y="172260"/>
                  <a:pt x="1459565" y="172260"/>
                </a:cubicBezTo>
                <a:close/>
                <a:moveTo>
                  <a:pt x="948439" y="172260"/>
                </a:moveTo>
                <a:cubicBezTo>
                  <a:pt x="948439" y="172260"/>
                  <a:pt x="935111" y="205581"/>
                  <a:pt x="928860" y="220243"/>
                </a:cubicBezTo>
                <a:lnTo>
                  <a:pt x="968432" y="220243"/>
                </a:lnTo>
                <a:cubicBezTo>
                  <a:pt x="959194" y="198503"/>
                  <a:pt x="948439" y="172260"/>
                  <a:pt x="948439" y="172260"/>
                </a:cubicBezTo>
                <a:close/>
                <a:moveTo>
                  <a:pt x="1312584" y="143488"/>
                </a:moveTo>
                <a:cubicBezTo>
                  <a:pt x="1306701" y="143488"/>
                  <a:pt x="1301231" y="143902"/>
                  <a:pt x="1301231" y="143902"/>
                </a:cubicBezTo>
                <a:lnTo>
                  <a:pt x="1301231" y="195010"/>
                </a:lnTo>
                <a:cubicBezTo>
                  <a:pt x="1301231" y="195010"/>
                  <a:pt x="1306747" y="195377"/>
                  <a:pt x="1310056" y="195377"/>
                </a:cubicBezTo>
                <a:cubicBezTo>
                  <a:pt x="1323338" y="195377"/>
                  <a:pt x="1337448" y="187932"/>
                  <a:pt x="1337448" y="168169"/>
                </a:cubicBezTo>
                <a:cubicBezTo>
                  <a:pt x="1337448" y="159160"/>
                  <a:pt x="1331979" y="143488"/>
                  <a:pt x="1312584" y="143488"/>
                </a:cubicBezTo>
                <a:close/>
                <a:moveTo>
                  <a:pt x="1138393" y="134112"/>
                </a:moveTo>
                <a:lnTo>
                  <a:pt x="1245711" y="134112"/>
                </a:lnTo>
                <a:lnTo>
                  <a:pt x="1245711" y="153094"/>
                </a:lnTo>
                <a:cubicBezTo>
                  <a:pt x="1243964" y="149739"/>
                  <a:pt x="1241207" y="145648"/>
                  <a:pt x="1236519" y="145234"/>
                </a:cubicBezTo>
                <a:cubicBezTo>
                  <a:pt x="1236519" y="145234"/>
                  <a:pt x="1218686" y="143856"/>
                  <a:pt x="1204392" y="143856"/>
                </a:cubicBezTo>
                <a:lnTo>
                  <a:pt x="1204392" y="258435"/>
                </a:lnTo>
                <a:cubicBezTo>
                  <a:pt x="1204392" y="262756"/>
                  <a:pt x="1206552" y="265513"/>
                  <a:pt x="1209494" y="267260"/>
                </a:cubicBezTo>
                <a:lnTo>
                  <a:pt x="1174426" y="267260"/>
                </a:lnTo>
                <a:cubicBezTo>
                  <a:pt x="1177551" y="265467"/>
                  <a:pt x="1179528" y="262756"/>
                  <a:pt x="1179528" y="258435"/>
                </a:cubicBezTo>
                <a:lnTo>
                  <a:pt x="1179528" y="143856"/>
                </a:lnTo>
                <a:cubicBezTo>
                  <a:pt x="1165004" y="143856"/>
                  <a:pt x="1148183" y="145234"/>
                  <a:pt x="1148183" y="145234"/>
                </a:cubicBezTo>
                <a:cubicBezTo>
                  <a:pt x="1143495" y="145234"/>
                  <a:pt x="1140140" y="149785"/>
                  <a:pt x="1138393" y="153094"/>
                </a:cubicBezTo>
                <a:close/>
                <a:moveTo>
                  <a:pt x="766068" y="134112"/>
                </a:moveTo>
                <a:lnTo>
                  <a:pt x="809363" y="134112"/>
                </a:lnTo>
                <a:cubicBezTo>
                  <a:pt x="804308" y="136042"/>
                  <a:pt x="803894" y="140179"/>
                  <a:pt x="805273" y="144867"/>
                </a:cubicBezTo>
                <a:cubicBezTo>
                  <a:pt x="805594" y="146395"/>
                  <a:pt x="830689" y="208201"/>
                  <a:pt x="836957" y="223629"/>
                </a:cubicBezTo>
                <a:lnTo>
                  <a:pt x="838326" y="226995"/>
                </a:lnTo>
                <a:lnTo>
                  <a:pt x="838272" y="227136"/>
                </a:lnTo>
                <a:lnTo>
                  <a:pt x="838364" y="227090"/>
                </a:lnTo>
                <a:lnTo>
                  <a:pt x="838326" y="226995"/>
                </a:lnTo>
                <a:lnTo>
                  <a:pt x="839611" y="223616"/>
                </a:lnTo>
                <a:cubicBezTo>
                  <a:pt x="845578" y="207929"/>
                  <a:pt x="869456" y="145108"/>
                  <a:pt x="869617" y="143902"/>
                </a:cubicBezTo>
                <a:cubicBezTo>
                  <a:pt x="871409" y="138800"/>
                  <a:pt x="870628" y="136088"/>
                  <a:pt x="865527" y="134112"/>
                </a:cubicBezTo>
                <a:lnTo>
                  <a:pt x="889426" y="134112"/>
                </a:lnTo>
                <a:cubicBezTo>
                  <a:pt x="884324" y="137421"/>
                  <a:pt x="883957" y="138800"/>
                  <a:pt x="881980" y="143488"/>
                </a:cubicBezTo>
                <a:cubicBezTo>
                  <a:pt x="878671" y="151117"/>
                  <a:pt x="831470" y="271350"/>
                  <a:pt x="831470" y="271350"/>
                </a:cubicBezTo>
                <a:cubicBezTo>
                  <a:pt x="831470" y="271350"/>
                  <a:pt x="780362" y="150750"/>
                  <a:pt x="776639" y="143488"/>
                </a:cubicBezTo>
                <a:cubicBezTo>
                  <a:pt x="774295" y="139581"/>
                  <a:pt x="771951" y="136456"/>
                  <a:pt x="766068" y="134112"/>
                </a:cubicBezTo>
                <a:close/>
                <a:moveTo>
                  <a:pt x="1271311" y="134066"/>
                </a:moveTo>
                <a:lnTo>
                  <a:pt x="1313595" y="134066"/>
                </a:lnTo>
                <a:cubicBezTo>
                  <a:pt x="1354132" y="134066"/>
                  <a:pt x="1363324" y="153875"/>
                  <a:pt x="1363324" y="166974"/>
                </a:cubicBezTo>
                <a:cubicBezTo>
                  <a:pt x="1363324" y="188162"/>
                  <a:pt x="1344158" y="198733"/>
                  <a:pt x="1330232" y="199698"/>
                </a:cubicBezTo>
                <a:cubicBezTo>
                  <a:pt x="1343561" y="201077"/>
                  <a:pt x="1349444" y="210085"/>
                  <a:pt x="1352385" y="214405"/>
                </a:cubicBezTo>
                <a:cubicBezTo>
                  <a:pt x="1352385" y="214405"/>
                  <a:pt x="1375871" y="251633"/>
                  <a:pt x="1382719" y="259446"/>
                </a:cubicBezTo>
                <a:cubicBezTo>
                  <a:pt x="1386442" y="264134"/>
                  <a:pt x="1395266" y="267260"/>
                  <a:pt x="1395266" y="267260"/>
                </a:cubicBezTo>
                <a:lnTo>
                  <a:pt x="1369804" y="267627"/>
                </a:lnTo>
                <a:cubicBezTo>
                  <a:pt x="1362359" y="267627"/>
                  <a:pt x="1355924" y="263123"/>
                  <a:pt x="1352385" y="258435"/>
                </a:cubicBezTo>
                <a:cubicBezTo>
                  <a:pt x="1343561" y="246118"/>
                  <a:pt x="1334920" y="231824"/>
                  <a:pt x="1327888" y="220840"/>
                </a:cubicBezTo>
                <a:cubicBezTo>
                  <a:pt x="1322787" y="212980"/>
                  <a:pt x="1318283" y="204570"/>
                  <a:pt x="1309872" y="204570"/>
                </a:cubicBezTo>
                <a:cubicBezTo>
                  <a:pt x="1307528" y="204570"/>
                  <a:pt x="1301277" y="204983"/>
                  <a:pt x="1301277" y="204983"/>
                </a:cubicBezTo>
                <a:lnTo>
                  <a:pt x="1301277" y="258435"/>
                </a:lnTo>
                <a:cubicBezTo>
                  <a:pt x="1301277" y="262756"/>
                  <a:pt x="1303391" y="265513"/>
                  <a:pt x="1306747" y="267260"/>
                </a:cubicBezTo>
                <a:lnTo>
                  <a:pt x="1271311" y="267260"/>
                </a:lnTo>
                <a:cubicBezTo>
                  <a:pt x="1274436" y="265467"/>
                  <a:pt x="1276413" y="262756"/>
                  <a:pt x="1276413" y="258435"/>
                </a:cubicBezTo>
                <a:lnTo>
                  <a:pt x="1276413" y="142890"/>
                </a:lnTo>
                <a:cubicBezTo>
                  <a:pt x="1276413" y="138386"/>
                  <a:pt x="1274436" y="135629"/>
                  <a:pt x="1271311" y="134066"/>
                </a:cubicBezTo>
                <a:close/>
                <a:moveTo>
                  <a:pt x="1081724" y="131906"/>
                </a:moveTo>
                <a:cubicBezTo>
                  <a:pt x="1088342" y="131906"/>
                  <a:pt x="1101303" y="133285"/>
                  <a:pt x="1111276" y="139168"/>
                </a:cubicBezTo>
                <a:lnTo>
                  <a:pt x="1112242" y="168169"/>
                </a:lnTo>
                <a:cubicBezTo>
                  <a:pt x="1109484" y="157782"/>
                  <a:pt x="1098316" y="142109"/>
                  <a:pt x="1079518" y="142109"/>
                </a:cubicBezTo>
                <a:cubicBezTo>
                  <a:pt x="1064627" y="142109"/>
                  <a:pt x="1058744" y="152496"/>
                  <a:pt x="1058744" y="160907"/>
                </a:cubicBezTo>
                <a:cubicBezTo>
                  <a:pt x="1058744" y="172857"/>
                  <a:pt x="1067154" y="177361"/>
                  <a:pt x="1085585" y="185772"/>
                </a:cubicBezTo>
                <a:lnTo>
                  <a:pt x="1085585" y="185726"/>
                </a:lnTo>
                <a:cubicBezTo>
                  <a:pt x="1103785" y="194320"/>
                  <a:pt x="1122767" y="200801"/>
                  <a:pt x="1122767" y="228010"/>
                </a:cubicBezTo>
                <a:cubicBezTo>
                  <a:pt x="1122767" y="252507"/>
                  <a:pt x="1101211" y="269144"/>
                  <a:pt x="1077128" y="269144"/>
                </a:cubicBezTo>
                <a:cubicBezTo>
                  <a:pt x="1059295" y="269144"/>
                  <a:pt x="1046380" y="263077"/>
                  <a:pt x="1039532" y="259768"/>
                </a:cubicBezTo>
                <a:lnTo>
                  <a:pt x="1038567" y="226677"/>
                </a:lnTo>
                <a:cubicBezTo>
                  <a:pt x="1042290" y="240557"/>
                  <a:pt x="1054056" y="258987"/>
                  <a:pt x="1074416" y="258987"/>
                </a:cubicBezTo>
                <a:cubicBezTo>
                  <a:pt x="1093812" y="258987"/>
                  <a:pt x="1099694" y="245107"/>
                  <a:pt x="1099694" y="235501"/>
                </a:cubicBezTo>
                <a:cubicBezTo>
                  <a:pt x="1099694" y="216703"/>
                  <a:pt x="1082689" y="214175"/>
                  <a:pt x="1064856" y="204570"/>
                </a:cubicBezTo>
                <a:cubicBezTo>
                  <a:pt x="1046886" y="194596"/>
                  <a:pt x="1039027" y="184025"/>
                  <a:pt x="1039027" y="169134"/>
                </a:cubicBezTo>
                <a:cubicBezTo>
                  <a:pt x="1039027" y="142477"/>
                  <a:pt x="1063891" y="131906"/>
                  <a:pt x="1081724" y="131906"/>
                </a:cubicBezTo>
                <a:close/>
                <a:moveTo>
                  <a:pt x="1467011" y="129976"/>
                </a:moveTo>
                <a:lnTo>
                  <a:pt x="1467057" y="129976"/>
                </a:lnTo>
                <a:cubicBezTo>
                  <a:pt x="1467057" y="129976"/>
                  <a:pt x="1519130" y="250209"/>
                  <a:pt x="1522669" y="257654"/>
                </a:cubicBezTo>
                <a:cubicBezTo>
                  <a:pt x="1524645" y="261791"/>
                  <a:pt x="1525978" y="263951"/>
                  <a:pt x="1532458" y="267260"/>
                </a:cubicBezTo>
                <a:lnTo>
                  <a:pt x="1490542" y="267260"/>
                </a:lnTo>
                <a:cubicBezTo>
                  <a:pt x="1495598" y="264503"/>
                  <a:pt x="1496609" y="261791"/>
                  <a:pt x="1495230" y="257654"/>
                </a:cubicBezTo>
                <a:cubicBezTo>
                  <a:pt x="1494633" y="255724"/>
                  <a:pt x="1489531" y="243774"/>
                  <a:pt x="1484062" y="230446"/>
                </a:cubicBezTo>
                <a:lnTo>
                  <a:pt x="1436079" y="230446"/>
                </a:lnTo>
                <a:cubicBezTo>
                  <a:pt x="1430196" y="243774"/>
                  <a:pt x="1425462" y="255310"/>
                  <a:pt x="1425095" y="257471"/>
                </a:cubicBezTo>
                <a:cubicBezTo>
                  <a:pt x="1423348" y="262159"/>
                  <a:pt x="1424313" y="264916"/>
                  <a:pt x="1429599" y="267260"/>
                </a:cubicBezTo>
                <a:lnTo>
                  <a:pt x="1402574" y="267260"/>
                </a:lnTo>
                <a:cubicBezTo>
                  <a:pt x="1408043" y="263537"/>
                  <a:pt x="1409790" y="261377"/>
                  <a:pt x="1411766" y="257654"/>
                </a:cubicBezTo>
                <a:cubicBezTo>
                  <a:pt x="1415489" y="250209"/>
                  <a:pt x="1467011" y="129976"/>
                  <a:pt x="1467011" y="129976"/>
                </a:cubicBezTo>
                <a:close/>
                <a:moveTo>
                  <a:pt x="955885" y="129976"/>
                </a:moveTo>
                <a:cubicBezTo>
                  <a:pt x="955885" y="129976"/>
                  <a:pt x="1007958" y="250209"/>
                  <a:pt x="1011497" y="257654"/>
                </a:cubicBezTo>
                <a:cubicBezTo>
                  <a:pt x="1013473" y="261791"/>
                  <a:pt x="1014806" y="263951"/>
                  <a:pt x="1021286" y="267260"/>
                </a:cubicBezTo>
                <a:lnTo>
                  <a:pt x="979462" y="267260"/>
                </a:lnTo>
                <a:cubicBezTo>
                  <a:pt x="984518" y="264503"/>
                  <a:pt x="985529" y="261791"/>
                  <a:pt x="984150" y="257654"/>
                </a:cubicBezTo>
                <a:cubicBezTo>
                  <a:pt x="983553" y="255724"/>
                  <a:pt x="978451" y="243774"/>
                  <a:pt x="972982" y="230446"/>
                </a:cubicBezTo>
                <a:lnTo>
                  <a:pt x="924999" y="230446"/>
                </a:lnTo>
                <a:cubicBezTo>
                  <a:pt x="919116" y="243774"/>
                  <a:pt x="914428" y="255310"/>
                  <a:pt x="914015" y="257471"/>
                </a:cubicBezTo>
                <a:cubicBezTo>
                  <a:pt x="912268" y="262159"/>
                  <a:pt x="913233" y="264916"/>
                  <a:pt x="918519" y="267260"/>
                </a:cubicBezTo>
                <a:lnTo>
                  <a:pt x="891494" y="267260"/>
                </a:lnTo>
                <a:cubicBezTo>
                  <a:pt x="896963" y="263537"/>
                  <a:pt x="898710" y="261377"/>
                  <a:pt x="900686" y="257654"/>
                </a:cubicBezTo>
                <a:cubicBezTo>
                  <a:pt x="904363" y="250209"/>
                  <a:pt x="955885" y="129976"/>
                  <a:pt x="955885" y="129976"/>
                </a:cubicBezTo>
                <a:close/>
                <a:moveTo>
                  <a:pt x="976659" y="101343"/>
                </a:moveTo>
                <a:cubicBezTo>
                  <a:pt x="982128" y="101343"/>
                  <a:pt x="986770" y="105663"/>
                  <a:pt x="986770" y="111133"/>
                </a:cubicBezTo>
                <a:cubicBezTo>
                  <a:pt x="986770" y="116924"/>
                  <a:pt x="982128" y="121244"/>
                  <a:pt x="976659" y="121244"/>
                </a:cubicBezTo>
                <a:cubicBezTo>
                  <a:pt x="971189" y="121244"/>
                  <a:pt x="966869" y="116924"/>
                  <a:pt x="966869" y="111133"/>
                </a:cubicBezTo>
                <a:cubicBezTo>
                  <a:pt x="966869" y="105663"/>
                  <a:pt x="971189" y="101343"/>
                  <a:pt x="976659" y="101343"/>
                </a:cubicBezTo>
                <a:close/>
                <a:moveTo>
                  <a:pt x="933180" y="101343"/>
                </a:moveTo>
                <a:cubicBezTo>
                  <a:pt x="938649" y="101343"/>
                  <a:pt x="943291" y="105663"/>
                  <a:pt x="943291" y="111133"/>
                </a:cubicBezTo>
                <a:cubicBezTo>
                  <a:pt x="943291" y="116924"/>
                  <a:pt x="938649" y="121244"/>
                  <a:pt x="933180" y="121244"/>
                </a:cubicBezTo>
                <a:cubicBezTo>
                  <a:pt x="927710" y="121244"/>
                  <a:pt x="923390" y="116924"/>
                  <a:pt x="923390" y="111133"/>
                </a:cubicBezTo>
                <a:cubicBezTo>
                  <a:pt x="923390" y="105663"/>
                  <a:pt x="927710" y="101343"/>
                  <a:pt x="933180" y="101343"/>
                </a:cubicBezTo>
                <a:close/>
                <a:moveTo>
                  <a:pt x="462913" y="0"/>
                </a:moveTo>
                <a:lnTo>
                  <a:pt x="763174" y="0"/>
                </a:lnTo>
                <a:lnTo>
                  <a:pt x="600013" y="279900"/>
                </a:lnTo>
                <a:cubicBezTo>
                  <a:pt x="601162" y="273006"/>
                  <a:pt x="601759" y="265882"/>
                  <a:pt x="601759" y="258666"/>
                </a:cubicBezTo>
                <a:cubicBezTo>
                  <a:pt x="601759" y="186600"/>
                  <a:pt x="543344" y="128184"/>
                  <a:pt x="471279" y="128184"/>
                </a:cubicBezTo>
                <a:cubicBezTo>
                  <a:pt x="439106" y="128184"/>
                  <a:pt x="409692" y="139812"/>
                  <a:pt x="386940" y="159115"/>
                </a:cubicBezTo>
                <a:cubicBezTo>
                  <a:pt x="385195" y="160586"/>
                  <a:pt x="383448" y="162057"/>
                  <a:pt x="381794" y="163620"/>
                </a:cubicBezTo>
                <a:cubicBezTo>
                  <a:pt x="432626" y="163712"/>
                  <a:pt x="473806" y="206455"/>
                  <a:pt x="473806" y="255771"/>
                </a:cubicBezTo>
                <a:cubicBezTo>
                  <a:pt x="473806" y="305086"/>
                  <a:pt x="435108" y="345348"/>
                  <a:pt x="386389" y="347830"/>
                </a:cubicBezTo>
                <a:cubicBezTo>
                  <a:pt x="384827" y="347876"/>
                  <a:pt x="383263" y="347921"/>
                  <a:pt x="381656" y="347921"/>
                </a:cubicBezTo>
                <a:cubicBezTo>
                  <a:pt x="379863" y="347921"/>
                  <a:pt x="378163" y="347876"/>
                  <a:pt x="376416" y="347784"/>
                </a:cubicBezTo>
                <a:cubicBezTo>
                  <a:pt x="331559" y="345991"/>
                  <a:pt x="292814" y="320483"/>
                  <a:pt x="272454" y="283439"/>
                </a:cubicBezTo>
                <a:cubicBezTo>
                  <a:pt x="270891" y="280313"/>
                  <a:pt x="269236" y="277096"/>
                  <a:pt x="267627" y="273833"/>
                </a:cubicBezTo>
                <a:cubicBezTo>
                  <a:pt x="257011" y="249750"/>
                  <a:pt x="251128" y="223185"/>
                  <a:pt x="251128" y="195240"/>
                </a:cubicBezTo>
                <a:cubicBezTo>
                  <a:pt x="251128" y="132872"/>
                  <a:pt x="291941" y="0"/>
                  <a:pt x="462913" y="0"/>
                </a:cubicBezTo>
                <a:close/>
                <a:moveTo>
                  <a:pt x="0" y="0"/>
                </a:moveTo>
                <a:lnTo>
                  <a:pt x="336798" y="0"/>
                </a:lnTo>
                <a:cubicBezTo>
                  <a:pt x="234490" y="32402"/>
                  <a:pt x="160356" y="128138"/>
                  <a:pt x="160356" y="241155"/>
                </a:cubicBezTo>
                <a:cubicBezTo>
                  <a:pt x="160356" y="254392"/>
                  <a:pt x="161367" y="267353"/>
                  <a:pt x="163344" y="280038"/>
                </a:cubicBezTo>
                <a:close/>
              </a:path>
            </a:pathLst>
          </a:custGeom>
          <a:solidFill>
            <a:srgbClr val="1D1D1B"/>
          </a:solidFill>
          <a:ln w="4593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2" r:id="rId3"/>
  </p:sldLayoutIdLst>
  <p:txStyles>
    <p:titleStyle>
      <a:lvl1pPr algn="l" defTabSz="1371617" rtl="0" eaLnBrk="1" latinLnBrk="0" hangingPunct="1">
        <a:lnSpc>
          <a:spcPct val="110000"/>
        </a:lnSpc>
        <a:spcBef>
          <a:spcPct val="0"/>
        </a:spcBef>
        <a:buNone/>
        <a:defRPr sz="51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4819" indent="-404819" algn="l" defTabSz="1371617" rtl="0" eaLnBrk="1" latinLnBrk="0" hangingPunct="1">
        <a:lnSpc>
          <a:spcPct val="130000"/>
        </a:lnSpc>
        <a:spcBef>
          <a:spcPts val="1500"/>
        </a:spcBef>
        <a:buFont typeface="Verdana" panose="020B060403050404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23900" indent="-279400" algn="l" defTabSz="1371617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66700" algn="l" defTabSz="1371617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66700" algn="l" defTabSz="1371617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66700" algn="l" defTabSz="1371617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48" indent="-342905" algn="l" defTabSz="1371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56" indent="-342905" algn="l" defTabSz="1371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65" indent="-342905" algn="l" defTabSz="1371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72" indent="-342905" algn="l" defTabSz="1371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17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26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35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44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51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60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69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  <p15:guide id="3" pos="1020" userDrawn="1">
          <p15:clr>
            <a:srgbClr val="F26B43"/>
          </p15:clr>
        </p15:guide>
        <p15:guide id="4" pos="10488" userDrawn="1">
          <p15:clr>
            <a:srgbClr val="F26B43"/>
          </p15:clr>
        </p15:guide>
        <p15:guide id="7" orient="horz" pos="5735" userDrawn="1">
          <p15:clr>
            <a:srgbClr val="F26B43"/>
          </p15:clr>
        </p15:guide>
        <p15:guide id="8" orient="horz" pos="9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vgregion.se/patientnamnden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154DFC5-2958-FA75-D917-BF072F38B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Har du blivit </a:t>
            </a:r>
            <a:r>
              <a:rPr lang="sv-SE"/>
              <a:t>dåligt bemött hos oss?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EBC1529-B2B9-34DB-3A48-6A67C4191DA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sv-SE" sz="2800" dirty="0"/>
              <a:t>Prata med oss som arbetar här. </a:t>
            </a:r>
            <a:br>
              <a:rPr lang="sv-SE" sz="2800" dirty="0"/>
            </a:br>
            <a:r>
              <a:rPr lang="sv-SE" sz="2800" dirty="0"/>
              <a:t>Din upplevelse är viktig. Vi vill veta!</a:t>
            </a:r>
          </a:p>
          <a:p>
            <a:r>
              <a:rPr lang="sv-SE" sz="2800" dirty="0"/>
              <a:t>Vill eller kan du inte det, kontakta Patientnämnden.</a:t>
            </a:r>
            <a:br>
              <a:rPr lang="sv-SE" dirty="0"/>
            </a:br>
            <a:r>
              <a:rPr lang="sv-SE" sz="2400" dirty="0">
                <a:hlinkClick r:id="rId2"/>
              </a:rPr>
              <a:t>www.vgregion.se/patientnamnden</a:t>
            </a:r>
            <a:endParaRPr lang="sv-SE" sz="2400" dirty="0"/>
          </a:p>
          <a:p>
            <a:pPr marL="0" indent="0" algn="ctr">
              <a:buNone/>
            </a:pPr>
            <a:endParaRPr lang="sv-SE" sz="600" dirty="0"/>
          </a:p>
          <a:p>
            <a:pPr marL="0" indent="0" algn="ctr">
              <a:buNone/>
            </a:pPr>
            <a:r>
              <a:rPr lang="sv-SE" sz="2800" b="1" dirty="0"/>
              <a:t>Du har rätt till ett gott bemötande!</a:t>
            </a:r>
          </a:p>
        </p:txBody>
      </p:sp>
      <p:pic>
        <p:nvPicPr>
          <p:cNvPr id="7" name="Platshållare för bild 6" descr="En bild som visar person, klädsel, Människoansikte, inomhus&#10;&#10;Automatiskt genererad beskrivning">
            <a:extLst>
              <a:ext uri="{FF2B5EF4-FFF2-40B4-BE49-F238E27FC236}">
                <a16:creationId xmlns:a16="http://schemas.microsoft.com/office/drawing/2014/main" id="{9584937D-A020-FBAF-A34C-5631397BF75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6" r="272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46611478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Skärminformation liggande Hälso- och sjukvård.potx" id="{0D7816A1-B9CA-4CE8-9E82-F74D00D5C019}" vid="{1B75D154-F7DB-42AC-9FD9-42BF5F7875D4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Skärminformation liggande Hälso- och sjukvård</Template>
  <TotalTime>423</TotalTime>
  <Words>51</Words>
  <Application>Microsoft Office PowerPoint</Application>
  <PresentationFormat>Anpassad</PresentationFormat>
  <Paragraphs>5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Verdana</vt:lpstr>
      <vt:lpstr>VGR</vt:lpstr>
      <vt:lpstr>Har du blivit dåligt bemött hos oss?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Bildspel om bemötande till väntrum</dc:title>
  <dc:creator>Tina Andersson</dc:creator>
  <keywords/>
  <lastModifiedBy>Tina Andersson</lastModifiedBy>
  <revision>9</revision>
  <dcterms:created xsi:type="dcterms:W3CDTF">2023-02-02T13:58:27.0000000Z</dcterms:created>
  <dcterms:modified xsi:type="dcterms:W3CDTF">2024-04-11T09:24:04.0000000Z</dcterms:modified>
</coreProperties>
</file>