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&#65279;<?xml version="1.0" encoding="utf-8"?><Relationships xmlns="http://schemas.openxmlformats.org/package/2006/relationships"><Relationship Type="http://schemas.openxmlformats.org/officeDocument/2006/relationships/extended-properties" Target="docProps/app.xml" Id="rId3" /><Relationship Type="http://schemas.openxmlformats.org/package/2006/relationships/metadata/core-properties" Target="docProps/core.xml" Id="rId2" /><Relationship Type="http://schemas.openxmlformats.org/officeDocument/2006/relationships/officeDocument" Target="ppt/presentation.xml" Id="rId1"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4" r:id="rId5"/>
  </p:sldMasterIdLst>
  <p:notesMasterIdLst>
    <p:notesMasterId r:id="rId19"/>
  </p:notesMasterIdLst>
  <p:sldIdLst>
    <p:sldId id="257" r:id="rId6"/>
    <p:sldId id="268" r:id="rId7"/>
    <p:sldId id="270" r:id="rId8"/>
    <p:sldId id="271" r:id="rId9"/>
    <p:sldId id="272" r:id="rId10"/>
    <p:sldId id="2147478120" r:id="rId11"/>
    <p:sldId id="2147478121" r:id="rId12"/>
    <p:sldId id="2147478122" r:id="rId13"/>
    <p:sldId id="2147478123" r:id="rId14"/>
    <p:sldId id="2147478127" r:id="rId15"/>
    <p:sldId id="2147478128" r:id="rId16"/>
    <p:sldId id="269" r:id="rId17"/>
    <p:sldId id="266" r:id="rId18"/>
  </p:sldIdLst>
  <p:sldSz cx="12192000" cy="6858000"/>
  <p:notesSz cx="6797675" cy="9926638"/>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BEBCE43-CC45-F0FE-FB26-6EBA8FCC71C8}" name="Kristin Eliasson" initials="KE" userId="Kristin Eliasson" providerId="Non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8FEBFEC-2800-416B-AC82-7270F03317E6}" v="6" dt="2024-02-28T14:15:07.346"/>
    <p1510:client id="{4367528A-DECE-425E-86EE-A379F6BFEBB3}" v="324" dt="2024-02-28T14:55:04.002"/>
    <p1510:client id="{4442FBF0-6EE0-4288-F4CF-C7A13767E0CB}" v="78" dt="2024-02-28T19:40:03.821"/>
    <p1510:client id="{E06C2F68-F570-608A-30B8-6A845530DA0B}" v="1038" dt="2024-02-28T14:14:16.49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&#65279;<?xml version="1.0" encoding="utf-8"?><Relationships xmlns="http://schemas.openxmlformats.org/package/2006/relationships"><Relationship Type="http://schemas.openxmlformats.org/officeDocument/2006/relationships/slide" Target="slides/slide3.xml" Id="rId8" /><Relationship Type="http://schemas.openxmlformats.org/officeDocument/2006/relationships/slide" Target="slides/slide8.xml" Id="rId13" /><Relationship Type="http://schemas.openxmlformats.org/officeDocument/2006/relationships/slide" Target="slides/slide13.xml" Id="rId18" /><Relationship Type="http://schemas.microsoft.com/office/2018/10/relationships/authors" Target="authors.xml" Id="rId26" /><Relationship Type="http://schemas.openxmlformats.org/officeDocument/2006/relationships/viewProps" Target="viewProps.xml" Id="rId21" /><Relationship Type="http://schemas.openxmlformats.org/officeDocument/2006/relationships/slide" Target="slides/slide2.xml" Id="rId7" /><Relationship Type="http://schemas.openxmlformats.org/officeDocument/2006/relationships/slide" Target="slides/slide7.xml" Id="rId12" /><Relationship Type="http://schemas.openxmlformats.org/officeDocument/2006/relationships/slide" Target="slides/slide12.xml" Id="rId17" /><Relationship Type="http://schemas.microsoft.com/office/2015/10/relationships/revisionInfo" Target="revisionInfo.xml" Id="rId25" /><Relationship Type="http://schemas.openxmlformats.org/officeDocument/2006/relationships/slide" Target="slides/slide11.xml" Id="rId16" /><Relationship Type="http://schemas.openxmlformats.org/officeDocument/2006/relationships/presProps" Target="presProps.xml" Id="rId20" /><Relationship Type="http://schemas.openxmlformats.org/officeDocument/2006/relationships/slide" Target="slides/slide1.xml" Id="rId6" /><Relationship Type="http://schemas.openxmlformats.org/officeDocument/2006/relationships/slide" Target="slides/slide6.xml" Id="rId11" /><Relationship Type="http://schemas.microsoft.com/office/2016/11/relationships/changesInfo" Target="changesInfos/changesInfo1.xml" Id="rId24" /><Relationship Type="http://schemas.openxmlformats.org/officeDocument/2006/relationships/slideMaster" Target="slideMasters/slideMaster1.xml" Id="rId5" /><Relationship Type="http://schemas.openxmlformats.org/officeDocument/2006/relationships/slide" Target="slides/slide10.xml" Id="rId15" /><Relationship Type="http://schemas.openxmlformats.org/officeDocument/2006/relationships/tableStyles" Target="tableStyles.xml" Id="rId23" /><Relationship Type="http://schemas.openxmlformats.org/officeDocument/2006/relationships/slide" Target="slides/slide5.xml" Id="rId10" /><Relationship Type="http://schemas.openxmlformats.org/officeDocument/2006/relationships/notesMaster" Target="notesMasters/notesMaster1.xml" Id="rId19" /><Relationship Type="http://schemas.openxmlformats.org/officeDocument/2006/relationships/slide" Target="slides/slide4.xml" Id="rId9" /><Relationship Type="http://schemas.openxmlformats.org/officeDocument/2006/relationships/slide" Target="slides/slide9.xml" Id="rId14" /><Relationship Type="http://schemas.openxmlformats.org/officeDocument/2006/relationships/theme" Target="theme/theme1.xml" Id="rId22" /></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ina Andersson" userId="S::tinan4@vgregion.se::dd162890-3bed-4728-93f8-98fcff469131" providerId="AD" clId="Web-{2E782189-A9BD-8F84-AA0A-311A893D10E5}"/>
    <pc:docChg chg="modSld">
      <pc:chgData name="Tina Andersson" userId="S::tinan4@vgregion.se::dd162890-3bed-4728-93f8-98fcff469131" providerId="AD" clId="Web-{2E782189-A9BD-8F84-AA0A-311A893D10E5}" dt="2024-02-16T09:50:17.344" v="376" actId="1076"/>
      <pc:docMkLst>
        <pc:docMk/>
      </pc:docMkLst>
      <pc:sldChg chg="modSp modNotes">
        <pc:chgData name="Tina Andersson" userId="S::tinan4@vgregion.se::dd162890-3bed-4728-93f8-98fcff469131" providerId="AD" clId="Web-{2E782189-A9BD-8F84-AA0A-311A893D10E5}" dt="2024-02-16T09:49:18.016" v="361"/>
        <pc:sldMkLst>
          <pc:docMk/>
          <pc:sldMk cId="3875330676" sldId="257"/>
        </pc:sldMkLst>
        <pc:spChg chg="mod">
          <ac:chgData name="Tina Andersson" userId="S::tinan4@vgregion.se::dd162890-3bed-4728-93f8-98fcff469131" providerId="AD" clId="Web-{2E782189-A9BD-8F84-AA0A-311A893D10E5}" dt="2024-02-16T09:44:36.127" v="104" actId="20577"/>
          <ac:spMkLst>
            <pc:docMk/>
            <pc:sldMk cId="3875330676" sldId="257"/>
            <ac:spMk id="5" creationId="{87F4FC5E-9533-D08B-A1A3-0CB99A7F2A9E}"/>
          </ac:spMkLst>
        </pc:spChg>
        <pc:spChg chg="mod">
          <ac:chgData name="Tina Andersson" userId="S::tinan4@vgregion.se::dd162890-3bed-4728-93f8-98fcff469131" providerId="AD" clId="Web-{2E782189-A9BD-8F84-AA0A-311A893D10E5}" dt="2024-02-16T09:44:27.798" v="102" actId="1076"/>
          <ac:spMkLst>
            <pc:docMk/>
            <pc:sldMk cId="3875330676" sldId="257"/>
            <ac:spMk id="13" creationId="{330FB508-892D-2BAC-2239-3D28F351C408}"/>
          </ac:spMkLst>
        </pc:spChg>
      </pc:sldChg>
      <pc:sldChg chg="addSp delSp modSp">
        <pc:chgData name="Tina Andersson" userId="S::tinan4@vgregion.se::dd162890-3bed-4728-93f8-98fcff469131" providerId="AD" clId="Web-{2E782189-A9BD-8F84-AA0A-311A893D10E5}" dt="2024-02-16T09:50:17.344" v="376" actId="1076"/>
        <pc:sldMkLst>
          <pc:docMk/>
          <pc:sldMk cId="119899295" sldId="268"/>
        </pc:sldMkLst>
        <pc:spChg chg="mod">
          <ac:chgData name="Tina Andersson" userId="S::tinan4@vgregion.se::dd162890-3bed-4728-93f8-98fcff469131" providerId="AD" clId="Web-{2E782189-A9BD-8F84-AA0A-311A893D10E5}" dt="2024-02-16T09:49:55.734" v="371" actId="20577"/>
          <ac:spMkLst>
            <pc:docMk/>
            <pc:sldMk cId="119899295" sldId="268"/>
            <ac:spMk id="2" creationId="{D1A32E4A-5C76-5135-C7A0-5D5D60D5191C}"/>
          </ac:spMkLst>
        </pc:spChg>
        <pc:spChg chg="del">
          <ac:chgData name="Tina Andersson" userId="S::tinan4@vgregion.se::dd162890-3bed-4728-93f8-98fcff469131" providerId="AD" clId="Web-{2E782189-A9BD-8F84-AA0A-311A893D10E5}" dt="2024-02-16T09:49:57.219" v="372"/>
          <ac:spMkLst>
            <pc:docMk/>
            <pc:sldMk cId="119899295" sldId="268"/>
            <ac:spMk id="3" creationId="{B8E888CB-F4BE-BE28-3CC5-2E75162E650F}"/>
          </ac:spMkLst>
        </pc:spChg>
        <pc:picChg chg="add mod ord">
          <ac:chgData name="Tina Andersson" userId="S::tinan4@vgregion.se::dd162890-3bed-4728-93f8-98fcff469131" providerId="AD" clId="Web-{2E782189-A9BD-8F84-AA0A-311A893D10E5}" dt="2024-02-16T09:50:17.344" v="376" actId="1076"/>
          <ac:picMkLst>
            <pc:docMk/>
            <pc:sldMk cId="119899295" sldId="268"/>
            <ac:picMk id="5" creationId="{37051337-BB49-1C20-2C30-4A07437258B7}"/>
          </ac:picMkLst>
        </pc:picChg>
      </pc:sldChg>
    </pc:docChg>
  </pc:docChgLst>
  <pc:docChgLst>
    <pc:chgData name="Tina Andersson" userId="S::tinan4@vgregion.se::dd162890-3bed-4728-93f8-98fcff469131" providerId="AD" clId="Web-{E06C2F68-F570-608A-30B8-6A845530DA0B}"/>
    <pc:docChg chg="delSld modSld">
      <pc:chgData name="Tina Andersson" userId="S::tinan4@vgregion.se::dd162890-3bed-4728-93f8-98fcff469131" providerId="AD" clId="Web-{E06C2F68-F570-608A-30B8-6A845530DA0B}" dt="2024-02-28T14:14:16.496" v="3047" actId="1076"/>
      <pc:docMkLst>
        <pc:docMk/>
      </pc:docMkLst>
      <pc:sldChg chg="modSp delCm modCm modNotes">
        <pc:chgData name="Tina Andersson" userId="S::tinan4@vgregion.se::dd162890-3bed-4728-93f8-98fcff469131" providerId="AD" clId="Web-{E06C2F68-F570-608A-30B8-6A845530DA0B}" dt="2024-02-28T14:13:31.309" v="3042"/>
        <pc:sldMkLst>
          <pc:docMk/>
          <pc:sldMk cId="3875330676" sldId="257"/>
        </pc:sldMkLst>
        <pc:spChg chg="mod">
          <ac:chgData name="Tina Andersson" userId="S::tinan4@vgregion.se::dd162890-3bed-4728-93f8-98fcff469131" providerId="AD" clId="Web-{E06C2F68-F570-608A-30B8-6A845530DA0B}" dt="2024-02-28T13:27:22.118" v="2742" actId="20577"/>
          <ac:spMkLst>
            <pc:docMk/>
            <pc:sldMk cId="3875330676" sldId="257"/>
            <ac:spMk id="5" creationId="{87F4FC5E-9533-D08B-A1A3-0CB99A7F2A9E}"/>
          </ac:spMkLst>
        </pc:spChg>
        <pc:extLst>
          <p:ext xmlns:p="http://schemas.openxmlformats.org/presentationml/2006/main" uri="{D6D511B9-2390-475A-947B-AFAB55BFBCF1}">
            <pc226:cmChg xmlns:pc226="http://schemas.microsoft.com/office/powerpoint/2022/06/main/command" chg="del mod">
              <pc226:chgData name="Tina Andersson" userId="S::tinan4@vgregion.se::dd162890-3bed-4728-93f8-98fcff469131" providerId="AD" clId="Web-{E06C2F68-F570-608A-30B8-6A845530DA0B}" dt="2024-02-28T14:13:31.309" v="3042"/>
              <pc2:cmMkLst xmlns:pc2="http://schemas.microsoft.com/office/powerpoint/2019/9/main/command">
                <pc:docMk/>
                <pc:sldMk cId="3875330676" sldId="257"/>
                <pc2:cmMk id="{990F6CDC-64D4-4C10-89A9-F2A81606EA4C}"/>
              </pc2:cmMkLst>
            </pc226:cmChg>
          </p:ext>
        </pc:extLst>
      </pc:sldChg>
      <pc:sldChg chg="delSp">
        <pc:chgData name="Tina Andersson" userId="S::tinan4@vgregion.se::dd162890-3bed-4728-93f8-98fcff469131" providerId="AD" clId="Web-{E06C2F68-F570-608A-30B8-6A845530DA0B}" dt="2024-02-28T13:58:26.131" v="2965"/>
        <pc:sldMkLst>
          <pc:docMk/>
          <pc:sldMk cId="2329484787" sldId="266"/>
        </pc:sldMkLst>
        <pc:spChg chg="del">
          <ac:chgData name="Tina Andersson" userId="S::tinan4@vgregion.se::dd162890-3bed-4728-93f8-98fcff469131" providerId="AD" clId="Web-{E06C2F68-F570-608A-30B8-6A845530DA0B}" dt="2024-02-28T13:58:26.131" v="2965"/>
          <ac:spMkLst>
            <pc:docMk/>
            <pc:sldMk cId="2329484787" sldId="266"/>
            <ac:spMk id="3" creationId="{C92C11F9-BBA0-373A-1C8E-E3CBC5EB7B0D}"/>
          </ac:spMkLst>
        </pc:spChg>
      </pc:sldChg>
      <pc:sldChg chg="addSp delSp modSp">
        <pc:chgData name="Tina Andersson" userId="S::tinan4@vgregion.se::dd162890-3bed-4728-93f8-98fcff469131" providerId="AD" clId="Web-{E06C2F68-F570-608A-30B8-6A845530DA0B}" dt="2024-02-28T14:14:16.496" v="3047" actId="1076"/>
        <pc:sldMkLst>
          <pc:docMk/>
          <pc:sldMk cId="119899295" sldId="268"/>
        </pc:sldMkLst>
        <pc:spChg chg="add del mod">
          <ac:chgData name="Tina Andersson" userId="S::tinan4@vgregion.se::dd162890-3bed-4728-93f8-98fcff469131" providerId="AD" clId="Web-{E06C2F68-F570-608A-30B8-6A845530DA0B}" dt="2024-02-28T14:14:06.012" v="3044"/>
          <ac:spMkLst>
            <pc:docMk/>
            <pc:sldMk cId="119899295" sldId="268"/>
            <ac:spMk id="3" creationId="{750CD289-5EFE-640B-EA40-3F37CD728F4F}"/>
          </ac:spMkLst>
        </pc:spChg>
        <pc:picChg chg="del">
          <ac:chgData name="Tina Andersson" userId="S::tinan4@vgregion.se::dd162890-3bed-4728-93f8-98fcff469131" providerId="AD" clId="Web-{E06C2F68-F570-608A-30B8-6A845530DA0B}" dt="2024-02-28T14:14:05.184" v="3043"/>
          <ac:picMkLst>
            <pc:docMk/>
            <pc:sldMk cId="119899295" sldId="268"/>
            <ac:picMk id="5" creationId="{37051337-BB49-1C20-2C30-4A07437258B7}"/>
          </ac:picMkLst>
        </pc:picChg>
        <pc:picChg chg="add mod ord">
          <ac:chgData name="Tina Andersson" userId="S::tinan4@vgregion.se::dd162890-3bed-4728-93f8-98fcff469131" providerId="AD" clId="Web-{E06C2F68-F570-608A-30B8-6A845530DA0B}" dt="2024-02-28T14:14:16.496" v="3047" actId="1076"/>
          <ac:picMkLst>
            <pc:docMk/>
            <pc:sldMk cId="119899295" sldId="268"/>
            <ac:picMk id="6" creationId="{D1C2D712-4DAD-484B-2138-E88DC5046D06}"/>
          </ac:picMkLst>
        </pc:picChg>
      </pc:sldChg>
      <pc:sldChg chg="modSp">
        <pc:chgData name="Tina Andersson" userId="S::tinan4@vgregion.se::dd162890-3bed-4728-93f8-98fcff469131" providerId="AD" clId="Web-{E06C2F68-F570-608A-30B8-6A845530DA0B}" dt="2024-02-28T13:24:42.086" v="2734" actId="20577"/>
        <pc:sldMkLst>
          <pc:docMk/>
          <pc:sldMk cId="4139121130" sldId="269"/>
        </pc:sldMkLst>
        <pc:spChg chg="mod">
          <ac:chgData name="Tina Andersson" userId="S::tinan4@vgregion.se::dd162890-3bed-4728-93f8-98fcff469131" providerId="AD" clId="Web-{E06C2F68-F570-608A-30B8-6A845530DA0B}" dt="2024-02-28T13:24:42.086" v="2734" actId="20577"/>
          <ac:spMkLst>
            <pc:docMk/>
            <pc:sldMk cId="4139121130" sldId="269"/>
            <ac:spMk id="3" creationId="{2B8200E9-AED8-3224-A06A-F5761BF6691A}"/>
          </ac:spMkLst>
        </pc:spChg>
      </pc:sldChg>
      <pc:sldChg chg="modSp">
        <pc:chgData name="Tina Andersson" userId="S::tinan4@vgregion.se::dd162890-3bed-4728-93f8-98fcff469131" providerId="AD" clId="Web-{E06C2F68-F570-608A-30B8-6A845530DA0B}" dt="2024-02-28T13:47:09.142" v="2761" actId="20577"/>
        <pc:sldMkLst>
          <pc:docMk/>
          <pc:sldMk cId="2459860132" sldId="270"/>
        </pc:sldMkLst>
        <pc:spChg chg="mod">
          <ac:chgData name="Tina Andersson" userId="S::tinan4@vgregion.se::dd162890-3bed-4728-93f8-98fcff469131" providerId="AD" clId="Web-{E06C2F68-F570-608A-30B8-6A845530DA0B}" dt="2024-02-28T13:47:09.142" v="2761" actId="20577"/>
          <ac:spMkLst>
            <pc:docMk/>
            <pc:sldMk cId="2459860132" sldId="270"/>
            <ac:spMk id="3" creationId="{2B8200E9-AED8-3224-A06A-F5761BF6691A}"/>
          </ac:spMkLst>
        </pc:spChg>
      </pc:sldChg>
      <pc:sldChg chg="addSp delSp modSp modNotes">
        <pc:chgData name="Tina Andersson" userId="S::tinan4@vgregion.se::dd162890-3bed-4728-93f8-98fcff469131" providerId="AD" clId="Web-{E06C2F68-F570-608A-30B8-6A845530DA0B}" dt="2024-02-28T13:51:16.175" v="2875"/>
        <pc:sldMkLst>
          <pc:docMk/>
          <pc:sldMk cId="2324806090" sldId="271"/>
        </pc:sldMkLst>
        <pc:spChg chg="add del mod">
          <ac:chgData name="Tina Andersson" userId="S::tinan4@vgregion.se::dd162890-3bed-4728-93f8-98fcff469131" providerId="AD" clId="Web-{E06C2F68-F570-608A-30B8-6A845530DA0B}" dt="2024-02-28T13:50:36.253" v="2873" actId="20577"/>
          <ac:spMkLst>
            <pc:docMk/>
            <pc:sldMk cId="2324806090" sldId="271"/>
            <ac:spMk id="3" creationId="{2B8200E9-AED8-3224-A06A-F5761BF6691A}"/>
          </ac:spMkLst>
        </pc:spChg>
        <pc:spChg chg="add del mod">
          <ac:chgData name="Tina Andersson" userId="S::tinan4@vgregion.se::dd162890-3bed-4728-93f8-98fcff469131" providerId="AD" clId="Web-{E06C2F68-F570-608A-30B8-6A845530DA0B}" dt="2024-02-28T08:29:07.168" v="886"/>
          <ac:spMkLst>
            <pc:docMk/>
            <pc:sldMk cId="2324806090" sldId="271"/>
            <ac:spMk id="6" creationId="{7D04719A-D2B0-EFF0-8E9C-B5EF073760E6}"/>
          </ac:spMkLst>
        </pc:spChg>
      </pc:sldChg>
      <pc:sldChg chg="modSp">
        <pc:chgData name="Tina Andersson" userId="S::tinan4@vgregion.se::dd162890-3bed-4728-93f8-98fcff469131" providerId="AD" clId="Web-{E06C2F68-F570-608A-30B8-6A845530DA0B}" dt="2024-02-28T08:33:53.657" v="1139" actId="20577"/>
        <pc:sldMkLst>
          <pc:docMk/>
          <pc:sldMk cId="1262645458" sldId="272"/>
        </pc:sldMkLst>
        <pc:spChg chg="mod">
          <ac:chgData name="Tina Andersson" userId="S::tinan4@vgregion.se::dd162890-3bed-4728-93f8-98fcff469131" providerId="AD" clId="Web-{E06C2F68-F570-608A-30B8-6A845530DA0B}" dt="2024-02-28T08:33:53.657" v="1139" actId="20577"/>
          <ac:spMkLst>
            <pc:docMk/>
            <pc:sldMk cId="1262645458" sldId="272"/>
            <ac:spMk id="3" creationId="{2B8200E9-AED8-3224-A06A-F5761BF6691A}"/>
          </ac:spMkLst>
        </pc:spChg>
      </pc:sldChg>
      <pc:sldChg chg="modSp modNotes">
        <pc:chgData name="Tina Andersson" userId="S::tinan4@vgregion.se::dd162890-3bed-4728-93f8-98fcff469131" providerId="AD" clId="Web-{E06C2F68-F570-608A-30B8-6A845530DA0B}" dt="2024-02-28T08:37:46.472" v="1436"/>
        <pc:sldMkLst>
          <pc:docMk/>
          <pc:sldMk cId="2377886070" sldId="2147478120"/>
        </pc:sldMkLst>
        <pc:spChg chg="mod">
          <ac:chgData name="Tina Andersson" userId="S::tinan4@vgregion.se::dd162890-3bed-4728-93f8-98fcff469131" providerId="AD" clId="Web-{E06C2F68-F570-608A-30B8-6A845530DA0B}" dt="2024-02-28T08:36:17.549" v="1292" actId="20577"/>
          <ac:spMkLst>
            <pc:docMk/>
            <pc:sldMk cId="2377886070" sldId="2147478120"/>
            <ac:spMk id="2" creationId="{07490A61-E1B6-2343-CFAD-FD8F3D2CE400}"/>
          </ac:spMkLst>
        </pc:spChg>
        <pc:spChg chg="mod">
          <ac:chgData name="Tina Andersson" userId="S::tinan4@vgregion.se::dd162890-3bed-4728-93f8-98fcff469131" providerId="AD" clId="Web-{E06C2F68-F570-608A-30B8-6A845530DA0B}" dt="2024-02-28T08:34:57.626" v="1175" actId="20577"/>
          <ac:spMkLst>
            <pc:docMk/>
            <pc:sldMk cId="2377886070" sldId="2147478120"/>
            <ac:spMk id="3" creationId="{2B8200E9-AED8-3224-A06A-F5761BF6691A}"/>
          </ac:spMkLst>
        </pc:spChg>
      </pc:sldChg>
      <pc:sldChg chg="modSp modNotes">
        <pc:chgData name="Tina Andersson" userId="S::tinan4@vgregion.se::dd162890-3bed-4728-93f8-98fcff469131" providerId="AD" clId="Web-{E06C2F68-F570-608A-30B8-6A845530DA0B}" dt="2024-02-28T13:53:04.113" v="2883"/>
        <pc:sldMkLst>
          <pc:docMk/>
          <pc:sldMk cId="3815105657" sldId="2147478121"/>
        </pc:sldMkLst>
        <pc:spChg chg="mod">
          <ac:chgData name="Tina Andersson" userId="S::tinan4@vgregion.se::dd162890-3bed-4728-93f8-98fcff469131" providerId="AD" clId="Web-{E06C2F68-F570-608A-30B8-6A845530DA0B}" dt="2024-02-28T13:52:55.160" v="2879" actId="20577"/>
          <ac:spMkLst>
            <pc:docMk/>
            <pc:sldMk cId="3815105657" sldId="2147478121"/>
            <ac:spMk id="3" creationId="{2B8200E9-AED8-3224-A06A-F5761BF6691A}"/>
          </ac:spMkLst>
        </pc:spChg>
      </pc:sldChg>
      <pc:sldChg chg="modSp modNotes">
        <pc:chgData name="Tina Andersson" userId="S::tinan4@vgregion.se::dd162890-3bed-4728-93f8-98fcff469131" providerId="AD" clId="Web-{E06C2F68-F570-608A-30B8-6A845530DA0B}" dt="2024-02-28T13:54:58.426" v="2934"/>
        <pc:sldMkLst>
          <pc:docMk/>
          <pc:sldMk cId="2761483637" sldId="2147478122"/>
        </pc:sldMkLst>
        <pc:spChg chg="mod">
          <ac:chgData name="Tina Andersson" userId="S::tinan4@vgregion.se::dd162890-3bed-4728-93f8-98fcff469131" providerId="AD" clId="Web-{E06C2F68-F570-608A-30B8-6A845530DA0B}" dt="2024-02-28T08:46:54.324" v="1906" actId="20577"/>
          <ac:spMkLst>
            <pc:docMk/>
            <pc:sldMk cId="2761483637" sldId="2147478122"/>
            <ac:spMk id="3" creationId="{2B8200E9-AED8-3224-A06A-F5761BF6691A}"/>
          </ac:spMkLst>
        </pc:spChg>
      </pc:sldChg>
      <pc:sldChg chg="modSp modNotes">
        <pc:chgData name="Tina Andersson" userId="S::tinan4@vgregion.se::dd162890-3bed-4728-93f8-98fcff469131" providerId="AD" clId="Web-{E06C2F68-F570-608A-30B8-6A845530DA0B}" dt="2024-02-28T08:53:54.845" v="2459"/>
        <pc:sldMkLst>
          <pc:docMk/>
          <pc:sldMk cId="3502298247" sldId="2147478123"/>
        </pc:sldMkLst>
        <pc:spChg chg="mod">
          <ac:chgData name="Tina Andersson" userId="S::tinan4@vgregion.se::dd162890-3bed-4728-93f8-98fcff469131" providerId="AD" clId="Web-{E06C2F68-F570-608A-30B8-6A845530DA0B}" dt="2024-02-28T08:52:36.922" v="2299" actId="20577"/>
          <ac:spMkLst>
            <pc:docMk/>
            <pc:sldMk cId="3502298247" sldId="2147478123"/>
            <ac:spMk id="3" creationId="{2B8200E9-AED8-3224-A06A-F5761BF6691A}"/>
          </ac:spMkLst>
        </pc:spChg>
      </pc:sldChg>
      <pc:sldChg chg="del">
        <pc:chgData name="Tina Andersson" userId="S::tinan4@vgregion.se::dd162890-3bed-4728-93f8-98fcff469131" providerId="AD" clId="Web-{E06C2F68-F570-608A-30B8-6A845530DA0B}" dt="2024-02-28T13:18:43.021" v="2658"/>
        <pc:sldMkLst>
          <pc:docMk/>
          <pc:sldMk cId="1832436774" sldId="2147478124"/>
        </pc:sldMkLst>
      </pc:sldChg>
      <pc:sldChg chg="modSp modNotes">
        <pc:chgData name="Tina Andersson" userId="S::tinan4@vgregion.se::dd162890-3bed-4728-93f8-98fcff469131" providerId="AD" clId="Web-{E06C2F68-F570-608A-30B8-6A845530DA0B}" dt="2024-02-28T13:56:34.302" v="2938" actId="20577"/>
        <pc:sldMkLst>
          <pc:docMk/>
          <pc:sldMk cId="461060721" sldId="2147478127"/>
        </pc:sldMkLst>
        <pc:spChg chg="mod">
          <ac:chgData name="Tina Andersson" userId="S::tinan4@vgregion.se::dd162890-3bed-4728-93f8-98fcff469131" providerId="AD" clId="Web-{E06C2F68-F570-608A-30B8-6A845530DA0B}" dt="2024-02-28T13:56:34.302" v="2938" actId="20577"/>
          <ac:spMkLst>
            <pc:docMk/>
            <pc:sldMk cId="461060721" sldId="2147478127"/>
            <ac:spMk id="3" creationId="{2B8200E9-AED8-3224-A06A-F5761BF6691A}"/>
          </ac:spMkLst>
        </pc:spChg>
      </pc:sldChg>
      <pc:sldChg chg="modNotes">
        <pc:chgData name="Tina Andersson" userId="S::tinan4@vgregion.se::dd162890-3bed-4728-93f8-98fcff469131" providerId="AD" clId="Web-{E06C2F68-F570-608A-30B8-6A845530DA0B}" dt="2024-02-28T13:58:04.271" v="2964"/>
        <pc:sldMkLst>
          <pc:docMk/>
          <pc:sldMk cId="286455400" sldId="2147478128"/>
        </pc:sldMkLst>
      </pc:sldChg>
    </pc:docChg>
  </pc:docChgLst>
  <pc:docChgLst>
    <pc:chgData name="Kristin Eliasson" userId="962d4ff8-fea2-4631-b589-ad518708660c" providerId="ADAL" clId="{4367528A-DECE-425E-86EE-A379F6BFEBB3}"/>
    <pc:docChg chg="undo custSel modSld">
      <pc:chgData name="Kristin Eliasson" userId="962d4ff8-fea2-4631-b589-ad518708660c" providerId="ADAL" clId="{4367528A-DECE-425E-86EE-A379F6BFEBB3}" dt="2024-02-28T14:55:04.002" v="297" actId="6549"/>
      <pc:docMkLst>
        <pc:docMk/>
      </pc:docMkLst>
      <pc:sldChg chg="addCm modNotesTx">
        <pc:chgData name="Kristin Eliasson" userId="962d4ff8-fea2-4631-b589-ad518708660c" providerId="ADAL" clId="{4367528A-DECE-425E-86EE-A379F6BFEBB3}" dt="2024-02-28T14:02:40.736" v="1" actId="20577"/>
        <pc:sldMkLst>
          <pc:docMk/>
          <pc:sldMk cId="3875330676" sldId="257"/>
        </pc:sldMkLst>
        <pc:extLst>
          <p:ext xmlns:p="http://schemas.openxmlformats.org/presentationml/2006/main" uri="{D6D511B9-2390-475A-947B-AFAB55BFBCF1}">
            <pc226:cmChg xmlns:pc226="http://schemas.microsoft.com/office/powerpoint/2022/06/main/command" chg="add">
              <pc226:chgData name="Kristin Eliasson" userId="962d4ff8-fea2-4631-b589-ad518708660c" providerId="ADAL" clId="{4367528A-DECE-425E-86EE-A379F6BFEBB3}" dt="2024-02-28T14:02:30.724" v="0"/>
              <pc2:cmMkLst xmlns:pc2="http://schemas.microsoft.com/office/powerpoint/2019/9/main/command">
                <pc:docMk/>
                <pc:sldMk cId="3875330676" sldId="257"/>
                <pc2:cmMk id="{990F6CDC-64D4-4C10-89A9-F2A81606EA4C}"/>
              </pc2:cmMkLst>
            </pc226:cmChg>
          </p:ext>
        </pc:extLst>
      </pc:sldChg>
      <pc:sldChg chg="modNotesTx">
        <pc:chgData name="Kristin Eliasson" userId="962d4ff8-fea2-4631-b589-ad518708660c" providerId="ADAL" clId="{4367528A-DECE-425E-86EE-A379F6BFEBB3}" dt="2024-02-28T14:04:03.061" v="41" actId="20577"/>
        <pc:sldMkLst>
          <pc:docMk/>
          <pc:sldMk cId="119899295" sldId="268"/>
        </pc:sldMkLst>
      </pc:sldChg>
      <pc:sldChg chg="modSp mod addCm modCm">
        <pc:chgData name="Kristin Eliasson" userId="962d4ff8-fea2-4631-b589-ad518708660c" providerId="ADAL" clId="{4367528A-DECE-425E-86EE-A379F6BFEBB3}" dt="2024-02-28T14:55:04.002" v="297" actId="6549"/>
        <pc:sldMkLst>
          <pc:docMk/>
          <pc:sldMk cId="4139121130" sldId="269"/>
        </pc:sldMkLst>
        <pc:spChg chg="mod">
          <ac:chgData name="Kristin Eliasson" userId="962d4ff8-fea2-4631-b589-ad518708660c" providerId="ADAL" clId="{4367528A-DECE-425E-86EE-A379F6BFEBB3}" dt="2024-02-28T14:55:04.002" v="297" actId="6549"/>
          <ac:spMkLst>
            <pc:docMk/>
            <pc:sldMk cId="4139121130" sldId="269"/>
            <ac:spMk id="3" creationId="{2B8200E9-AED8-3224-A06A-F5761BF6691A}"/>
          </ac:spMkLst>
        </pc:spChg>
        <pc:extLst>
          <p:ext xmlns:p="http://schemas.openxmlformats.org/presentationml/2006/main" uri="{D6D511B9-2390-475A-947B-AFAB55BFBCF1}">
            <pc226:cmChg xmlns:pc226="http://schemas.microsoft.com/office/powerpoint/2022/06/main/command" chg="add mod">
              <pc226:chgData name="Kristin Eliasson" userId="962d4ff8-fea2-4631-b589-ad518708660c" providerId="ADAL" clId="{4367528A-DECE-425E-86EE-A379F6BFEBB3}" dt="2024-02-28T14:55:04.002" v="297" actId="6549"/>
              <pc2:cmMkLst xmlns:pc2="http://schemas.microsoft.com/office/powerpoint/2019/9/main/command">
                <pc:docMk/>
                <pc:sldMk cId="4139121130" sldId="269"/>
                <pc2:cmMk id="{9982E50E-001C-47C7-9832-0386A88EC0F0}"/>
              </pc2:cmMkLst>
            </pc226:cmChg>
            <pc226:cmChg xmlns:pc226="http://schemas.microsoft.com/office/powerpoint/2022/06/main/command" chg="add mod">
              <pc226:chgData name="Kristin Eliasson" userId="962d4ff8-fea2-4631-b589-ad518708660c" providerId="ADAL" clId="{4367528A-DECE-425E-86EE-A379F6BFEBB3}" dt="2024-02-28T14:55:04.002" v="297" actId="6549"/>
              <pc2:cmMkLst xmlns:pc2="http://schemas.microsoft.com/office/powerpoint/2019/9/main/command">
                <pc:docMk/>
                <pc:sldMk cId="4139121130" sldId="269"/>
                <pc2:cmMk id="{DFD0E594-9D23-40C5-B273-FD7A50568463}"/>
              </pc2:cmMkLst>
            </pc226:cmChg>
            <pc226:cmChg xmlns:pc226="http://schemas.microsoft.com/office/powerpoint/2022/06/main/command" chg="add mod">
              <pc226:chgData name="Kristin Eliasson" userId="962d4ff8-fea2-4631-b589-ad518708660c" providerId="ADAL" clId="{4367528A-DECE-425E-86EE-A379F6BFEBB3}" dt="2024-02-28T14:55:04.002" v="297" actId="6549"/>
              <pc2:cmMkLst xmlns:pc2="http://schemas.microsoft.com/office/powerpoint/2019/9/main/command">
                <pc:docMk/>
                <pc:sldMk cId="4139121130" sldId="269"/>
                <pc2:cmMk id="{196EAEE7-5D9D-420B-8470-8F6A54498CF6}"/>
              </pc2:cmMkLst>
            </pc226:cmChg>
          </p:ext>
        </pc:extLst>
      </pc:sldChg>
      <pc:sldChg chg="modSp mod">
        <pc:chgData name="Kristin Eliasson" userId="962d4ff8-fea2-4631-b589-ad518708660c" providerId="ADAL" clId="{4367528A-DECE-425E-86EE-A379F6BFEBB3}" dt="2024-02-28T14:04:30.098" v="42" actId="20577"/>
        <pc:sldMkLst>
          <pc:docMk/>
          <pc:sldMk cId="2459860132" sldId="270"/>
        </pc:sldMkLst>
        <pc:spChg chg="mod">
          <ac:chgData name="Kristin Eliasson" userId="962d4ff8-fea2-4631-b589-ad518708660c" providerId="ADAL" clId="{4367528A-DECE-425E-86EE-A379F6BFEBB3}" dt="2024-02-28T14:04:30.098" v="42" actId="20577"/>
          <ac:spMkLst>
            <pc:docMk/>
            <pc:sldMk cId="2459860132" sldId="270"/>
            <ac:spMk id="3" creationId="{2B8200E9-AED8-3224-A06A-F5761BF6691A}"/>
          </ac:spMkLst>
        </pc:spChg>
      </pc:sldChg>
      <pc:sldChg chg="modSp mod modNotesTx">
        <pc:chgData name="Kristin Eliasson" userId="962d4ff8-fea2-4631-b589-ad518708660c" providerId="ADAL" clId="{4367528A-DECE-425E-86EE-A379F6BFEBB3}" dt="2024-02-28T14:10:23.199" v="203" actId="20577"/>
        <pc:sldMkLst>
          <pc:docMk/>
          <pc:sldMk cId="2324806090" sldId="271"/>
        </pc:sldMkLst>
        <pc:spChg chg="mod">
          <ac:chgData name="Kristin Eliasson" userId="962d4ff8-fea2-4631-b589-ad518708660c" providerId="ADAL" clId="{4367528A-DECE-425E-86EE-A379F6BFEBB3}" dt="2024-02-28T14:10:23.199" v="203" actId="20577"/>
          <ac:spMkLst>
            <pc:docMk/>
            <pc:sldMk cId="2324806090" sldId="271"/>
            <ac:spMk id="3" creationId="{2B8200E9-AED8-3224-A06A-F5761BF6691A}"/>
          </ac:spMkLst>
        </pc:spChg>
      </pc:sldChg>
      <pc:sldChg chg="modSp mod">
        <pc:chgData name="Kristin Eliasson" userId="962d4ff8-fea2-4631-b589-ad518708660c" providerId="ADAL" clId="{4367528A-DECE-425E-86EE-A379F6BFEBB3}" dt="2024-02-28T14:11:00.066" v="204" actId="20577"/>
        <pc:sldMkLst>
          <pc:docMk/>
          <pc:sldMk cId="1262645458" sldId="272"/>
        </pc:sldMkLst>
        <pc:spChg chg="mod">
          <ac:chgData name="Kristin Eliasson" userId="962d4ff8-fea2-4631-b589-ad518708660c" providerId="ADAL" clId="{4367528A-DECE-425E-86EE-A379F6BFEBB3}" dt="2024-02-28T14:11:00.066" v="204" actId="20577"/>
          <ac:spMkLst>
            <pc:docMk/>
            <pc:sldMk cId="1262645458" sldId="272"/>
            <ac:spMk id="3" creationId="{2B8200E9-AED8-3224-A06A-F5761BF6691A}"/>
          </ac:spMkLst>
        </pc:spChg>
      </pc:sldChg>
      <pc:sldChg chg="modSp mod">
        <pc:chgData name="Kristin Eliasson" userId="962d4ff8-fea2-4631-b589-ad518708660c" providerId="ADAL" clId="{4367528A-DECE-425E-86EE-A379F6BFEBB3}" dt="2024-02-28T14:12:57.976" v="223" actId="20577"/>
        <pc:sldMkLst>
          <pc:docMk/>
          <pc:sldMk cId="2377886070" sldId="2147478120"/>
        </pc:sldMkLst>
        <pc:spChg chg="mod">
          <ac:chgData name="Kristin Eliasson" userId="962d4ff8-fea2-4631-b589-ad518708660c" providerId="ADAL" clId="{4367528A-DECE-425E-86EE-A379F6BFEBB3}" dt="2024-02-28T14:12:57.976" v="223" actId="20577"/>
          <ac:spMkLst>
            <pc:docMk/>
            <pc:sldMk cId="2377886070" sldId="2147478120"/>
            <ac:spMk id="3" creationId="{2B8200E9-AED8-3224-A06A-F5761BF6691A}"/>
          </ac:spMkLst>
        </pc:spChg>
      </pc:sldChg>
      <pc:sldChg chg="modSp mod modNotesTx">
        <pc:chgData name="Kristin Eliasson" userId="962d4ff8-fea2-4631-b589-ad518708660c" providerId="ADAL" clId="{4367528A-DECE-425E-86EE-A379F6BFEBB3}" dt="2024-02-28T14:15:52.621" v="253" actId="20577"/>
        <pc:sldMkLst>
          <pc:docMk/>
          <pc:sldMk cId="2761483637" sldId="2147478122"/>
        </pc:sldMkLst>
        <pc:spChg chg="mod">
          <ac:chgData name="Kristin Eliasson" userId="962d4ff8-fea2-4631-b589-ad518708660c" providerId="ADAL" clId="{4367528A-DECE-425E-86EE-A379F6BFEBB3}" dt="2024-02-28T14:15:27.554" v="250" actId="20577"/>
          <ac:spMkLst>
            <pc:docMk/>
            <pc:sldMk cId="2761483637" sldId="2147478122"/>
            <ac:spMk id="3" creationId="{2B8200E9-AED8-3224-A06A-F5761BF6691A}"/>
          </ac:spMkLst>
        </pc:spChg>
      </pc:sldChg>
      <pc:sldChg chg="modSp mod modNotesTx">
        <pc:chgData name="Kristin Eliasson" userId="962d4ff8-fea2-4631-b589-ad518708660c" providerId="ADAL" clId="{4367528A-DECE-425E-86EE-A379F6BFEBB3}" dt="2024-02-28T14:17:16.828" v="259" actId="20577"/>
        <pc:sldMkLst>
          <pc:docMk/>
          <pc:sldMk cId="3502298247" sldId="2147478123"/>
        </pc:sldMkLst>
        <pc:spChg chg="mod">
          <ac:chgData name="Kristin Eliasson" userId="962d4ff8-fea2-4631-b589-ad518708660c" providerId="ADAL" clId="{4367528A-DECE-425E-86EE-A379F6BFEBB3}" dt="2024-02-28T14:16:53.627" v="258" actId="20577"/>
          <ac:spMkLst>
            <pc:docMk/>
            <pc:sldMk cId="3502298247" sldId="2147478123"/>
            <ac:spMk id="3" creationId="{2B8200E9-AED8-3224-A06A-F5761BF6691A}"/>
          </ac:spMkLst>
        </pc:spChg>
      </pc:sldChg>
      <pc:sldChg chg="modSp mod addCm modCm modNotesTx">
        <pc:chgData name="Kristin Eliasson" userId="962d4ff8-fea2-4631-b589-ad518708660c" providerId="ADAL" clId="{4367528A-DECE-425E-86EE-A379F6BFEBB3}" dt="2024-02-28T14:53:11.341" v="284"/>
        <pc:sldMkLst>
          <pc:docMk/>
          <pc:sldMk cId="461060721" sldId="2147478127"/>
        </pc:sldMkLst>
        <pc:spChg chg="mod">
          <ac:chgData name="Kristin Eliasson" userId="962d4ff8-fea2-4631-b589-ad518708660c" providerId="ADAL" clId="{4367528A-DECE-425E-86EE-A379F6BFEBB3}" dt="2024-02-28T14:52:25.172" v="283" actId="20577"/>
          <ac:spMkLst>
            <pc:docMk/>
            <pc:sldMk cId="461060721" sldId="2147478127"/>
            <ac:spMk id="3" creationId="{2B8200E9-AED8-3224-A06A-F5761BF6691A}"/>
          </ac:spMkLst>
        </pc:spChg>
        <pc:extLst>
          <p:ext xmlns:p="http://schemas.openxmlformats.org/presentationml/2006/main" uri="{D6D511B9-2390-475A-947B-AFAB55BFBCF1}">
            <pc226:cmChg xmlns:pc226="http://schemas.microsoft.com/office/powerpoint/2022/06/main/command" chg="add">
              <pc226:chgData name="Kristin Eliasson" userId="962d4ff8-fea2-4631-b589-ad518708660c" providerId="ADAL" clId="{4367528A-DECE-425E-86EE-A379F6BFEBB3}" dt="2024-02-28T14:53:11.341" v="284"/>
              <pc2:cmMkLst xmlns:pc2="http://schemas.microsoft.com/office/powerpoint/2019/9/main/command">
                <pc:docMk/>
                <pc:sldMk cId="461060721" sldId="2147478127"/>
                <pc2:cmMk id="{108DD451-A740-4F10-B460-D8CECF9E9793}"/>
              </pc2:cmMkLst>
            </pc226:cmChg>
            <pc226:cmChg xmlns:pc226="http://schemas.microsoft.com/office/powerpoint/2022/06/main/command" chg="add mod">
              <pc226:chgData name="Kristin Eliasson" userId="962d4ff8-fea2-4631-b589-ad518708660c" providerId="ADAL" clId="{4367528A-DECE-425E-86EE-A379F6BFEBB3}" dt="2024-02-28T14:52:25.172" v="283" actId="20577"/>
              <pc2:cmMkLst xmlns:pc2="http://schemas.microsoft.com/office/powerpoint/2019/9/main/command">
                <pc:docMk/>
                <pc:sldMk cId="461060721" sldId="2147478127"/>
                <pc2:cmMk id="{9FAF8881-557C-42DD-8C29-8DDF8FE97354}"/>
              </pc2:cmMkLst>
            </pc226:cmChg>
          </p:ext>
        </pc:extLst>
      </pc:sldChg>
    </pc:docChg>
  </pc:docChgLst>
  <pc:docChgLst>
    <pc:chgData name="Tina Andersson" userId="dd162890-3bed-4728-93f8-98fcff469131" providerId="ADAL" clId="{18FEBFEC-2800-416B-AC82-7270F03317E6}"/>
    <pc:docChg chg="undo custSel addSld delSld modSld sldOrd">
      <pc:chgData name="Tina Andersson" userId="dd162890-3bed-4728-93f8-98fcff469131" providerId="ADAL" clId="{18FEBFEC-2800-416B-AC82-7270F03317E6}" dt="2024-02-28T14:15:07.346" v="4221" actId="692"/>
      <pc:docMkLst>
        <pc:docMk/>
      </pc:docMkLst>
      <pc:sldChg chg="addSp delSp modSp mod">
        <pc:chgData name="Tina Andersson" userId="dd162890-3bed-4728-93f8-98fcff469131" providerId="ADAL" clId="{18FEBFEC-2800-416B-AC82-7270F03317E6}" dt="2024-02-28T14:15:07.346" v="4221" actId="692"/>
        <pc:sldMkLst>
          <pc:docMk/>
          <pc:sldMk cId="119899295" sldId="268"/>
        </pc:sldMkLst>
        <pc:spChg chg="del">
          <ac:chgData name="Tina Andersson" userId="dd162890-3bed-4728-93f8-98fcff469131" providerId="ADAL" clId="{18FEBFEC-2800-416B-AC82-7270F03317E6}" dt="2024-02-16T09:51:00.863" v="2" actId="478"/>
          <ac:spMkLst>
            <pc:docMk/>
            <pc:sldMk cId="119899295" sldId="268"/>
            <ac:spMk id="2" creationId="{D1A32E4A-5C76-5135-C7A0-5D5D60D5191C}"/>
          </ac:spMkLst>
        </pc:spChg>
        <pc:spChg chg="add del mod">
          <ac:chgData name="Tina Andersson" userId="dd162890-3bed-4728-93f8-98fcff469131" providerId="ADAL" clId="{18FEBFEC-2800-416B-AC82-7270F03317E6}" dt="2024-02-16T09:51:35.546" v="8" actId="478"/>
          <ac:spMkLst>
            <pc:docMk/>
            <pc:sldMk cId="119899295" sldId="268"/>
            <ac:spMk id="6" creationId="{E0E55326-99A4-A8C0-2D10-05DA8F92A428}"/>
          </ac:spMkLst>
        </pc:spChg>
        <pc:picChg chg="mod">
          <ac:chgData name="Tina Andersson" userId="dd162890-3bed-4728-93f8-98fcff469131" providerId="ADAL" clId="{18FEBFEC-2800-416B-AC82-7270F03317E6}" dt="2024-02-16T09:56:16.693" v="256" actId="1076"/>
          <ac:picMkLst>
            <pc:docMk/>
            <pc:sldMk cId="119899295" sldId="268"/>
            <ac:picMk id="5" creationId="{37051337-BB49-1C20-2C30-4A07437258B7}"/>
          </ac:picMkLst>
        </pc:picChg>
        <pc:picChg chg="mod">
          <ac:chgData name="Tina Andersson" userId="dd162890-3bed-4728-93f8-98fcff469131" providerId="ADAL" clId="{18FEBFEC-2800-416B-AC82-7270F03317E6}" dt="2024-02-28T14:15:07.346" v="4221" actId="692"/>
          <ac:picMkLst>
            <pc:docMk/>
            <pc:sldMk cId="119899295" sldId="268"/>
            <ac:picMk id="6" creationId="{D1C2D712-4DAD-484B-2138-E88DC5046D06}"/>
          </ac:picMkLst>
        </pc:picChg>
      </pc:sldChg>
      <pc:sldChg chg="modSp new mod">
        <pc:chgData name="Tina Andersson" userId="dd162890-3bed-4728-93f8-98fcff469131" providerId="ADAL" clId="{18FEBFEC-2800-416B-AC82-7270F03317E6}" dt="2024-02-16T10:47:20.419" v="3527" actId="20577"/>
        <pc:sldMkLst>
          <pc:docMk/>
          <pc:sldMk cId="4139121130" sldId="269"/>
        </pc:sldMkLst>
        <pc:spChg chg="mod">
          <ac:chgData name="Tina Andersson" userId="dd162890-3bed-4728-93f8-98fcff469131" providerId="ADAL" clId="{18FEBFEC-2800-416B-AC82-7270F03317E6}" dt="2024-02-16T09:52:26.224" v="29" actId="20577"/>
          <ac:spMkLst>
            <pc:docMk/>
            <pc:sldMk cId="4139121130" sldId="269"/>
            <ac:spMk id="2" creationId="{07490A61-E1B6-2343-CFAD-FD8F3D2CE400}"/>
          </ac:spMkLst>
        </pc:spChg>
        <pc:spChg chg="mod">
          <ac:chgData name="Tina Andersson" userId="dd162890-3bed-4728-93f8-98fcff469131" providerId="ADAL" clId="{18FEBFEC-2800-416B-AC82-7270F03317E6}" dt="2024-02-16T10:47:20.419" v="3527" actId="20577"/>
          <ac:spMkLst>
            <pc:docMk/>
            <pc:sldMk cId="4139121130" sldId="269"/>
            <ac:spMk id="3" creationId="{2B8200E9-AED8-3224-A06A-F5761BF6691A}"/>
          </ac:spMkLst>
        </pc:spChg>
      </pc:sldChg>
      <pc:sldChg chg="modSp add mod">
        <pc:chgData name="Tina Andersson" userId="dd162890-3bed-4728-93f8-98fcff469131" providerId="ADAL" clId="{18FEBFEC-2800-416B-AC82-7270F03317E6}" dt="2024-02-16T10:00:09.884" v="462"/>
        <pc:sldMkLst>
          <pc:docMk/>
          <pc:sldMk cId="2459860132" sldId="270"/>
        </pc:sldMkLst>
        <pc:spChg chg="mod">
          <ac:chgData name="Tina Andersson" userId="dd162890-3bed-4728-93f8-98fcff469131" providerId="ADAL" clId="{18FEBFEC-2800-416B-AC82-7270F03317E6}" dt="2024-02-16T09:59:28.993" v="401" actId="20577"/>
          <ac:spMkLst>
            <pc:docMk/>
            <pc:sldMk cId="2459860132" sldId="270"/>
            <ac:spMk id="2" creationId="{07490A61-E1B6-2343-CFAD-FD8F3D2CE400}"/>
          </ac:spMkLst>
        </pc:spChg>
        <pc:spChg chg="mod">
          <ac:chgData name="Tina Andersson" userId="dd162890-3bed-4728-93f8-98fcff469131" providerId="ADAL" clId="{18FEBFEC-2800-416B-AC82-7270F03317E6}" dt="2024-02-16T10:00:09.884" v="462"/>
          <ac:spMkLst>
            <pc:docMk/>
            <pc:sldMk cId="2459860132" sldId="270"/>
            <ac:spMk id="3" creationId="{2B8200E9-AED8-3224-A06A-F5761BF6691A}"/>
          </ac:spMkLst>
        </pc:spChg>
      </pc:sldChg>
      <pc:sldChg chg="modSp add mod">
        <pc:chgData name="Tina Andersson" userId="dd162890-3bed-4728-93f8-98fcff469131" providerId="ADAL" clId="{18FEBFEC-2800-416B-AC82-7270F03317E6}" dt="2024-02-16T10:08:06.167" v="947" actId="20577"/>
        <pc:sldMkLst>
          <pc:docMk/>
          <pc:sldMk cId="2324806090" sldId="271"/>
        </pc:sldMkLst>
        <pc:spChg chg="mod">
          <ac:chgData name="Tina Andersson" userId="dd162890-3bed-4728-93f8-98fcff469131" providerId="ADAL" clId="{18FEBFEC-2800-416B-AC82-7270F03317E6}" dt="2024-02-16T10:08:06.167" v="947" actId="20577"/>
          <ac:spMkLst>
            <pc:docMk/>
            <pc:sldMk cId="2324806090" sldId="271"/>
            <ac:spMk id="3" creationId="{2B8200E9-AED8-3224-A06A-F5761BF6691A}"/>
          </ac:spMkLst>
        </pc:spChg>
      </pc:sldChg>
      <pc:sldChg chg="modSp add mod">
        <pc:chgData name="Tina Andersson" userId="dd162890-3bed-4728-93f8-98fcff469131" providerId="ADAL" clId="{18FEBFEC-2800-416B-AC82-7270F03317E6}" dt="2024-02-16T10:18:49.910" v="1353" actId="20577"/>
        <pc:sldMkLst>
          <pc:docMk/>
          <pc:sldMk cId="1262645458" sldId="272"/>
        </pc:sldMkLst>
        <pc:spChg chg="mod">
          <ac:chgData name="Tina Andersson" userId="dd162890-3bed-4728-93f8-98fcff469131" providerId="ADAL" clId="{18FEBFEC-2800-416B-AC82-7270F03317E6}" dt="2024-02-16T10:08:41.827" v="1026" actId="20577"/>
          <ac:spMkLst>
            <pc:docMk/>
            <pc:sldMk cId="1262645458" sldId="272"/>
            <ac:spMk id="2" creationId="{07490A61-E1B6-2343-CFAD-FD8F3D2CE400}"/>
          </ac:spMkLst>
        </pc:spChg>
        <pc:spChg chg="mod">
          <ac:chgData name="Tina Andersson" userId="dd162890-3bed-4728-93f8-98fcff469131" providerId="ADAL" clId="{18FEBFEC-2800-416B-AC82-7270F03317E6}" dt="2024-02-16T10:18:49.910" v="1353" actId="20577"/>
          <ac:spMkLst>
            <pc:docMk/>
            <pc:sldMk cId="1262645458" sldId="272"/>
            <ac:spMk id="3" creationId="{2B8200E9-AED8-3224-A06A-F5761BF6691A}"/>
          </ac:spMkLst>
        </pc:spChg>
      </pc:sldChg>
      <pc:sldChg chg="modSp add del mod">
        <pc:chgData name="Tina Andersson" userId="dd162890-3bed-4728-93f8-98fcff469131" providerId="ADAL" clId="{18FEBFEC-2800-416B-AC82-7270F03317E6}" dt="2024-02-16T10:19:16.479" v="1355" actId="47"/>
        <pc:sldMkLst>
          <pc:docMk/>
          <pc:sldMk cId="3182555275" sldId="273"/>
        </pc:sldMkLst>
        <pc:spChg chg="mod">
          <ac:chgData name="Tina Andersson" userId="dd162890-3bed-4728-93f8-98fcff469131" providerId="ADAL" clId="{18FEBFEC-2800-416B-AC82-7270F03317E6}" dt="2024-02-16T10:13:42.806" v="1323" actId="113"/>
          <ac:spMkLst>
            <pc:docMk/>
            <pc:sldMk cId="3182555275" sldId="273"/>
            <ac:spMk id="3" creationId="{2B8200E9-AED8-3224-A06A-F5761BF6691A}"/>
          </ac:spMkLst>
        </pc:spChg>
      </pc:sldChg>
      <pc:sldChg chg="add del">
        <pc:chgData name="Tina Andersson" userId="dd162890-3bed-4728-93f8-98fcff469131" providerId="ADAL" clId="{18FEBFEC-2800-416B-AC82-7270F03317E6}" dt="2024-02-16T10:32:40.091" v="2836" actId="47"/>
        <pc:sldMkLst>
          <pc:docMk/>
          <pc:sldMk cId="2073124032" sldId="2147478116"/>
        </pc:sldMkLst>
      </pc:sldChg>
      <pc:sldChg chg="add del">
        <pc:chgData name="Tina Andersson" userId="dd162890-3bed-4728-93f8-98fcff469131" providerId="ADAL" clId="{18FEBFEC-2800-416B-AC82-7270F03317E6}" dt="2024-02-16T10:45:05.863" v="3329" actId="47"/>
        <pc:sldMkLst>
          <pc:docMk/>
          <pc:sldMk cId="2133965859" sldId="2147478119"/>
        </pc:sldMkLst>
      </pc:sldChg>
      <pc:sldChg chg="modSp add mod">
        <pc:chgData name="Tina Andersson" userId="dd162890-3bed-4728-93f8-98fcff469131" providerId="ADAL" clId="{18FEBFEC-2800-416B-AC82-7270F03317E6}" dt="2024-02-16T10:20:30.677" v="1393" actId="20577"/>
        <pc:sldMkLst>
          <pc:docMk/>
          <pc:sldMk cId="2377886070" sldId="2147478120"/>
        </pc:sldMkLst>
        <pc:spChg chg="mod">
          <ac:chgData name="Tina Andersson" userId="dd162890-3bed-4728-93f8-98fcff469131" providerId="ADAL" clId="{18FEBFEC-2800-416B-AC82-7270F03317E6}" dt="2024-02-16T10:20:21.154" v="1391" actId="20577"/>
          <ac:spMkLst>
            <pc:docMk/>
            <pc:sldMk cId="2377886070" sldId="2147478120"/>
            <ac:spMk id="2" creationId="{07490A61-E1B6-2343-CFAD-FD8F3D2CE400}"/>
          </ac:spMkLst>
        </pc:spChg>
        <pc:spChg chg="mod">
          <ac:chgData name="Tina Andersson" userId="dd162890-3bed-4728-93f8-98fcff469131" providerId="ADAL" clId="{18FEBFEC-2800-416B-AC82-7270F03317E6}" dt="2024-02-16T10:20:30.677" v="1393" actId="20577"/>
          <ac:spMkLst>
            <pc:docMk/>
            <pc:sldMk cId="2377886070" sldId="2147478120"/>
            <ac:spMk id="3" creationId="{2B8200E9-AED8-3224-A06A-F5761BF6691A}"/>
          </ac:spMkLst>
        </pc:spChg>
      </pc:sldChg>
      <pc:sldChg chg="modSp add mod modNotesTx">
        <pc:chgData name="Tina Andersson" userId="dd162890-3bed-4728-93f8-98fcff469131" providerId="ADAL" clId="{18FEBFEC-2800-416B-AC82-7270F03317E6}" dt="2024-02-16T10:23:25.115" v="1764" actId="20577"/>
        <pc:sldMkLst>
          <pc:docMk/>
          <pc:sldMk cId="3815105657" sldId="2147478121"/>
        </pc:sldMkLst>
        <pc:spChg chg="mod">
          <ac:chgData name="Tina Andersson" userId="dd162890-3bed-4728-93f8-98fcff469131" providerId="ADAL" clId="{18FEBFEC-2800-416B-AC82-7270F03317E6}" dt="2024-02-16T10:20:58.647" v="1488" actId="20577"/>
          <ac:spMkLst>
            <pc:docMk/>
            <pc:sldMk cId="3815105657" sldId="2147478121"/>
            <ac:spMk id="2" creationId="{07490A61-E1B6-2343-CFAD-FD8F3D2CE400}"/>
          </ac:spMkLst>
        </pc:spChg>
        <pc:spChg chg="mod">
          <ac:chgData name="Tina Andersson" userId="dd162890-3bed-4728-93f8-98fcff469131" providerId="ADAL" clId="{18FEBFEC-2800-416B-AC82-7270F03317E6}" dt="2024-02-16T10:23:25.115" v="1764" actId="20577"/>
          <ac:spMkLst>
            <pc:docMk/>
            <pc:sldMk cId="3815105657" sldId="2147478121"/>
            <ac:spMk id="3" creationId="{2B8200E9-AED8-3224-A06A-F5761BF6691A}"/>
          </ac:spMkLst>
        </pc:spChg>
      </pc:sldChg>
      <pc:sldChg chg="modSp add mod modNotesTx">
        <pc:chgData name="Tina Andersson" userId="dd162890-3bed-4728-93f8-98fcff469131" providerId="ADAL" clId="{18FEBFEC-2800-416B-AC82-7270F03317E6}" dt="2024-02-16T10:43:51.540" v="3323" actId="20577"/>
        <pc:sldMkLst>
          <pc:docMk/>
          <pc:sldMk cId="2761483637" sldId="2147478122"/>
        </pc:sldMkLst>
        <pc:spChg chg="mod">
          <ac:chgData name="Tina Andersson" userId="dd162890-3bed-4728-93f8-98fcff469131" providerId="ADAL" clId="{18FEBFEC-2800-416B-AC82-7270F03317E6}" dt="2024-02-16T10:25:26.480" v="1988" actId="6549"/>
          <ac:spMkLst>
            <pc:docMk/>
            <pc:sldMk cId="2761483637" sldId="2147478122"/>
            <ac:spMk id="2" creationId="{07490A61-E1B6-2343-CFAD-FD8F3D2CE400}"/>
          </ac:spMkLst>
        </pc:spChg>
        <pc:spChg chg="mod">
          <ac:chgData name="Tina Andersson" userId="dd162890-3bed-4728-93f8-98fcff469131" providerId="ADAL" clId="{18FEBFEC-2800-416B-AC82-7270F03317E6}" dt="2024-02-16T10:43:51.540" v="3323" actId="20577"/>
          <ac:spMkLst>
            <pc:docMk/>
            <pc:sldMk cId="2761483637" sldId="2147478122"/>
            <ac:spMk id="3" creationId="{2B8200E9-AED8-3224-A06A-F5761BF6691A}"/>
          </ac:spMkLst>
        </pc:spChg>
      </pc:sldChg>
      <pc:sldChg chg="modSp add mod modNotesTx">
        <pc:chgData name="Tina Andersson" userId="dd162890-3bed-4728-93f8-98fcff469131" providerId="ADAL" clId="{18FEBFEC-2800-416B-AC82-7270F03317E6}" dt="2024-02-16T10:51:32.144" v="3694" actId="20577"/>
        <pc:sldMkLst>
          <pc:docMk/>
          <pc:sldMk cId="3502298247" sldId="2147478123"/>
        </pc:sldMkLst>
        <pc:spChg chg="mod">
          <ac:chgData name="Tina Andersson" userId="dd162890-3bed-4728-93f8-98fcff469131" providerId="ADAL" clId="{18FEBFEC-2800-416B-AC82-7270F03317E6}" dt="2024-02-16T10:38:48.212" v="3103" actId="1076"/>
          <ac:spMkLst>
            <pc:docMk/>
            <pc:sldMk cId="3502298247" sldId="2147478123"/>
            <ac:spMk id="2" creationId="{07490A61-E1B6-2343-CFAD-FD8F3D2CE400}"/>
          </ac:spMkLst>
        </pc:spChg>
        <pc:spChg chg="mod">
          <ac:chgData name="Tina Andersson" userId="dd162890-3bed-4728-93f8-98fcff469131" providerId="ADAL" clId="{18FEBFEC-2800-416B-AC82-7270F03317E6}" dt="2024-02-16T10:51:32.144" v="3694" actId="20577"/>
          <ac:spMkLst>
            <pc:docMk/>
            <pc:sldMk cId="3502298247" sldId="2147478123"/>
            <ac:spMk id="3" creationId="{2B8200E9-AED8-3224-A06A-F5761BF6691A}"/>
          </ac:spMkLst>
        </pc:spChg>
      </pc:sldChg>
      <pc:sldChg chg="modSp add mod ord">
        <pc:chgData name="Tina Andersson" userId="dd162890-3bed-4728-93f8-98fcff469131" providerId="ADAL" clId="{18FEBFEC-2800-416B-AC82-7270F03317E6}" dt="2024-02-16T10:45:53.125" v="3335"/>
        <pc:sldMkLst>
          <pc:docMk/>
          <pc:sldMk cId="1832436774" sldId="2147478124"/>
        </pc:sldMkLst>
        <pc:spChg chg="mod">
          <ac:chgData name="Tina Andersson" userId="dd162890-3bed-4728-93f8-98fcff469131" providerId="ADAL" clId="{18FEBFEC-2800-416B-AC82-7270F03317E6}" dt="2024-02-16T10:42:10.236" v="3185" actId="20577"/>
          <ac:spMkLst>
            <pc:docMk/>
            <pc:sldMk cId="1832436774" sldId="2147478124"/>
            <ac:spMk id="2" creationId="{07490A61-E1B6-2343-CFAD-FD8F3D2CE400}"/>
          </ac:spMkLst>
        </pc:spChg>
        <pc:spChg chg="mod">
          <ac:chgData name="Tina Andersson" userId="dd162890-3bed-4728-93f8-98fcff469131" providerId="ADAL" clId="{18FEBFEC-2800-416B-AC82-7270F03317E6}" dt="2024-02-16T10:42:14.156" v="3195" actId="20577"/>
          <ac:spMkLst>
            <pc:docMk/>
            <pc:sldMk cId="1832436774" sldId="2147478124"/>
            <ac:spMk id="3" creationId="{2B8200E9-AED8-3224-A06A-F5761BF6691A}"/>
          </ac:spMkLst>
        </pc:spChg>
      </pc:sldChg>
      <pc:sldChg chg="modSp add del mod modNotesTx">
        <pc:chgData name="Tina Andersson" userId="dd162890-3bed-4728-93f8-98fcff469131" providerId="ADAL" clId="{18FEBFEC-2800-416B-AC82-7270F03317E6}" dt="2024-02-16T10:51:44.623" v="3696" actId="47"/>
        <pc:sldMkLst>
          <pc:docMk/>
          <pc:sldMk cId="516127655" sldId="2147478125"/>
        </pc:sldMkLst>
        <pc:spChg chg="mod">
          <ac:chgData name="Tina Andersson" userId="dd162890-3bed-4728-93f8-98fcff469131" providerId="ADAL" clId="{18FEBFEC-2800-416B-AC82-7270F03317E6}" dt="2024-02-16T10:46:03.408" v="3355" actId="20577"/>
          <ac:spMkLst>
            <pc:docMk/>
            <pc:sldMk cId="516127655" sldId="2147478125"/>
            <ac:spMk id="2" creationId="{07490A61-E1B6-2343-CFAD-FD8F3D2CE400}"/>
          </ac:spMkLst>
        </pc:spChg>
        <pc:spChg chg="mod">
          <ac:chgData name="Tina Andersson" userId="dd162890-3bed-4728-93f8-98fcff469131" providerId="ADAL" clId="{18FEBFEC-2800-416B-AC82-7270F03317E6}" dt="2024-02-16T10:48:40.938" v="3530" actId="20577"/>
          <ac:spMkLst>
            <pc:docMk/>
            <pc:sldMk cId="516127655" sldId="2147478125"/>
            <ac:spMk id="3" creationId="{2B8200E9-AED8-3224-A06A-F5761BF6691A}"/>
          </ac:spMkLst>
        </pc:spChg>
      </pc:sldChg>
      <pc:sldChg chg="add del">
        <pc:chgData name="Tina Andersson" userId="dd162890-3bed-4728-93f8-98fcff469131" providerId="ADAL" clId="{18FEBFEC-2800-416B-AC82-7270F03317E6}" dt="2024-02-16T10:45:23.558" v="3331" actId="47"/>
        <pc:sldMkLst>
          <pc:docMk/>
          <pc:sldMk cId="3666009732" sldId="2147478125"/>
        </pc:sldMkLst>
      </pc:sldChg>
      <pc:sldChg chg="modSp add del mod ord modNotesTx">
        <pc:chgData name="Tina Andersson" userId="dd162890-3bed-4728-93f8-98fcff469131" providerId="ADAL" clId="{18FEBFEC-2800-416B-AC82-7270F03317E6}" dt="2024-02-16T10:59:47.991" v="4045" actId="47"/>
        <pc:sldMkLst>
          <pc:docMk/>
          <pc:sldMk cId="3363285395" sldId="2147478126"/>
        </pc:sldMkLst>
        <pc:spChg chg="mod">
          <ac:chgData name="Tina Andersson" userId="dd162890-3bed-4728-93f8-98fcff469131" providerId="ADAL" clId="{18FEBFEC-2800-416B-AC82-7270F03317E6}" dt="2024-02-16T10:46:11.196" v="3379" actId="20577"/>
          <ac:spMkLst>
            <pc:docMk/>
            <pc:sldMk cId="3363285395" sldId="2147478126"/>
            <ac:spMk id="2" creationId="{07490A61-E1B6-2343-CFAD-FD8F3D2CE400}"/>
          </ac:spMkLst>
        </pc:spChg>
        <pc:spChg chg="mod">
          <ac:chgData name="Tina Andersson" userId="dd162890-3bed-4728-93f8-98fcff469131" providerId="ADAL" clId="{18FEBFEC-2800-416B-AC82-7270F03317E6}" dt="2024-02-16T10:58:33.881" v="4025" actId="113"/>
          <ac:spMkLst>
            <pc:docMk/>
            <pc:sldMk cId="3363285395" sldId="2147478126"/>
            <ac:spMk id="3" creationId="{2B8200E9-AED8-3224-A06A-F5761BF6691A}"/>
          </ac:spMkLst>
        </pc:spChg>
      </pc:sldChg>
      <pc:sldChg chg="modSp add mod modNotesTx">
        <pc:chgData name="Tina Andersson" userId="dd162890-3bed-4728-93f8-98fcff469131" providerId="ADAL" clId="{18FEBFEC-2800-416B-AC82-7270F03317E6}" dt="2024-02-16T10:55:01.503" v="3974" actId="20577"/>
        <pc:sldMkLst>
          <pc:docMk/>
          <pc:sldMk cId="461060721" sldId="2147478127"/>
        </pc:sldMkLst>
        <pc:spChg chg="mod">
          <ac:chgData name="Tina Andersson" userId="dd162890-3bed-4728-93f8-98fcff469131" providerId="ADAL" clId="{18FEBFEC-2800-416B-AC82-7270F03317E6}" dt="2024-02-16T10:55:01.503" v="3974" actId="20577"/>
          <ac:spMkLst>
            <pc:docMk/>
            <pc:sldMk cId="461060721" sldId="2147478127"/>
            <ac:spMk id="2" creationId="{07490A61-E1B6-2343-CFAD-FD8F3D2CE400}"/>
          </ac:spMkLst>
        </pc:spChg>
        <pc:spChg chg="mod">
          <ac:chgData name="Tina Andersson" userId="dd162890-3bed-4728-93f8-98fcff469131" providerId="ADAL" clId="{18FEBFEC-2800-416B-AC82-7270F03317E6}" dt="2024-02-16T10:54:53.251" v="3958" actId="113"/>
          <ac:spMkLst>
            <pc:docMk/>
            <pc:sldMk cId="461060721" sldId="2147478127"/>
            <ac:spMk id="3" creationId="{2B8200E9-AED8-3224-A06A-F5761BF6691A}"/>
          </ac:spMkLst>
        </pc:spChg>
      </pc:sldChg>
      <pc:sldChg chg="modSp add mod">
        <pc:chgData name="Tina Andersson" userId="dd162890-3bed-4728-93f8-98fcff469131" providerId="ADAL" clId="{18FEBFEC-2800-416B-AC82-7270F03317E6}" dt="2024-02-16T11:01:28.748" v="4219" actId="20577"/>
        <pc:sldMkLst>
          <pc:docMk/>
          <pc:sldMk cId="286455400" sldId="2147478128"/>
        </pc:sldMkLst>
        <pc:spChg chg="mod">
          <ac:chgData name="Tina Andersson" userId="dd162890-3bed-4728-93f8-98fcff469131" providerId="ADAL" clId="{18FEBFEC-2800-416B-AC82-7270F03317E6}" dt="2024-02-16T10:58:51.381" v="4026" actId="1076"/>
          <ac:spMkLst>
            <pc:docMk/>
            <pc:sldMk cId="286455400" sldId="2147478128"/>
            <ac:spMk id="2" creationId="{07490A61-E1B6-2343-CFAD-FD8F3D2CE400}"/>
          </ac:spMkLst>
        </pc:spChg>
        <pc:spChg chg="mod">
          <ac:chgData name="Tina Andersson" userId="dd162890-3bed-4728-93f8-98fcff469131" providerId="ADAL" clId="{18FEBFEC-2800-416B-AC82-7270F03317E6}" dt="2024-02-16T11:01:28.748" v="4219" actId="20577"/>
          <ac:spMkLst>
            <pc:docMk/>
            <pc:sldMk cId="286455400" sldId="2147478128"/>
            <ac:spMk id="3" creationId="{2B8200E9-AED8-3224-A06A-F5761BF6691A}"/>
          </ac:spMkLst>
        </pc:spChg>
      </pc:sldChg>
    </pc:docChg>
  </pc:docChgLst>
  <pc:docChgLst>
    <pc:chgData name="Tina Andersson" userId="S::tinan4@vgregion.se::dd162890-3bed-4728-93f8-98fcff469131" providerId="AD" clId="Web-{4442FBF0-6EE0-4288-F4CF-C7A13767E0CB}"/>
    <pc:docChg chg="modSld">
      <pc:chgData name="Tina Andersson" userId="S::tinan4@vgregion.se::dd162890-3bed-4728-93f8-98fcff469131" providerId="AD" clId="Web-{4442FBF0-6EE0-4288-F4CF-C7A13767E0CB}" dt="2024-02-28T19:40:03.821" v="404" actId="20577"/>
      <pc:docMkLst>
        <pc:docMk/>
      </pc:docMkLst>
      <pc:sldChg chg="modNotes">
        <pc:chgData name="Tina Andersson" userId="S::tinan4@vgregion.se::dd162890-3bed-4728-93f8-98fcff469131" providerId="AD" clId="Web-{4442FBF0-6EE0-4288-F4CF-C7A13767E0CB}" dt="2024-02-28T19:21:58.872" v="145"/>
        <pc:sldMkLst>
          <pc:docMk/>
          <pc:sldMk cId="3875330676" sldId="257"/>
        </pc:sldMkLst>
      </pc:sldChg>
      <pc:sldChg chg="modSp delCm modCm">
        <pc:chgData name="Tina Andersson" userId="S::tinan4@vgregion.se::dd162890-3bed-4728-93f8-98fcff469131" providerId="AD" clId="Web-{4442FBF0-6EE0-4288-F4CF-C7A13767E0CB}" dt="2024-02-28T19:40:03.821" v="404" actId="20577"/>
        <pc:sldMkLst>
          <pc:docMk/>
          <pc:sldMk cId="4139121130" sldId="269"/>
        </pc:sldMkLst>
        <pc:spChg chg="mod">
          <ac:chgData name="Tina Andersson" userId="S::tinan4@vgregion.se::dd162890-3bed-4728-93f8-98fcff469131" providerId="AD" clId="Web-{4442FBF0-6EE0-4288-F4CF-C7A13767E0CB}" dt="2024-02-28T19:40:03.821" v="404" actId="20577"/>
          <ac:spMkLst>
            <pc:docMk/>
            <pc:sldMk cId="4139121130" sldId="269"/>
            <ac:spMk id="3" creationId="{2B8200E9-AED8-3224-A06A-F5761BF6691A}"/>
          </ac:spMkLst>
        </pc:spChg>
        <pc:extLst>
          <p:ext xmlns:p="http://schemas.openxmlformats.org/presentationml/2006/main" uri="{D6D511B9-2390-475A-947B-AFAB55BFBCF1}">
            <pc226:cmChg xmlns:pc226="http://schemas.microsoft.com/office/powerpoint/2022/06/main/command" chg="del mod">
              <pc226:chgData name="Tina Andersson" userId="S::tinan4@vgregion.se::dd162890-3bed-4728-93f8-98fcff469131" providerId="AD" clId="Web-{4442FBF0-6EE0-4288-F4CF-C7A13767E0CB}" dt="2024-02-28T19:19:48.075" v="91"/>
              <pc2:cmMkLst xmlns:pc2="http://schemas.microsoft.com/office/powerpoint/2019/9/main/command">
                <pc:docMk/>
                <pc:sldMk cId="4139121130" sldId="269"/>
                <pc2:cmMk id="{9982E50E-001C-47C7-9832-0386A88EC0F0}"/>
              </pc2:cmMkLst>
            </pc226:cmChg>
            <pc226:cmChg xmlns:pc226="http://schemas.microsoft.com/office/powerpoint/2022/06/main/command" chg="del mod">
              <pc226:chgData name="Tina Andersson" userId="S::tinan4@vgregion.se::dd162890-3bed-4728-93f8-98fcff469131" providerId="AD" clId="Web-{4442FBF0-6EE0-4288-F4CF-C7A13767E0CB}" dt="2024-02-28T19:19:45.184" v="90"/>
              <pc2:cmMkLst xmlns:pc2="http://schemas.microsoft.com/office/powerpoint/2019/9/main/command">
                <pc:docMk/>
                <pc:sldMk cId="4139121130" sldId="269"/>
                <pc2:cmMk id="{DFD0E594-9D23-40C5-B273-FD7A50568463}"/>
              </pc2:cmMkLst>
            </pc226:cmChg>
            <pc226:cmChg xmlns:pc226="http://schemas.microsoft.com/office/powerpoint/2022/06/main/command" chg="del mod">
              <pc226:chgData name="Tina Andersson" userId="S::tinan4@vgregion.se::dd162890-3bed-4728-93f8-98fcff469131" providerId="AD" clId="Web-{4442FBF0-6EE0-4288-F4CF-C7A13767E0CB}" dt="2024-02-28T19:19:42.013" v="89"/>
              <pc2:cmMkLst xmlns:pc2="http://schemas.microsoft.com/office/powerpoint/2019/9/main/command">
                <pc:docMk/>
                <pc:sldMk cId="4139121130" sldId="269"/>
                <pc2:cmMk id="{196EAEE7-5D9D-420B-8470-8F6A54498CF6}"/>
              </pc2:cmMkLst>
            </pc226:cmChg>
          </p:ext>
        </pc:extLst>
      </pc:sldChg>
      <pc:sldChg chg="modSp modNotes">
        <pc:chgData name="Tina Andersson" userId="S::tinan4@vgregion.se::dd162890-3bed-4728-93f8-98fcff469131" providerId="AD" clId="Web-{4442FBF0-6EE0-4288-F4CF-C7A13767E0CB}" dt="2024-02-28T19:25:21.215" v="179"/>
        <pc:sldMkLst>
          <pc:docMk/>
          <pc:sldMk cId="2324806090" sldId="271"/>
        </pc:sldMkLst>
        <pc:spChg chg="mod">
          <ac:chgData name="Tina Andersson" userId="S::tinan4@vgregion.se::dd162890-3bed-4728-93f8-98fcff469131" providerId="AD" clId="Web-{4442FBF0-6EE0-4288-F4CF-C7A13767E0CB}" dt="2024-02-28T19:23:20.418" v="159" actId="20577"/>
          <ac:spMkLst>
            <pc:docMk/>
            <pc:sldMk cId="2324806090" sldId="271"/>
            <ac:spMk id="3" creationId="{2B8200E9-AED8-3224-A06A-F5761BF6691A}"/>
          </ac:spMkLst>
        </pc:spChg>
      </pc:sldChg>
      <pc:sldChg chg="modNotes">
        <pc:chgData name="Tina Andersson" userId="S::tinan4@vgregion.se::dd162890-3bed-4728-93f8-98fcff469131" providerId="AD" clId="Web-{4442FBF0-6EE0-4288-F4CF-C7A13767E0CB}" dt="2024-02-28T19:30:13.714" v="216"/>
        <pc:sldMkLst>
          <pc:docMk/>
          <pc:sldMk cId="2377886070" sldId="2147478120"/>
        </pc:sldMkLst>
      </pc:sldChg>
      <pc:sldChg chg="modNotes">
        <pc:chgData name="Tina Andersson" userId="S::tinan4@vgregion.se::dd162890-3bed-4728-93f8-98fcff469131" providerId="AD" clId="Web-{4442FBF0-6EE0-4288-F4CF-C7A13767E0CB}" dt="2024-02-28T19:30:04.495" v="205"/>
        <pc:sldMkLst>
          <pc:docMk/>
          <pc:sldMk cId="3815105657" sldId="2147478121"/>
        </pc:sldMkLst>
      </pc:sldChg>
      <pc:sldChg chg="modSp">
        <pc:chgData name="Tina Andersson" userId="S::tinan4@vgregion.se::dd162890-3bed-4728-93f8-98fcff469131" providerId="AD" clId="Web-{4442FBF0-6EE0-4288-F4CF-C7A13767E0CB}" dt="2024-02-28T19:31:16.963" v="233" actId="20577"/>
        <pc:sldMkLst>
          <pc:docMk/>
          <pc:sldMk cId="3502298247" sldId="2147478123"/>
        </pc:sldMkLst>
        <pc:spChg chg="mod">
          <ac:chgData name="Tina Andersson" userId="S::tinan4@vgregion.se::dd162890-3bed-4728-93f8-98fcff469131" providerId="AD" clId="Web-{4442FBF0-6EE0-4288-F4CF-C7A13767E0CB}" dt="2024-02-28T19:31:16.963" v="233" actId="20577"/>
          <ac:spMkLst>
            <pc:docMk/>
            <pc:sldMk cId="3502298247" sldId="2147478123"/>
            <ac:spMk id="3" creationId="{2B8200E9-AED8-3224-A06A-F5761BF6691A}"/>
          </ac:spMkLst>
        </pc:spChg>
      </pc:sldChg>
      <pc:sldChg chg="modSp delCm modCm modNotes">
        <pc:chgData name="Tina Andersson" userId="S::tinan4@vgregion.se::dd162890-3bed-4728-93f8-98fcff469131" providerId="AD" clId="Web-{4442FBF0-6EE0-4288-F4CF-C7A13767E0CB}" dt="2024-02-28T19:38:21.571" v="400"/>
        <pc:sldMkLst>
          <pc:docMk/>
          <pc:sldMk cId="461060721" sldId="2147478127"/>
        </pc:sldMkLst>
        <pc:spChg chg="mod">
          <ac:chgData name="Tina Andersson" userId="S::tinan4@vgregion.se::dd162890-3bed-4728-93f8-98fcff469131" providerId="AD" clId="Web-{4442FBF0-6EE0-4288-F4CF-C7A13767E0CB}" dt="2024-02-28T19:16:35.529" v="63" actId="20577"/>
          <ac:spMkLst>
            <pc:docMk/>
            <pc:sldMk cId="461060721" sldId="2147478127"/>
            <ac:spMk id="3" creationId="{2B8200E9-AED8-3224-A06A-F5761BF6691A}"/>
          </ac:spMkLst>
        </pc:spChg>
        <pc:extLst>
          <p:ext xmlns:p="http://schemas.openxmlformats.org/presentationml/2006/main" uri="{D6D511B9-2390-475A-947B-AFAB55BFBCF1}">
            <pc226:cmChg xmlns:pc226="http://schemas.microsoft.com/office/powerpoint/2022/06/main/command" chg="del">
              <pc226:chgData name="Tina Andersson" userId="S::tinan4@vgregion.se::dd162890-3bed-4728-93f8-98fcff469131" providerId="AD" clId="Web-{4442FBF0-6EE0-4288-F4CF-C7A13767E0CB}" dt="2024-02-28T19:20:24.856" v="92"/>
              <pc2:cmMkLst xmlns:pc2="http://schemas.microsoft.com/office/powerpoint/2019/9/main/command">
                <pc:docMk/>
                <pc:sldMk cId="461060721" sldId="2147478127"/>
                <pc2:cmMk id="{108DD451-A740-4F10-B460-D8CECF9E9793}"/>
              </pc2:cmMkLst>
            </pc226:cmChg>
            <pc226:cmChg xmlns:pc226="http://schemas.microsoft.com/office/powerpoint/2022/06/main/command" chg="del mod">
              <pc226:chgData name="Tina Andersson" userId="S::tinan4@vgregion.se::dd162890-3bed-4728-93f8-98fcff469131" providerId="AD" clId="Web-{4442FBF0-6EE0-4288-F4CF-C7A13767E0CB}" dt="2024-02-28T19:16:35.732" v="64"/>
              <pc2:cmMkLst xmlns:pc2="http://schemas.microsoft.com/office/powerpoint/2019/9/main/command">
                <pc:docMk/>
                <pc:sldMk cId="461060721" sldId="2147478127"/>
                <pc2:cmMk id="{9FAF8881-557C-42DD-8C29-8DDF8FE97354}"/>
              </pc2:cmMkLst>
            </pc226:cmChg>
          </p:ext>
        </pc:extLst>
      </pc:sldChg>
      <pc:sldChg chg="modNotes">
        <pc:chgData name="Tina Andersson" userId="S::tinan4@vgregion.se::dd162890-3bed-4728-93f8-98fcff469131" providerId="AD" clId="Web-{4442FBF0-6EE0-4288-F4CF-C7A13767E0CB}" dt="2024-02-28T19:39:14.962" v="402"/>
        <pc:sldMkLst>
          <pc:docMk/>
          <pc:sldMk cId="286455400" sldId="2147478128"/>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AEA54FC6-E39A-4168-9BE5-AB4DAE34CA55}" type="datetimeFigureOut">
              <a:rPr lang="sv-SE" smtClean="0"/>
              <a:t>2024-02-28</a:t>
            </a:fld>
            <a:endParaRPr lang="sv-SE"/>
          </a:p>
        </p:txBody>
      </p:sp>
      <p:sp>
        <p:nvSpPr>
          <p:cNvPr id="4" name="Platshållare för bildobjekt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2310675B-2BD8-41C8-B76B-D83FEF6410E4}" type="slidenum">
              <a:rPr lang="sv-SE" smtClean="0"/>
              <a:t>‹#›</a:t>
            </a:fld>
            <a:endParaRPr lang="sv-SE"/>
          </a:p>
        </p:txBody>
      </p:sp>
    </p:spTree>
    <p:extLst>
      <p:ext uri="{BB962C8B-B14F-4D97-AF65-F5344CB8AC3E}">
        <p14:creationId xmlns:p14="http://schemas.microsoft.com/office/powerpoint/2010/main" val="36712283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ea typeface="Calibri"/>
                <a:cs typeface="Calibri"/>
              </a:rPr>
              <a:t>Detta är ett material för chefer, ledare eller utsedda medarbetare för att presentera inom verksamheten på exempelvis APT. </a:t>
            </a:r>
            <a:endParaRPr lang="en-US" dirty="0"/>
          </a:p>
          <a:p>
            <a:r>
              <a:rPr lang="sv-SE">
                <a:ea typeface="Calibri"/>
                <a:cs typeface="Calibri"/>
              </a:rPr>
              <a:t>Bildspelet innehåller information om en ny rutin som gäller när patient eller närstående upplever sig utsatt för kränkningar i mötet med hälso- och sjukvården. Rutinens syfte är att vara ett stöd för medarbetare och chefer. Rutinen omfattar både stöd i det förebyggande arbetet och i att hantera situationen på ett professionellt och korrekt sätt när en patient eller närstående upplever att hen har blivit utsatt för kränkning i mötet med hälso- och sjukvården. </a:t>
            </a:r>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1</a:t>
            </a:fld>
            <a:endParaRPr lang="sv-SE"/>
          </a:p>
        </p:txBody>
      </p:sp>
    </p:spTree>
    <p:extLst>
      <p:ext uri="{BB962C8B-B14F-4D97-AF65-F5344CB8AC3E}">
        <p14:creationId xmlns:p14="http://schemas.microsoft.com/office/powerpoint/2010/main" val="10908151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Som chef har du det yttersta ansvaret för att hantera situationen på ett korrekt sätt när en patient eller närstående upplever att hen har utsatts för kränkning i mötet med verksamheten. Det är viktigt att lyssna och prata med både patient eller närstående och medarbetare. Som chef har du också ansvar för att förebygga att patienter eller närstående utsätts för kräkningar i mötet med verksamheten.</a:t>
            </a:r>
          </a:p>
          <a:p>
            <a:endParaRPr lang="sv-SE">
              <a:cs typeface="Calibri"/>
            </a:endParaRPr>
          </a:p>
          <a:p>
            <a:pPr marL="457200" indent="-457200">
              <a:lnSpc>
                <a:spcPct val="130000"/>
              </a:lnSpc>
              <a:spcBef>
                <a:spcPts val="1000"/>
              </a:spcBef>
              <a:buAutoNum type="arabicPeriod"/>
            </a:pPr>
            <a:r>
              <a:rPr lang="sv-SE" b="1" dirty="0"/>
              <a:t>Ta reda på mer om vad som hänt. </a:t>
            </a:r>
            <a:r>
              <a:rPr lang="sv-SE" dirty="0"/>
              <a:t>Prata med både patient eller närstående och den eller de medarbetare som var involverade i händelsen.</a:t>
            </a:r>
            <a:endParaRPr lang="en-US" dirty="0"/>
          </a:p>
          <a:p>
            <a:pPr marL="457200" indent="-457200">
              <a:lnSpc>
                <a:spcPct val="130000"/>
              </a:lnSpc>
              <a:spcBef>
                <a:spcPts val="1000"/>
              </a:spcBef>
              <a:buAutoNum type="arabicPeriod"/>
            </a:pPr>
            <a:r>
              <a:rPr lang="sv-SE" b="1" dirty="0"/>
              <a:t>Dokumentera i </a:t>
            </a:r>
            <a:r>
              <a:rPr lang="sv-SE" b="1" dirty="0" err="1"/>
              <a:t>MedControl</a:t>
            </a:r>
            <a:r>
              <a:rPr lang="sv-SE" b="1" dirty="0"/>
              <a:t> Pro. </a:t>
            </a:r>
            <a:r>
              <a:rPr lang="sv-SE" dirty="0"/>
              <a:t>Mer information om vad som gäller kring dokumentation finns i rutinen.</a:t>
            </a:r>
            <a:endParaRPr lang="en-US" dirty="0"/>
          </a:p>
          <a:p>
            <a:pPr marL="457200" indent="-457200">
              <a:lnSpc>
                <a:spcPct val="130000"/>
              </a:lnSpc>
              <a:spcBef>
                <a:spcPts val="1000"/>
              </a:spcBef>
              <a:buAutoNum type="arabicPeriod"/>
            </a:pPr>
            <a:r>
              <a:rPr lang="sv-SE" b="1" dirty="0"/>
              <a:t>Prata om kränkningarna med enskilda medarbetare som varit involverade i händelsen. Prata också om kränkningar i arbetsgruppen. </a:t>
            </a:r>
            <a:r>
              <a:rPr lang="sv-SE" dirty="0"/>
              <a:t>Jobba tillsammans i arbetsgruppen för jämlika attityder, värderingar och förhållningssätt. I rutinen finns stödmaterial från VGR och Socialstyrelsen för att jobba vidare på arbetsplatsen. </a:t>
            </a:r>
            <a:endParaRPr lang="sv-SE" dirty="0">
              <a:cs typeface="Calibri"/>
            </a:endParaRPr>
          </a:p>
        </p:txBody>
      </p:sp>
      <p:sp>
        <p:nvSpPr>
          <p:cNvPr id="4" name="Platshållare för bildnummer 3"/>
          <p:cNvSpPr>
            <a:spLocks noGrp="1"/>
          </p:cNvSpPr>
          <p:nvPr>
            <p:ph type="sldNum" sz="quarter" idx="5"/>
          </p:nvPr>
        </p:nvSpPr>
        <p:spPr/>
        <p:txBody>
          <a:bodyPr/>
          <a:lstStyle/>
          <a:p>
            <a:fld id="{2310675B-2BD8-41C8-B76B-D83FEF6410E4}" type="slidenum">
              <a:rPr lang="sv-SE" smtClean="0"/>
              <a:t>10</a:t>
            </a:fld>
            <a:endParaRPr lang="sv-SE"/>
          </a:p>
        </p:txBody>
      </p:sp>
    </p:spTree>
    <p:extLst>
      <p:ext uri="{BB962C8B-B14F-4D97-AF65-F5344CB8AC3E}">
        <p14:creationId xmlns:p14="http://schemas.microsoft.com/office/powerpoint/2010/main" val="28578636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Om en patient eller närstående berättar för dig att hen upplever sig kränkt i mötet med dig eller verksamheten är det bra att lyssna och prata mer med personen för att förstå upplevelsen. Ibland har du och personen som upplever sig kränkt samma bild av vad som har hänt. Ibland har ni olika upplevelser. Oavsett är det viktigt att ta del av och prata med personen om sin upplevelse. Här följer guide att utgå ifrån vid samtal med en patient eller närstående som upplever sig utsatt för kränkning. </a:t>
            </a:r>
          </a:p>
        </p:txBody>
      </p:sp>
      <p:sp>
        <p:nvSpPr>
          <p:cNvPr id="4" name="Platshållare för bildnummer 3"/>
          <p:cNvSpPr>
            <a:spLocks noGrp="1"/>
          </p:cNvSpPr>
          <p:nvPr>
            <p:ph type="sldNum" sz="quarter" idx="5"/>
          </p:nvPr>
        </p:nvSpPr>
        <p:spPr/>
        <p:txBody>
          <a:bodyPr/>
          <a:lstStyle/>
          <a:p>
            <a:fld id="{2310675B-2BD8-41C8-B76B-D83FEF6410E4}" type="slidenum">
              <a:rPr lang="sv-SE" smtClean="0"/>
              <a:t>11</a:t>
            </a:fld>
            <a:endParaRPr lang="sv-SE"/>
          </a:p>
        </p:txBody>
      </p:sp>
    </p:spTree>
    <p:extLst>
      <p:ext uri="{BB962C8B-B14F-4D97-AF65-F5344CB8AC3E}">
        <p14:creationId xmlns:p14="http://schemas.microsoft.com/office/powerpoint/2010/main" val="33684370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2310675B-2BD8-41C8-B76B-D83FEF6410E4}" type="slidenum">
              <a:rPr lang="sv-SE" smtClean="0"/>
              <a:t>12</a:t>
            </a:fld>
            <a:endParaRPr lang="sv-SE"/>
          </a:p>
        </p:txBody>
      </p:sp>
    </p:spTree>
    <p:extLst>
      <p:ext uri="{BB962C8B-B14F-4D97-AF65-F5344CB8AC3E}">
        <p14:creationId xmlns:p14="http://schemas.microsoft.com/office/powerpoint/2010/main" val="12604653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cs typeface="Calibri"/>
            </a:endParaRPr>
          </a:p>
        </p:txBody>
      </p:sp>
      <p:sp>
        <p:nvSpPr>
          <p:cNvPr id="4" name="Platshållare för bildnummer 3"/>
          <p:cNvSpPr>
            <a:spLocks noGrp="1"/>
          </p:cNvSpPr>
          <p:nvPr>
            <p:ph type="sldNum" sz="quarter" idx="5"/>
          </p:nvPr>
        </p:nvSpPr>
        <p:spPr/>
        <p:txBody>
          <a:bodyPr/>
          <a:lstStyle/>
          <a:p>
            <a:fld id="{2310675B-2BD8-41C8-B76B-D83FEF6410E4}" type="slidenum">
              <a:rPr lang="sv-SE" smtClean="0"/>
              <a:t>13</a:t>
            </a:fld>
            <a:endParaRPr lang="sv-SE"/>
          </a:p>
        </p:txBody>
      </p:sp>
    </p:spTree>
    <p:extLst>
      <p:ext uri="{BB962C8B-B14F-4D97-AF65-F5344CB8AC3E}">
        <p14:creationId xmlns:p14="http://schemas.microsoft.com/office/powerpoint/2010/main" val="2402651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cs typeface="Calibri"/>
              </a:rPr>
              <a:t>Så här ser rutinens framsida ut.</a:t>
            </a:r>
          </a:p>
        </p:txBody>
      </p:sp>
      <p:sp>
        <p:nvSpPr>
          <p:cNvPr id="4" name="Platshållare för bildnummer 3"/>
          <p:cNvSpPr>
            <a:spLocks noGrp="1"/>
          </p:cNvSpPr>
          <p:nvPr>
            <p:ph type="sldNum" sz="quarter" idx="5"/>
          </p:nvPr>
        </p:nvSpPr>
        <p:spPr/>
        <p:txBody>
          <a:bodyPr/>
          <a:lstStyle/>
          <a:p>
            <a:fld id="{2310675B-2BD8-41C8-B76B-D83FEF6410E4}" type="slidenum">
              <a:rPr lang="sv-SE" smtClean="0"/>
              <a:t>2</a:t>
            </a:fld>
            <a:endParaRPr lang="sv-SE"/>
          </a:p>
        </p:txBody>
      </p:sp>
    </p:spTree>
    <p:extLst>
      <p:ext uri="{BB962C8B-B14F-4D97-AF65-F5344CB8AC3E}">
        <p14:creationId xmlns:p14="http://schemas.microsoft.com/office/powerpoint/2010/main" val="23935719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2310675B-2BD8-41C8-B76B-D83FEF6410E4}" type="slidenum">
              <a:rPr lang="sv-SE" smtClean="0"/>
              <a:t>3</a:t>
            </a:fld>
            <a:endParaRPr lang="sv-SE"/>
          </a:p>
        </p:txBody>
      </p:sp>
    </p:spTree>
    <p:extLst>
      <p:ext uri="{BB962C8B-B14F-4D97-AF65-F5344CB8AC3E}">
        <p14:creationId xmlns:p14="http://schemas.microsoft.com/office/powerpoint/2010/main" val="28819900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a:lnSpc>
                <a:spcPct val="130000"/>
              </a:lnSpc>
              <a:spcBef>
                <a:spcPts val="1000"/>
              </a:spcBef>
            </a:pPr>
            <a:r>
              <a:rPr lang="sv-SE"/>
              <a:t>Ibland upplever patienter och närstående sig utsatta för kränkningar i mötet med hälso- och sjukvården. Det visar nationella studier och regional data från Patientnämndens klagomålsärenden (se referenser i rutinen). Därför är det är viktigt att medarbetare och chefer har kunskap och är trygga med hur VGR hanterar situationer där patienter eller närstående upplever sig utsatta för kränkningar i mötet med hälso- och sjukvården. Det kan till exempel behöva tydliggöras vad som gäller kring avvikelsehantering (vilka situationer som ska dokumenteras i </a:t>
            </a:r>
            <a:r>
              <a:rPr lang="sv-SE" dirty="0" err="1"/>
              <a:t>MedControl</a:t>
            </a:r>
            <a:r>
              <a:rPr lang="sv-SE"/>
              <a:t> Pro) eller vad som är bra att tänka på i ett samtal med en patient som berättar att hen upplever sig kränkt i ett vårdmöte. Rutinens syfte är att vara ett stöd i detta. </a:t>
            </a:r>
            <a:endParaRPr lang="sv-SE">
              <a:cs typeface="Calibri" panose="020F0502020204030204"/>
            </a:endParaRPr>
          </a:p>
        </p:txBody>
      </p:sp>
      <p:sp>
        <p:nvSpPr>
          <p:cNvPr id="4" name="Platshållare för bildnummer 3"/>
          <p:cNvSpPr>
            <a:spLocks noGrp="1"/>
          </p:cNvSpPr>
          <p:nvPr>
            <p:ph type="sldNum" sz="quarter" idx="5"/>
          </p:nvPr>
        </p:nvSpPr>
        <p:spPr/>
        <p:txBody>
          <a:bodyPr/>
          <a:lstStyle/>
          <a:p>
            <a:fld id="{2310675B-2BD8-41C8-B76B-D83FEF6410E4}" type="slidenum">
              <a:rPr lang="sv-SE" smtClean="0"/>
              <a:t>4</a:t>
            </a:fld>
            <a:endParaRPr lang="sv-SE"/>
          </a:p>
        </p:txBody>
      </p:sp>
    </p:spTree>
    <p:extLst>
      <p:ext uri="{BB962C8B-B14F-4D97-AF65-F5344CB8AC3E}">
        <p14:creationId xmlns:p14="http://schemas.microsoft.com/office/powerpoint/2010/main" val="265713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2310675B-2BD8-41C8-B76B-D83FEF6410E4}" type="slidenum">
              <a:rPr lang="sv-SE" smtClean="0"/>
              <a:t>5</a:t>
            </a:fld>
            <a:endParaRPr lang="sv-SE"/>
          </a:p>
        </p:txBody>
      </p:sp>
    </p:spTree>
    <p:extLst>
      <p:ext uri="{BB962C8B-B14F-4D97-AF65-F5344CB8AC3E}">
        <p14:creationId xmlns:p14="http://schemas.microsoft.com/office/powerpoint/2010/main" val="13207972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cs typeface="Calibri"/>
              </a:rPr>
              <a:t>Detta är exempel på vad upplevelser av kränkningar i hälso- och sjukvården kan handla om. Exemplen är situationer som återkommer i studier och enkäter, samt i klagomålsärenden som inkommer till Patientnämnden (mer detaljerade referenser finns i rutinen).</a:t>
            </a:r>
          </a:p>
        </p:txBody>
      </p:sp>
      <p:sp>
        <p:nvSpPr>
          <p:cNvPr id="4" name="Platshållare för bildnummer 3"/>
          <p:cNvSpPr>
            <a:spLocks noGrp="1"/>
          </p:cNvSpPr>
          <p:nvPr>
            <p:ph type="sldNum" sz="quarter" idx="5"/>
          </p:nvPr>
        </p:nvSpPr>
        <p:spPr/>
        <p:txBody>
          <a:bodyPr/>
          <a:lstStyle/>
          <a:p>
            <a:fld id="{2310675B-2BD8-41C8-B76B-D83FEF6410E4}" type="slidenum">
              <a:rPr lang="sv-SE" smtClean="0"/>
              <a:t>6</a:t>
            </a:fld>
            <a:endParaRPr lang="sv-SE"/>
          </a:p>
        </p:txBody>
      </p:sp>
    </p:spTree>
    <p:extLst>
      <p:ext uri="{BB962C8B-B14F-4D97-AF65-F5344CB8AC3E}">
        <p14:creationId xmlns:p14="http://schemas.microsoft.com/office/powerpoint/2010/main" val="38169365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Detta är Västra Götalandsregionens budskap till patienter och närstående på området kränkningar i mötet med hälso- och sjukvården. Medarbetare och chefer bär tillsammans dessa budskap i mötet med patienter och närstående. Ett patientinformationsmaterial kommer också att tas fram under våren 2024 med information till patienter och närstående om </a:t>
            </a:r>
            <a:r>
              <a:rPr lang="sv-SE" dirty="0" err="1"/>
              <a:t>VGR:s</a:t>
            </a:r>
            <a:r>
              <a:rPr lang="sv-SE" dirty="0"/>
              <a:t> budskap samt om vad individen kan göra om hen upplever sig utsatt för kränkningar (se nästa bild). </a:t>
            </a:r>
          </a:p>
          <a:p>
            <a:endParaRPr lang="sv-SE">
              <a:cs typeface="Calibri"/>
            </a:endParaRPr>
          </a:p>
        </p:txBody>
      </p:sp>
      <p:sp>
        <p:nvSpPr>
          <p:cNvPr id="4" name="Platshållare för bildnummer 3"/>
          <p:cNvSpPr>
            <a:spLocks noGrp="1"/>
          </p:cNvSpPr>
          <p:nvPr>
            <p:ph type="sldNum" sz="quarter" idx="5"/>
          </p:nvPr>
        </p:nvSpPr>
        <p:spPr/>
        <p:txBody>
          <a:bodyPr/>
          <a:lstStyle/>
          <a:p>
            <a:fld id="{2310675B-2BD8-41C8-B76B-D83FEF6410E4}" type="slidenum">
              <a:rPr lang="sv-SE" smtClean="0"/>
              <a:t>7</a:t>
            </a:fld>
            <a:endParaRPr lang="sv-SE"/>
          </a:p>
        </p:txBody>
      </p:sp>
    </p:spTree>
    <p:extLst>
      <p:ext uri="{BB962C8B-B14F-4D97-AF65-F5344CB8AC3E}">
        <p14:creationId xmlns:p14="http://schemas.microsoft.com/office/powerpoint/2010/main" val="34512394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Om en patient eller närstående upplever att hen blivit utsatt för en kränkning i mötet med hälso- och sjukvården kan hen göra såhär. Att känna till detta kan ge ökad trygghet för medarbetare och chefer i situationer där någon upplever att hen utsatts för en kränkning i mötet med en själv, sin kollega eller den egna verksamheten. </a:t>
            </a:r>
          </a:p>
          <a:p>
            <a:endParaRPr lang="sv-SE">
              <a:cs typeface="Calibri"/>
            </a:endParaRPr>
          </a:p>
          <a:p>
            <a:pPr marL="457200" indent="-457200">
              <a:lnSpc>
                <a:spcPct val="130000"/>
              </a:lnSpc>
              <a:spcBef>
                <a:spcPts val="1000"/>
              </a:spcBef>
              <a:buAutoNum type="arabicPeriod"/>
            </a:pPr>
            <a:r>
              <a:rPr lang="sv-SE" b="0"/>
              <a:t>Om möjligt: </a:t>
            </a:r>
            <a:r>
              <a:rPr lang="sv-SE" b="1"/>
              <a:t>Kontakta den verksamhet där händelsen ägt rum</a:t>
            </a:r>
            <a:r>
              <a:rPr lang="sv-SE"/>
              <a:t>. Personen uppmuntras att berätta för chef eller för någon i personalen om vad som har hänt. Verksamheten är skyldig att svara på personens upplevelse. </a:t>
            </a:r>
            <a:endParaRPr lang="en-US"/>
          </a:p>
          <a:p>
            <a:pPr marL="457200" indent="-457200">
              <a:lnSpc>
                <a:spcPct val="130000"/>
              </a:lnSpc>
              <a:spcBef>
                <a:spcPts val="1000"/>
              </a:spcBef>
              <a:buAutoNum type="arabicPeriod"/>
            </a:pPr>
            <a:r>
              <a:rPr lang="sv-SE"/>
              <a:t>Ifall personen inte vill kontakta, eller upplever att hen inte blivit lyssnad på av den aktuella verksamheten är det möjligt att </a:t>
            </a:r>
            <a:r>
              <a:rPr lang="sv-SE" b="0"/>
              <a:t>vända sig till </a:t>
            </a:r>
            <a:r>
              <a:rPr lang="sv-SE" b="1"/>
              <a:t>Patientnämnden</a:t>
            </a:r>
            <a:r>
              <a:rPr lang="sv-SE"/>
              <a:t>.</a:t>
            </a:r>
            <a:endParaRPr lang="en-US"/>
          </a:p>
          <a:p>
            <a:pPr marL="457200" indent="-457200">
              <a:lnSpc>
                <a:spcPct val="130000"/>
              </a:lnSpc>
              <a:spcBef>
                <a:spcPts val="1000"/>
              </a:spcBef>
              <a:buAutoNum type="arabicPeriod"/>
            </a:pPr>
            <a:r>
              <a:rPr lang="sv-SE"/>
              <a:t>Ibland kan det vara aktuellt att </a:t>
            </a:r>
            <a:r>
              <a:rPr lang="sv-SE" b="1"/>
              <a:t>kontakta andra instanser</a:t>
            </a:r>
            <a:r>
              <a:rPr lang="sv-SE"/>
              <a:t>, till exempel Diskrimineringsombudsmannen. </a:t>
            </a:r>
            <a:endParaRPr lang="sv-SE">
              <a:cs typeface="Calibri"/>
            </a:endParaRPr>
          </a:p>
        </p:txBody>
      </p:sp>
      <p:sp>
        <p:nvSpPr>
          <p:cNvPr id="4" name="Platshållare för bildnummer 3"/>
          <p:cNvSpPr>
            <a:spLocks noGrp="1"/>
          </p:cNvSpPr>
          <p:nvPr>
            <p:ph type="sldNum" sz="quarter" idx="5"/>
          </p:nvPr>
        </p:nvSpPr>
        <p:spPr/>
        <p:txBody>
          <a:bodyPr/>
          <a:lstStyle/>
          <a:p>
            <a:fld id="{2310675B-2BD8-41C8-B76B-D83FEF6410E4}" type="slidenum">
              <a:rPr lang="sv-SE" smtClean="0"/>
              <a:t>8</a:t>
            </a:fld>
            <a:endParaRPr lang="sv-SE"/>
          </a:p>
        </p:txBody>
      </p:sp>
    </p:spTree>
    <p:extLst>
      <p:ext uri="{BB962C8B-B14F-4D97-AF65-F5344CB8AC3E}">
        <p14:creationId xmlns:p14="http://schemas.microsoft.com/office/powerpoint/2010/main" val="6470474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a:t>Attityder, värderingar och förhållningssätt i samhället, i arbetsgruppen och hos enskilda medarbetare kan påverka både arbetsmiljön och den vård som ges. Därför är det viktigt att medarbetare berättar om upplevelser av kränkningar mot patienter och närstående. </a:t>
            </a:r>
          </a:p>
          <a:p>
            <a:endParaRPr lang="sv-SE" b="1"/>
          </a:p>
          <a:p>
            <a:pPr>
              <a:lnSpc>
                <a:spcPct val="130000"/>
              </a:lnSpc>
              <a:spcBef>
                <a:spcPts val="1000"/>
              </a:spcBef>
            </a:pPr>
            <a:r>
              <a:rPr lang="sv-SE"/>
              <a:t>Upplever du som medarbetare att kränkningar mot patienter eller närstående förekommer på din arbetsplats? Då kan du göra så här.</a:t>
            </a:r>
            <a:br>
              <a:rPr lang="sv-SE">
                <a:cs typeface="+mn-lt"/>
              </a:rPr>
            </a:br>
            <a:endParaRPr lang="sv-SE">
              <a:cs typeface="Calibri"/>
            </a:endParaRPr>
          </a:p>
          <a:p>
            <a:pPr marL="457200" indent="-457200">
              <a:lnSpc>
                <a:spcPct val="130000"/>
              </a:lnSpc>
              <a:spcBef>
                <a:spcPts val="1000"/>
              </a:spcBef>
              <a:buAutoNum type="arabicPeriod"/>
            </a:pPr>
            <a:r>
              <a:rPr lang="sv-SE" b="1"/>
              <a:t>Vänd dig till din närmsta chef </a:t>
            </a:r>
            <a:r>
              <a:rPr lang="sv-SE"/>
              <a:t>och berätta om dina upplevelser. Du kan också vända dig till din verksamhets skyddsombud, fackliga representant eller HR-avdelning.</a:t>
            </a:r>
            <a:endParaRPr lang="en-US"/>
          </a:p>
          <a:p>
            <a:pPr marL="457200" indent="-457200">
              <a:lnSpc>
                <a:spcPct val="130000"/>
              </a:lnSpc>
              <a:spcBef>
                <a:spcPts val="1000"/>
              </a:spcBef>
              <a:buAutoNum type="arabicPeriod"/>
            </a:pPr>
            <a:r>
              <a:rPr lang="sv-SE" b="1"/>
              <a:t>Dokumentera i </a:t>
            </a:r>
            <a:r>
              <a:rPr lang="sv-SE" b="1" err="1"/>
              <a:t>MedControl</a:t>
            </a:r>
            <a:r>
              <a:rPr lang="sv-SE" b="1"/>
              <a:t> Pro. </a:t>
            </a:r>
            <a:r>
              <a:rPr lang="sv-SE"/>
              <a:t>Mer information om vad som gäller kring dokumentation finns i rutinen.</a:t>
            </a:r>
            <a:endParaRPr lang="en-US"/>
          </a:p>
          <a:p>
            <a:pPr marL="457200" indent="-457200">
              <a:lnSpc>
                <a:spcPct val="130000"/>
              </a:lnSpc>
              <a:spcBef>
                <a:spcPts val="1000"/>
              </a:spcBef>
              <a:buAutoNum type="arabicPeriod"/>
            </a:pPr>
            <a:r>
              <a:rPr lang="sv-SE" b="1"/>
              <a:t>Skriv ner dina upplevelser. </a:t>
            </a:r>
            <a:r>
              <a:rPr lang="sv-SE"/>
              <a:t>Det kan vara bra för att minnas och kunna återge en situation i efterhand.  </a:t>
            </a:r>
            <a:endParaRPr lang="en-US"/>
          </a:p>
          <a:p>
            <a:pPr marL="457200" indent="-457200">
              <a:lnSpc>
                <a:spcPct val="130000"/>
              </a:lnSpc>
              <a:spcBef>
                <a:spcPts val="1000"/>
              </a:spcBef>
              <a:buAutoNum type="arabicPeriod"/>
            </a:pPr>
            <a:r>
              <a:rPr lang="sv-SE"/>
              <a:t>Berättar en patient eller närstående för dig att hen upplever sig kränkt? Kanske i mötet med dig, din kollega eller din verksamhet. </a:t>
            </a:r>
            <a:r>
              <a:rPr lang="sv-SE" b="1"/>
              <a:t>Lyssna och prata med personen! </a:t>
            </a:r>
            <a:r>
              <a:rPr lang="sv-SE"/>
              <a:t>En guide för patientsamtal finns i rutinen och längre fram i detta APT-material. </a:t>
            </a:r>
          </a:p>
        </p:txBody>
      </p:sp>
      <p:sp>
        <p:nvSpPr>
          <p:cNvPr id="4" name="Platshållare för bildnummer 3"/>
          <p:cNvSpPr>
            <a:spLocks noGrp="1"/>
          </p:cNvSpPr>
          <p:nvPr>
            <p:ph type="sldNum" sz="quarter" idx="5"/>
          </p:nvPr>
        </p:nvSpPr>
        <p:spPr/>
        <p:txBody>
          <a:bodyPr/>
          <a:lstStyle/>
          <a:p>
            <a:fld id="{2310675B-2BD8-41C8-B76B-D83FEF6410E4}" type="slidenum">
              <a:rPr lang="sv-SE" smtClean="0"/>
              <a:t>9</a:t>
            </a:fld>
            <a:endParaRPr lang="sv-SE"/>
          </a:p>
        </p:txBody>
      </p:sp>
    </p:spTree>
    <p:extLst>
      <p:ext uri="{BB962C8B-B14F-4D97-AF65-F5344CB8AC3E}">
        <p14:creationId xmlns:p14="http://schemas.microsoft.com/office/powerpoint/2010/main" val="23921903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undersidor_blue.png" TargetMode="External"/><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undersidor_blue.png" TargetMode="External"/><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3AB1CC7E-5066-B2D6-C273-8806FB859F9B}"/>
              </a:ext>
            </a:extLst>
          </p:cNvPr>
          <p:cNvSpPr>
            <a:spLocks noGrp="1"/>
          </p:cNvSpPr>
          <p:nvPr>
            <p:ph type="dt" sz="half" idx="10"/>
          </p:nvPr>
        </p:nvSpPr>
        <p:spPr/>
        <p:txBody>
          <a:bodyPr/>
          <a:lstStyle/>
          <a:p>
            <a:fld id="{DA185498-67B0-4A0B-8455-9A803E3F2EDA}" type="datetime1">
              <a:rPr lang="sv-SE" smtClean="0"/>
              <a:t>2024-02-28</a:t>
            </a:fld>
            <a:endParaRPr lang="sv-SE"/>
          </a:p>
        </p:txBody>
      </p:sp>
      <p:sp>
        <p:nvSpPr>
          <p:cNvPr id="5" name="Platshållare för sidfot 4">
            <a:extLst>
              <a:ext uri="{FF2B5EF4-FFF2-40B4-BE49-F238E27FC236}">
                <a16:creationId xmlns:a16="http://schemas.microsoft.com/office/drawing/2014/main" id="{12B0C1A2-56EF-E81F-53A9-CC77AD52554C}"/>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18004220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p:txBody>
          <a:bodyPr/>
          <a:lstStyle>
            <a:lvl1pPr>
              <a:defRPr/>
            </a:lvl1pPr>
          </a:lstStyle>
          <a:p>
            <a:r>
              <a:rPr lang="sv-SE"/>
              <a:t>Klicka för att lägga till rubrik</a:t>
            </a:r>
          </a:p>
        </p:txBody>
      </p:sp>
      <p:sp>
        <p:nvSpPr>
          <p:cNvPr id="14" name="Platshållare för innehåll 13">
            <a:extLst>
              <a:ext uri="{FF2B5EF4-FFF2-40B4-BE49-F238E27FC236}">
                <a16:creationId xmlns:a16="http://schemas.microsoft.com/office/drawing/2014/main" id="{A9936CC4-BC31-7B4D-38E0-EC836B72C571}"/>
              </a:ext>
            </a:extLst>
          </p:cNvPr>
          <p:cNvSpPr>
            <a:spLocks noGrp="1"/>
          </p:cNvSpPr>
          <p:nvPr>
            <p:ph sz="quarter" idx="13"/>
          </p:nvPr>
        </p:nvSpPr>
        <p:spPr>
          <a:xfrm>
            <a:off x="1092200" y="2113722"/>
            <a:ext cx="8650817" cy="331152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p:txBody>
          <a:bodyPr/>
          <a:lstStyle/>
          <a:p>
            <a:fld id="{094EC4B8-68CD-44A3-B172-19A87347D395}" type="datetime1">
              <a:rPr lang="sv-SE" smtClean="0"/>
              <a:t>2024-02-28</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sp>
        <p:nvSpPr>
          <p:cNvPr id="7" name="Rektangel: ett hörn rundat 6">
            <a:extLst>
              <a:ext uri="{FF2B5EF4-FFF2-40B4-BE49-F238E27FC236}">
                <a16:creationId xmlns:a16="http://schemas.microsoft.com/office/drawing/2014/main" id="{73A585E4-AFD9-73B3-6228-5EC2E00562BE}"/>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H="1" flipV="1">
            <a:off x="10371138" y="380999"/>
            <a:ext cx="1433512" cy="1019173"/>
          </a:xfrm>
          <a:prstGeom prst="round1Rect">
            <a:avLst>
              <a:gd name="adj" fmla="val 4890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8" name="Rektangel: ett hörn rundat 7">
            <a:extLst>
              <a:ext uri="{FF2B5EF4-FFF2-40B4-BE49-F238E27FC236}">
                <a16:creationId xmlns:a16="http://schemas.microsoft.com/office/drawing/2014/main" id="{B5372248-D21F-8D52-3DB3-51A7B660569B}"/>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1400173"/>
            <a:ext cx="1433512" cy="2032001"/>
          </a:xfrm>
          <a:prstGeom prst="round1Rect">
            <a:avLst>
              <a:gd name="adj" fmla="val 4026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9" name="Rektangel: ett hörn rundat 8">
            <a:extLst>
              <a:ext uri="{FF2B5EF4-FFF2-40B4-BE49-F238E27FC236}">
                <a16:creationId xmlns:a16="http://schemas.microsoft.com/office/drawing/2014/main" id="{10FBF7AD-460F-553E-5C7C-F85B1FC5BAEB}"/>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3439316"/>
            <a:ext cx="1433512" cy="3056098"/>
          </a:xfrm>
          <a:prstGeom prst="round1Rect">
            <a:avLst>
              <a:gd name="adj" fmla="val 402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Tree>
    <p:extLst>
      <p:ext uri="{BB962C8B-B14F-4D97-AF65-F5344CB8AC3E}">
        <p14:creationId xmlns:p14="http://schemas.microsoft.com/office/powerpoint/2010/main" val="20545118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Rubrik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91539" y="1076643"/>
            <a:ext cx="5737195" cy="2387600"/>
          </a:xfrm>
        </p:spPr>
        <p:txBody>
          <a:bodyPr anchor="b"/>
          <a:lstStyle>
            <a:lvl1pPr algn="l">
              <a:lnSpc>
                <a:spcPct val="100000"/>
              </a:lnSpc>
              <a:defRPr sz="3500" b="1"/>
            </a:lvl1pPr>
          </a:lstStyle>
          <a:p>
            <a:r>
              <a:rPr lang="sv-SE"/>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85371" y="3761691"/>
            <a:ext cx="5743363"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för att lägga till underrubrik</a:t>
            </a:r>
          </a:p>
        </p:txBody>
      </p:sp>
      <p:pic>
        <p:nvPicPr>
          <p:cNvPr id="8" name="Logo" descr="Västra Götalandsregionen, logo">
            <a:extLst>
              <a:ext uri="{FF2B5EF4-FFF2-40B4-BE49-F238E27FC236}">
                <a16:creationId xmlns:a16="http://schemas.microsoft.com/office/drawing/2014/main" id="{DF4C8F7D-7A28-CB63-79C6-C812735D651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26234" y="6030915"/>
            <a:ext cx="2147886" cy="435093"/>
          </a:xfrm>
          <a:prstGeom prst="rect">
            <a:avLst/>
          </a:prstGeom>
        </p:spPr>
      </p:pic>
      <p:sp>
        <p:nvSpPr>
          <p:cNvPr id="10" name="Rektangel: ett hörn rundat 9">
            <a:extLst>
              <a:ext uri="{FF2B5EF4-FFF2-40B4-BE49-F238E27FC236}">
                <a16:creationId xmlns:a16="http://schemas.microsoft.com/office/drawing/2014/main" id="{7E61D836-2BE6-1C11-FBD1-3BB4D68DD0CA}"/>
              </a:ext>
              <a:ext uri="{C183D7F6-B498-43B3-948B-1728B52AA6E4}">
                <adec:decorative xmlns:adec="http://schemas.microsoft.com/office/drawing/2017/decorative" val="1"/>
              </a:ext>
            </a:extLst>
          </p:cNvPr>
          <p:cNvSpPr>
            <a:spLocks/>
          </p:cNvSpPr>
          <p:nvPr userDrawn="1"/>
        </p:nvSpPr>
        <p:spPr>
          <a:xfrm>
            <a:off x="7517606" y="1400174"/>
            <a:ext cx="1422400" cy="2028821"/>
          </a:xfrm>
          <a:prstGeom prst="round1Rect">
            <a:avLst>
              <a:gd name="adj" fmla="val 3832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1" name="Rektangel: ett hörn rundat 10">
            <a:extLst>
              <a:ext uri="{FF2B5EF4-FFF2-40B4-BE49-F238E27FC236}">
                <a16:creationId xmlns:a16="http://schemas.microsoft.com/office/drawing/2014/main" id="{D021E843-F0CA-3668-937E-991E960076AB}"/>
              </a:ext>
              <a:ext uri="{C183D7F6-B498-43B3-948B-1728B52AA6E4}">
                <adec:decorative xmlns:adec="http://schemas.microsoft.com/office/drawing/2017/decorative" val="1"/>
              </a:ext>
            </a:extLst>
          </p:cNvPr>
          <p:cNvSpPr>
            <a:spLocks/>
          </p:cNvSpPr>
          <p:nvPr userDrawn="1"/>
        </p:nvSpPr>
        <p:spPr>
          <a:xfrm rot="10800000" flipH="1">
            <a:off x="7517606" y="380998"/>
            <a:ext cx="1422400" cy="1019175"/>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1" name="Rektangel: ett hörn rundat 20">
            <a:extLst>
              <a:ext uri="{FF2B5EF4-FFF2-40B4-BE49-F238E27FC236}">
                <a16:creationId xmlns:a16="http://schemas.microsoft.com/office/drawing/2014/main" id="{2779E0F7-FC36-DC8B-F70D-E1EB4B4317B7}"/>
              </a:ext>
              <a:ext uri="{C183D7F6-B498-43B3-948B-1728B52AA6E4}">
                <adec:decorative xmlns:adec="http://schemas.microsoft.com/office/drawing/2017/decorative" val="1"/>
              </a:ext>
            </a:extLst>
          </p:cNvPr>
          <p:cNvSpPr>
            <a:spLocks/>
          </p:cNvSpPr>
          <p:nvPr userDrawn="1"/>
        </p:nvSpPr>
        <p:spPr>
          <a:xfrm rot="10800000" flipH="1">
            <a:off x="8940005" y="3428996"/>
            <a:ext cx="1439467" cy="2036754"/>
          </a:xfrm>
          <a:prstGeom prst="round1Rect">
            <a:avLst>
              <a:gd name="adj" fmla="val 3733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2" name="Rektangel: ett hörn rundat 21">
            <a:extLst>
              <a:ext uri="{FF2B5EF4-FFF2-40B4-BE49-F238E27FC236}">
                <a16:creationId xmlns:a16="http://schemas.microsoft.com/office/drawing/2014/main" id="{9DC97AAD-37E8-82F9-3999-4634B50843D1}"/>
              </a:ext>
              <a:ext uri="{C183D7F6-B498-43B3-948B-1728B52AA6E4}">
                <adec:decorative xmlns:adec="http://schemas.microsoft.com/office/drawing/2017/decorative" val="1"/>
              </a:ext>
            </a:extLst>
          </p:cNvPr>
          <p:cNvSpPr>
            <a:spLocks/>
          </p:cNvSpPr>
          <p:nvPr userDrawn="1"/>
        </p:nvSpPr>
        <p:spPr>
          <a:xfrm rot="10800000" flipH="1" flipV="1">
            <a:off x="10350074" y="5465756"/>
            <a:ext cx="1419222" cy="1020766"/>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3" name="Rektangel: ett hörn rundat 22">
            <a:extLst>
              <a:ext uri="{FF2B5EF4-FFF2-40B4-BE49-F238E27FC236}">
                <a16:creationId xmlns:a16="http://schemas.microsoft.com/office/drawing/2014/main" id="{262A45B3-FC56-5A48-E32E-99E82C5AB24A}"/>
              </a:ext>
              <a:ext uri="{C183D7F6-B498-43B3-948B-1728B52AA6E4}">
                <adec:decorative xmlns:adec="http://schemas.microsoft.com/office/drawing/2017/decorative" val="1"/>
              </a:ext>
            </a:extLst>
          </p:cNvPr>
          <p:cNvSpPr>
            <a:spLocks/>
          </p:cNvSpPr>
          <p:nvPr userDrawn="1"/>
        </p:nvSpPr>
        <p:spPr>
          <a:xfrm rot="10800000" flipH="1">
            <a:off x="7517606" y="3428997"/>
            <a:ext cx="1422400" cy="1019175"/>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4" name="Rektangel: ett hörn rundat 23">
            <a:extLst>
              <a:ext uri="{FF2B5EF4-FFF2-40B4-BE49-F238E27FC236}">
                <a16:creationId xmlns:a16="http://schemas.microsoft.com/office/drawing/2014/main" id="{5BD28DEE-ADA6-15DB-766D-492D1DE78EF9}"/>
              </a:ext>
              <a:ext uri="{C183D7F6-B498-43B3-948B-1728B52AA6E4}">
                <adec:decorative xmlns:adec="http://schemas.microsoft.com/office/drawing/2017/decorative" val="1"/>
              </a:ext>
            </a:extLst>
          </p:cNvPr>
          <p:cNvSpPr>
            <a:spLocks/>
          </p:cNvSpPr>
          <p:nvPr userDrawn="1"/>
        </p:nvSpPr>
        <p:spPr>
          <a:xfrm rot="10800000" flipH="1">
            <a:off x="7517606" y="4448166"/>
            <a:ext cx="1422400" cy="2038355"/>
          </a:xfrm>
          <a:prstGeom prst="round1Rect">
            <a:avLst>
              <a:gd name="adj" fmla="val 3996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5" name="Rektangel: ett hörn rundat 24">
            <a:extLst>
              <a:ext uri="{FF2B5EF4-FFF2-40B4-BE49-F238E27FC236}">
                <a16:creationId xmlns:a16="http://schemas.microsoft.com/office/drawing/2014/main" id="{5A1DBF60-A901-55C1-FAE0-9D2BFA62C83E}"/>
              </a:ext>
              <a:ext uri="{C183D7F6-B498-43B3-948B-1728B52AA6E4}">
                <adec:decorative xmlns:adec="http://schemas.microsoft.com/office/drawing/2017/decorative" val="1"/>
              </a:ext>
            </a:extLst>
          </p:cNvPr>
          <p:cNvSpPr>
            <a:spLocks/>
          </p:cNvSpPr>
          <p:nvPr userDrawn="1"/>
        </p:nvSpPr>
        <p:spPr>
          <a:xfrm flipH="1">
            <a:off x="10379475" y="3428999"/>
            <a:ext cx="1422000" cy="2036754"/>
          </a:xfrm>
          <a:prstGeom prst="round1Rect">
            <a:avLst>
              <a:gd name="adj" fmla="val 3832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6" name="Rektangel: ett hörn rundat 25">
            <a:extLst>
              <a:ext uri="{FF2B5EF4-FFF2-40B4-BE49-F238E27FC236}">
                <a16:creationId xmlns:a16="http://schemas.microsoft.com/office/drawing/2014/main" id="{21E11914-6E9E-9412-96FA-D0BE87BBB319}"/>
              </a:ext>
              <a:ext uri="{C183D7F6-B498-43B3-948B-1728B52AA6E4}">
                <adec:decorative xmlns:adec="http://schemas.microsoft.com/office/drawing/2017/decorative" val="1"/>
              </a:ext>
            </a:extLst>
          </p:cNvPr>
          <p:cNvSpPr>
            <a:spLocks/>
          </p:cNvSpPr>
          <p:nvPr userDrawn="1"/>
        </p:nvSpPr>
        <p:spPr>
          <a:xfrm rot="10800000" flipV="1">
            <a:off x="8936830" y="5465754"/>
            <a:ext cx="1442643" cy="1020767"/>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8" name="Frihandsfigur: Form 27">
            <a:extLst>
              <a:ext uri="{FF2B5EF4-FFF2-40B4-BE49-F238E27FC236}">
                <a16:creationId xmlns:a16="http://schemas.microsoft.com/office/drawing/2014/main" id="{068474CD-0AF3-5001-F209-6782DA68FC1B}"/>
              </a:ext>
              <a:ext uri="{C183D7F6-B498-43B3-948B-1728B52AA6E4}">
                <adec:decorative xmlns:adec="http://schemas.microsoft.com/office/drawing/2017/decorative" val="1"/>
              </a:ext>
            </a:extLst>
          </p:cNvPr>
          <p:cNvSpPr/>
          <p:nvPr userDrawn="1"/>
        </p:nvSpPr>
        <p:spPr>
          <a:xfrm>
            <a:off x="8936831" y="380997"/>
            <a:ext cx="2867819" cy="3048000"/>
          </a:xfrm>
          <a:custGeom>
            <a:avLst/>
            <a:gdLst>
              <a:gd name="connsiteX0" fmla="*/ 0 w 2867819"/>
              <a:gd name="connsiteY0" fmla="*/ 0 h 3048000"/>
              <a:gd name="connsiteX1" fmla="*/ 2867819 w 2867819"/>
              <a:gd name="connsiteY1" fmla="*/ 0 h 3048000"/>
              <a:gd name="connsiteX2" fmla="*/ 2867819 w 2867819"/>
              <a:gd name="connsiteY2" fmla="*/ 3048000 h 3048000"/>
              <a:gd name="connsiteX3" fmla="*/ 567857 w 2867819"/>
              <a:gd name="connsiteY3" fmla="*/ 3048000 h 3048000"/>
              <a:gd name="connsiteX4" fmla="*/ 0 w 2867819"/>
              <a:gd name="connsiteY4" fmla="*/ 2480143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819" h="3048000">
                <a:moveTo>
                  <a:pt x="0" y="0"/>
                </a:moveTo>
                <a:lnTo>
                  <a:pt x="2867819" y="0"/>
                </a:lnTo>
                <a:lnTo>
                  <a:pt x="2867819" y="3048000"/>
                </a:lnTo>
                <a:lnTo>
                  <a:pt x="567857" y="3048000"/>
                </a:lnTo>
                <a:cubicBezTo>
                  <a:pt x="254238" y="3048000"/>
                  <a:pt x="0" y="2793762"/>
                  <a:pt x="0" y="2480143"/>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6" name="Platshållare för datum 5">
            <a:extLst>
              <a:ext uri="{FF2B5EF4-FFF2-40B4-BE49-F238E27FC236}">
                <a16:creationId xmlns:a16="http://schemas.microsoft.com/office/drawing/2014/main" id="{30EAE83A-8325-0375-6F9F-906487EE9F55}"/>
              </a:ext>
            </a:extLst>
          </p:cNvPr>
          <p:cNvSpPr>
            <a:spLocks noGrp="1"/>
          </p:cNvSpPr>
          <p:nvPr>
            <p:ph type="dt" sz="half" idx="10"/>
          </p:nvPr>
        </p:nvSpPr>
        <p:spPr/>
        <p:txBody>
          <a:bodyPr/>
          <a:lstStyle/>
          <a:p>
            <a:fld id="{5A1A9ECC-DD52-4BAE-8436-3D4B0CE1438D}" type="datetime1">
              <a:rPr lang="sv-SE" smtClean="0"/>
              <a:t>2024-02-28</a:t>
            </a:fld>
            <a:endParaRPr lang="sv-SE"/>
          </a:p>
        </p:txBody>
      </p:sp>
      <p:sp>
        <p:nvSpPr>
          <p:cNvPr id="7" name="Platshållare för sidfot 6">
            <a:extLst>
              <a:ext uri="{FF2B5EF4-FFF2-40B4-BE49-F238E27FC236}">
                <a16:creationId xmlns:a16="http://schemas.microsoft.com/office/drawing/2014/main" id="{8810085F-04AE-F66F-8FEC-4C6A10935D99}"/>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16679568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userDrawn="1">
  <p:cSld name="Rubrik och innehåll och 2 bilder">
    <p:spTree>
      <p:nvGrpSpPr>
        <p:cNvPr id="1" name=""/>
        <p:cNvGrpSpPr/>
        <p:nvPr/>
      </p:nvGrpSpPr>
      <p:grpSpPr>
        <a:xfrm>
          <a:off x="0" y="0"/>
          <a:ext cx="0" cy="0"/>
          <a:chOff x="0" y="0"/>
          <a:chExt cx="0" cy="0"/>
        </a:xfrm>
      </p:grpSpPr>
      <p:sp>
        <p:nvSpPr>
          <p:cNvPr id="2" name="Rubrik 1"/>
          <p:cNvSpPr>
            <a:spLocks noGrp="1"/>
          </p:cNvSpPr>
          <p:nvPr>
            <p:ph type="title"/>
          </p:nvPr>
        </p:nvSpPr>
        <p:spPr>
          <a:xfrm>
            <a:off x="710400" y="960000"/>
            <a:ext cx="7038717" cy="1382400"/>
          </a:xfrm>
        </p:spPr>
        <p:txBody>
          <a:bodyPr/>
          <a:lstStyle/>
          <a:p>
            <a:r>
              <a:rPr lang="sv-SE"/>
              <a:t>Klicka här för att ändra mall för rubrikformat</a:t>
            </a:r>
          </a:p>
        </p:txBody>
      </p:sp>
      <p:sp>
        <p:nvSpPr>
          <p:cNvPr id="3" name="Platshållare för innehåll 2"/>
          <p:cNvSpPr>
            <a:spLocks noGrp="1"/>
          </p:cNvSpPr>
          <p:nvPr>
            <p:ph idx="1"/>
          </p:nvPr>
        </p:nvSpPr>
        <p:spPr>
          <a:xfrm>
            <a:off x="710400" y="2400000"/>
            <a:ext cx="7038717" cy="3600000"/>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8" name="Platshållare för bild 7"/>
          <p:cNvSpPr>
            <a:spLocks noGrp="1"/>
          </p:cNvSpPr>
          <p:nvPr>
            <p:ph type="pic" sz="quarter" idx="13"/>
          </p:nvPr>
        </p:nvSpPr>
        <p:spPr>
          <a:xfrm>
            <a:off x="8208000" y="441600"/>
            <a:ext cx="3984000" cy="2688000"/>
          </a:xfrm>
        </p:spPr>
        <p:txBody>
          <a:bodyPr/>
          <a:lstStyle>
            <a:lvl1pPr marL="0" indent="0">
              <a:buFontTx/>
              <a:buNone/>
              <a:defRPr/>
            </a:lvl1pPr>
          </a:lstStyle>
          <a:p>
            <a:r>
              <a:rPr lang="sv-SE"/>
              <a:t>Klicka på ikonen för att lägga till en bild</a:t>
            </a:r>
          </a:p>
        </p:txBody>
      </p:sp>
      <p:sp>
        <p:nvSpPr>
          <p:cNvPr id="10" name="Platshållare för bild 7"/>
          <p:cNvSpPr>
            <a:spLocks noGrp="1"/>
          </p:cNvSpPr>
          <p:nvPr>
            <p:ph type="pic" sz="quarter" idx="14"/>
          </p:nvPr>
        </p:nvSpPr>
        <p:spPr>
          <a:xfrm>
            <a:off x="8208000" y="3331149"/>
            <a:ext cx="3984000" cy="2688000"/>
          </a:xfrm>
        </p:spPr>
        <p:txBody>
          <a:bodyPr/>
          <a:lstStyle>
            <a:lvl1pPr marL="0" indent="0">
              <a:buFontTx/>
              <a:buNone/>
              <a:defRPr/>
            </a:lvl1pPr>
          </a:lstStyle>
          <a:p>
            <a:r>
              <a:rPr lang="sv-SE"/>
              <a:t>Klicka på ikonen för att lägga till en bild</a:t>
            </a:r>
          </a:p>
        </p:txBody>
      </p:sp>
      <p:pic>
        <p:nvPicPr>
          <p:cNvPr id="11" name="Bildobjekt 4"/>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bwMode="auto">
          <a:xfrm>
            <a:off x="24" y="6626614"/>
            <a:ext cx="12191952" cy="23477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2" name="Platshållare för datum 3"/>
          <p:cNvSpPr>
            <a:spLocks noGrp="1"/>
          </p:cNvSpPr>
          <p:nvPr>
            <p:ph type="dt" sz="half" idx="2"/>
          </p:nvPr>
        </p:nvSpPr>
        <p:spPr>
          <a:xfrm>
            <a:off x="650901" y="6191147"/>
            <a:ext cx="1628905" cy="366183"/>
          </a:xfrm>
          <a:prstGeom prst="rect">
            <a:avLst/>
          </a:prstGeom>
        </p:spPr>
        <p:txBody>
          <a:bodyPr vert="horz" lIns="91440" tIns="45720" rIns="91440" bIns="45720" rtlCol="0" anchor="ctr"/>
          <a:lstStyle>
            <a:lvl1pPr algn="l">
              <a:defRPr sz="1600">
                <a:solidFill>
                  <a:srgbClr val="000000"/>
                </a:solidFill>
              </a:defRPr>
            </a:lvl1pPr>
          </a:lstStyle>
          <a:p>
            <a:fld id="{E82650AE-06A9-2D4E-84FA-95DA3038D778}" type="datetime1">
              <a:rPr lang="sv-SE" smtClean="0"/>
              <a:pPr/>
              <a:t>2024-02-28</a:t>
            </a:fld>
            <a:endParaRPr lang="sv-SE"/>
          </a:p>
        </p:txBody>
      </p:sp>
      <p:sp>
        <p:nvSpPr>
          <p:cNvPr id="13" name="Platshållare för sidfot 4"/>
          <p:cNvSpPr>
            <a:spLocks noGrp="1"/>
          </p:cNvSpPr>
          <p:nvPr>
            <p:ph type="ftr" sz="quarter" idx="3"/>
          </p:nvPr>
        </p:nvSpPr>
        <p:spPr>
          <a:xfrm>
            <a:off x="2321106" y="6191147"/>
            <a:ext cx="5955577" cy="366183"/>
          </a:xfrm>
          <a:prstGeom prst="rect">
            <a:avLst/>
          </a:prstGeom>
        </p:spPr>
        <p:txBody>
          <a:bodyPr vert="horz" lIns="91440" tIns="45720" rIns="91440" bIns="45720" rtlCol="0" anchor="ctr"/>
          <a:lstStyle>
            <a:lvl1pPr algn="l">
              <a:defRPr sz="1600">
                <a:solidFill>
                  <a:srgbClr val="000000"/>
                </a:solidFill>
              </a:defRPr>
            </a:lvl1pPr>
          </a:lstStyle>
          <a:p>
            <a:r>
              <a:rPr lang="sv-SE"/>
              <a:t>Här skriver du in sidfot</a:t>
            </a:r>
          </a:p>
        </p:txBody>
      </p:sp>
    </p:spTree>
    <p:extLst>
      <p:ext uri="{BB962C8B-B14F-4D97-AF65-F5344CB8AC3E}">
        <p14:creationId xmlns:p14="http://schemas.microsoft.com/office/powerpoint/2010/main" val="3234363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userDrawn="1">
  <p:cSld name="Rubrik och innehåll och hög bild">
    <p:spTree>
      <p:nvGrpSpPr>
        <p:cNvPr id="1" name=""/>
        <p:cNvGrpSpPr/>
        <p:nvPr/>
      </p:nvGrpSpPr>
      <p:grpSpPr>
        <a:xfrm>
          <a:off x="0" y="0"/>
          <a:ext cx="0" cy="0"/>
          <a:chOff x="0" y="0"/>
          <a:chExt cx="0" cy="0"/>
        </a:xfrm>
      </p:grpSpPr>
      <p:sp>
        <p:nvSpPr>
          <p:cNvPr id="2" name="Rubrik 1"/>
          <p:cNvSpPr>
            <a:spLocks noGrp="1"/>
          </p:cNvSpPr>
          <p:nvPr>
            <p:ph type="title"/>
          </p:nvPr>
        </p:nvSpPr>
        <p:spPr>
          <a:xfrm>
            <a:off x="710400" y="960000"/>
            <a:ext cx="6345600" cy="1382400"/>
          </a:xfrm>
        </p:spPr>
        <p:txBody>
          <a:bodyPr/>
          <a:lstStyle/>
          <a:p>
            <a:r>
              <a:rPr lang="sv-SE"/>
              <a:t>Klicka här för att ändra mall för rubrikformat</a:t>
            </a:r>
          </a:p>
        </p:txBody>
      </p:sp>
      <p:sp>
        <p:nvSpPr>
          <p:cNvPr id="3" name="Platshållare för innehåll 2"/>
          <p:cNvSpPr>
            <a:spLocks noGrp="1"/>
          </p:cNvSpPr>
          <p:nvPr>
            <p:ph idx="1"/>
          </p:nvPr>
        </p:nvSpPr>
        <p:spPr>
          <a:xfrm>
            <a:off x="710400" y="2400000"/>
            <a:ext cx="6345600" cy="3619200"/>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8" name="Platshållare för bild 7"/>
          <p:cNvSpPr>
            <a:spLocks noGrp="1"/>
          </p:cNvSpPr>
          <p:nvPr>
            <p:ph type="pic" sz="quarter" idx="13"/>
          </p:nvPr>
        </p:nvSpPr>
        <p:spPr>
          <a:xfrm>
            <a:off x="7488000" y="0"/>
            <a:ext cx="4704000" cy="6624000"/>
          </a:xfrm>
        </p:spPr>
        <p:txBody>
          <a:bodyPr/>
          <a:lstStyle>
            <a:lvl1pPr marL="0" indent="0">
              <a:buFontTx/>
              <a:buNone/>
              <a:defRPr/>
            </a:lvl1pPr>
          </a:lstStyle>
          <a:p>
            <a:r>
              <a:rPr lang="sv-SE"/>
              <a:t>Klicka på ikonen för att lägga till en bild</a:t>
            </a:r>
          </a:p>
        </p:txBody>
      </p:sp>
      <p:pic>
        <p:nvPicPr>
          <p:cNvPr id="10" name="Bildobjekt 4"/>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bwMode="auto">
          <a:xfrm>
            <a:off x="24" y="6626614"/>
            <a:ext cx="12191952" cy="23477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 name="Platshållare för datum 3"/>
          <p:cNvSpPr>
            <a:spLocks noGrp="1"/>
          </p:cNvSpPr>
          <p:nvPr>
            <p:ph type="dt" sz="half" idx="2"/>
          </p:nvPr>
        </p:nvSpPr>
        <p:spPr>
          <a:xfrm>
            <a:off x="650901" y="6191147"/>
            <a:ext cx="1628905" cy="366183"/>
          </a:xfrm>
          <a:prstGeom prst="rect">
            <a:avLst/>
          </a:prstGeom>
        </p:spPr>
        <p:txBody>
          <a:bodyPr vert="horz" lIns="91440" tIns="45720" rIns="91440" bIns="45720" rtlCol="0" anchor="ctr"/>
          <a:lstStyle>
            <a:lvl1pPr algn="l">
              <a:defRPr sz="1600">
                <a:solidFill>
                  <a:srgbClr val="000000"/>
                </a:solidFill>
              </a:defRPr>
            </a:lvl1pPr>
          </a:lstStyle>
          <a:p>
            <a:fld id="{E82650AE-06A9-2D4E-84FA-95DA3038D778}" type="datetime1">
              <a:rPr lang="sv-SE" smtClean="0"/>
              <a:pPr/>
              <a:t>2024-02-28</a:t>
            </a:fld>
            <a:endParaRPr lang="sv-SE"/>
          </a:p>
        </p:txBody>
      </p:sp>
      <p:sp>
        <p:nvSpPr>
          <p:cNvPr id="11" name="Platshållare för sidfot 4"/>
          <p:cNvSpPr>
            <a:spLocks noGrp="1"/>
          </p:cNvSpPr>
          <p:nvPr>
            <p:ph type="ftr" sz="quarter" idx="3"/>
          </p:nvPr>
        </p:nvSpPr>
        <p:spPr>
          <a:xfrm>
            <a:off x="2321106" y="6191147"/>
            <a:ext cx="5955577" cy="366183"/>
          </a:xfrm>
          <a:prstGeom prst="rect">
            <a:avLst/>
          </a:prstGeom>
        </p:spPr>
        <p:txBody>
          <a:bodyPr vert="horz" lIns="91440" tIns="45720" rIns="91440" bIns="45720" rtlCol="0" anchor="ctr"/>
          <a:lstStyle>
            <a:lvl1pPr algn="l">
              <a:defRPr sz="1600">
                <a:solidFill>
                  <a:srgbClr val="000000"/>
                </a:solidFill>
              </a:defRPr>
            </a:lvl1pPr>
          </a:lstStyle>
          <a:p>
            <a:r>
              <a:rPr lang="sv-SE"/>
              <a:t>Här skriver du in sidfot</a:t>
            </a:r>
          </a:p>
        </p:txBody>
      </p:sp>
    </p:spTree>
    <p:extLst>
      <p:ext uri="{BB962C8B-B14F-4D97-AF65-F5344CB8AC3E}">
        <p14:creationId xmlns:p14="http://schemas.microsoft.com/office/powerpoint/2010/main" val="358346747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152683E2-9A31-4B47-ACFE-390B6E0AF714}"/>
              </a:ext>
            </a:extLst>
          </p:cNvPr>
          <p:cNvSpPr>
            <a:spLocks noGrp="1"/>
          </p:cNvSpPr>
          <p:nvPr>
            <p:ph type="title"/>
          </p:nvPr>
        </p:nvSpPr>
        <p:spPr>
          <a:xfrm>
            <a:off x="1100667" y="425716"/>
            <a:ext cx="8642350" cy="1047750"/>
          </a:xfrm>
          <a:prstGeom prst="rect">
            <a:avLst/>
          </a:prstGeom>
        </p:spPr>
        <p:txBody>
          <a:bodyPr vert="horz" lIns="0" tIns="0" rIns="0" bIns="0" rtlCol="0" anchor="b">
            <a:noAutofit/>
          </a:bodyPr>
          <a:lstStyle/>
          <a:p>
            <a:r>
              <a:rPr lang="sv-SE"/>
              <a:t>Klicka för att lägga till rubrik</a:t>
            </a:r>
          </a:p>
        </p:txBody>
      </p:sp>
      <p:sp>
        <p:nvSpPr>
          <p:cNvPr id="3" name="Platshållare för text 2">
            <a:extLst>
              <a:ext uri="{FF2B5EF4-FFF2-40B4-BE49-F238E27FC236}">
                <a16:creationId xmlns:a16="http://schemas.microsoft.com/office/drawing/2014/main" id="{81C0710F-3CB3-4F01-9977-A1A69928F1E2}"/>
              </a:ext>
            </a:extLst>
          </p:cNvPr>
          <p:cNvSpPr>
            <a:spLocks noGrp="1"/>
          </p:cNvSpPr>
          <p:nvPr>
            <p:ph type="body" idx="1"/>
          </p:nvPr>
        </p:nvSpPr>
        <p:spPr>
          <a:xfrm>
            <a:off x="1111250" y="2044700"/>
            <a:ext cx="8642350" cy="3311526"/>
          </a:xfrm>
          <a:prstGeom prst="rect">
            <a:avLst/>
          </a:prstGeom>
        </p:spPr>
        <p:txBody>
          <a:bodyPr vert="horz" lIns="0" tIns="0" rIns="0" bIns="0" rtlCol="0">
            <a:noAutofit/>
          </a:bodyPr>
          <a:lstStyle/>
          <a:p>
            <a:pPr lvl="0"/>
            <a:r>
              <a:rPr lang="sv-SE"/>
              <a:t>Skriv text här</a:t>
            </a:r>
          </a:p>
          <a:p>
            <a:pPr lvl="1"/>
            <a:r>
              <a:rPr lang="sv-SE"/>
              <a:t>Skriv text här</a:t>
            </a:r>
          </a:p>
          <a:p>
            <a:pPr lvl="2"/>
            <a:r>
              <a:rPr lang="sv-SE"/>
              <a:t>Nivå tre</a:t>
            </a:r>
          </a:p>
          <a:p>
            <a:pPr lvl="3"/>
            <a:r>
              <a:rPr lang="sv-SE"/>
              <a:t>Nivå fyra</a:t>
            </a:r>
          </a:p>
          <a:p>
            <a:pPr lvl="4"/>
            <a:r>
              <a:rPr lang="sv-SE"/>
              <a:t>Nivå fem</a:t>
            </a:r>
          </a:p>
        </p:txBody>
      </p:sp>
      <p:sp>
        <p:nvSpPr>
          <p:cNvPr id="9" name="Platshållare för datum 8">
            <a:extLst>
              <a:ext uri="{FF2B5EF4-FFF2-40B4-BE49-F238E27FC236}">
                <a16:creationId xmlns:a16="http://schemas.microsoft.com/office/drawing/2014/main" id="{94798039-E5C4-7804-7509-501B9DE7B0C6}"/>
              </a:ext>
            </a:extLst>
          </p:cNvPr>
          <p:cNvSpPr>
            <a:spLocks noGrp="1"/>
          </p:cNvSpPr>
          <p:nvPr>
            <p:ph type="dt" sz="half" idx="2"/>
          </p:nvPr>
        </p:nvSpPr>
        <p:spPr>
          <a:xfrm>
            <a:off x="10901363" y="136525"/>
            <a:ext cx="908050"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2024-02-28</a:t>
            </a:fld>
            <a:endParaRPr lang="sv-SE"/>
          </a:p>
        </p:txBody>
      </p:sp>
      <p:sp>
        <p:nvSpPr>
          <p:cNvPr id="10" name="Platshållare för sidfot 9">
            <a:extLst>
              <a:ext uri="{FF2B5EF4-FFF2-40B4-BE49-F238E27FC236}">
                <a16:creationId xmlns:a16="http://schemas.microsoft.com/office/drawing/2014/main" id="{2F44A19D-54A3-346E-3AA1-C94C6D945439}"/>
              </a:ext>
            </a:extLst>
          </p:cNvPr>
          <p:cNvSpPr>
            <a:spLocks noGrp="1"/>
          </p:cNvSpPr>
          <p:nvPr>
            <p:ph type="ftr" sz="quarter" idx="3"/>
          </p:nvPr>
        </p:nvSpPr>
        <p:spPr>
          <a:xfrm>
            <a:off x="389466" y="136525"/>
            <a:ext cx="4125383" cy="141687"/>
          </a:xfrm>
          <a:prstGeom prst="rect">
            <a:avLst/>
          </a:prstGeom>
        </p:spPr>
        <p:txBody>
          <a:bodyPr vert="horz" lIns="0" tIns="0" rIns="0" bIns="0" rtlCol="0" anchor="ctr"/>
          <a:lstStyle>
            <a:lvl1pPr algn="l">
              <a:defRPr sz="900">
                <a:solidFill>
                  <a:schemeClr val="tx1"/>
                </a:solidFill>
              </a:defRPr>
            </a:lvl1pPr>
          </a:lstStyle>
          <a:p>
            <a:endParaRPr lang="sv-SE"/>
          </a:p>
        </p:txBody>
      </p:sp>
    </p:spTree>
    <p:extLst>
      <p:ext uri="{BB962C8B-B14F-4D97-AF65-F5344CB8AC3E}">
        <p14:creationId xmlns:p14="http://schemas.microsoft.com/office/powerpoint/2010/main" val="149138282"/>
      </p:ext>
    </p:extLst>
  </p:cSld>
  <p:clrMap bg1="lt1" tx1="dk1" bg2="lt2" tx2="dk2" accent1="accent1" accent2="accent2" accent3="accent3" accent4="accent4" accent5="accent5" accent6="accent6" hlink="hlink" folHlink="folHlink"/>
  <p:sldLayoutIdLst>
    <p:sldLayoutId id="2147483675" r:id="rId1"/>
    <p:sldLayoutId id="2147483677" r:id="rId2"/>
    <p:sldLayoutId id="2147483658" r:id="rId3"/>
    <p:sldLayoutId id="2147483680" r:id="rId4"/>
    <p:sldLayoutId id="2147483681" r:id="rId5"/>
  </p:sldLayoutIdLst>
  <p:hf sldNum="0" hdr="0" ftr="0"/>
  <p:txStyles>
    <p:titleStyle>
      <a:lvl1pPr algn="l" defTabSz="914400" rtl="0" eaLnBrk="1" latinLnBrk="0" hangingPunct="1">
        <a:lnSpc>
          <a:spcPct val="100000"/>
        </a:lnSpc>
        <a:spcBef>
          <a:spcPct val="0"/>
        </a:spcBef>
        <a:buNone/>
        <a:defRPr sz="3300" kern="1200">
          <a:solidFill>
            <a:schemeClr val="tx1"/>
          </a:solidFill>
          <a:latin typeface="+mj-lt"/>
          <a:ea typeface="+mj-ea"/>
          <a:cs typeface="+mj-cs"/>
        </a:defRPr>
      </a:lvl1pPr>
    </p:titleStyle>
    <p:body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guide id="3" pos="234" userDrawn="1">
          <p15:clr>
            <a:srgbClr val="F26B43"/>
          </p15:clr>
        </p15:guide>
        <p15:guide id="8" orient="horz" pos="164" userDrawn="1">
          <p15:clr>
            <a:srgbClr val="F26B43"/>
          </p15:clr>
        </p15:guide>
        <p15:guide id="13" orient="horz" pos="3793" userDrawn="1">
          <p15:clr>
            <a:srgbClr val="F26B43"/>
          </p15:clr>
        </p15:guide>
        <p15:guide id="14" pos="7439"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2.sv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mellanarkiv-offentlig.vgregion.se/alfresco/s/archive/stream/public/v1/source/available/sofia/ssn14971-1865200826-5/surrogate/Rutin%20vid%20kr%c3%a4nkning%20mot%20patient%20och%20n%c3%a4rst%c3%a5ende.pdf"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hyperlink" Target="https://www.vgregion.se/halsa-och-vard/vardgivarwebben/amnesomraden/jamlik-vard/" TargetMode="External"/><Relationship Id="rId4" Type="http://schemas.openxmlformats.org/officeDocument/2006/relationships/hyperlink" Target="https://www.vgregion.se/halsa-och-vard/vardgivarwebben/vardadministration/patientens-rattigheter/" TargetMode="Externa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ubrik 12">
            <a:extLst>
              <a:ext uri="{FF2B5EF4-FFF2-40B4-BE49-F238E27FC236}">
                <a16:creationId xmlns:a16="http://schemas.microsoft.com/office/drawing/2014/main" id="{330FB508-892D-2BAC-2239-3D28F351C408}"/>
              </a:ext>
            </a:extLst>
          </p:cNvPr>
          <p:cNvSpPr>
            <a:spLocks noGrp="1"/>
          </p:cNvSpPr>
          <p:nvPr>
            <p:ph type="ctrTitle"/>
          </p:nvPr>
        </p:nvSpPr>
        <p:spPr>
          <a:xfrm>
            <a:off x="883517" y="1716206"/>
            <a:ext cx="6287979" cy="1534615"/>
          </a:xfrm>
        </p:spPr>
        <p:txBody>
          <a:bodyPr/>
          <a:lstStyle/>
          <a:p>
            <a:r>
              <a:rPr lang="sv-SE" sz="3600" b="0">
                <a:solidFill>
                  <a:srgbClr val="333333"/>
                </a:solidFill>
                <a:ea typeface="Verdana"/>
              </a:rPr>
              <a:t>Rutin vid kränkning mot patient och närstående</a:t>
            </a:r>
            <a:endParaRPr lang="sv-SE" sz="3600" b="0" i="0">
              <a:solidFill>
                <a:srgbClr val="333333"/>
              </a:solidFill>
              <a:effectLst/>
              <a:ea typeface="Verdana"/>
            </a:endParaRPr>
          </a:p>
        </p:txBody>
      </p:sp>
      <p:pic>
        <p:nvPicPr>
          <p:cNvPr id="2" name="Logo" descr="Logo: Västra Götalandsregionen">
            <a:extLst>
              <a:ext uri="{FF2B5EF4-FFF2-40B4-BE49-F238E27FC236}">
                <a16:creationId xmlns:a16="http://schemas.microsoft.com/office/drawing/2014/main" id="{31C85427-D7BE-65DA-B109-FF8AD498DF4F}"/>
              </a:ext>
            </a:extLst>
          </p:cNvPr>
          <p:cNvPicPr>
            <a:picLocks noGrp="1" noRot="1" noChangeAspect="1" noMove="1" noResize="1" noEditPoints="1" noAdjustHandles="1" noChangeArrowheads="1" noChangeShapeType="1" noCrop="1"/>
          </p:cNvPicPr>
          <p:nvPr/>
        </p:nvPicPr>
        <p:blipFill>
          <a:blip r:embed="rId3">
            <a:extLst>
              <a:ext uri="{96DAC541-7B7A-43D3-8B79-37D633B846F1}">
                <asvg:svgBlip xmlns:asvg="http://schemas.microsoft.com/office/drawing/2016/SVG/main" r:embed="rId4"/>
              </a:ext>
            </a:extLst>
          </a:blip>
          <a:stretch>
            <a:fillRect/>
          </a:stretch>
        </p:blipFill>
        <p:spPr>
          <a:xfrm>
            <a:off x="326234" y="6030915"/>
            <a:ext cx="2147886" cy="435093"/>
          </a:xfrm>
          <a:prstGeom prst="rect">
            <a:avLst/>
          </a:prstGeom>
        </p:spPr>
      </p:pic>
      <p:sp>
        <p:nvSpPr>
          <p:cNvPr id="5" name="Underrubrik 4">
            <a:extLst>
              <a:ext uri="{FF2B5EF4-FFF2-40B4-BE49-F238E27FC236}">
                <a16:creationId xmlns:a16="http://schemas.microsoft.com/office/drawing/2014/main" id="{87F4FC5E-9533-D08B-A1A3-0CB99A7F2A9E}"/>
              </a:ext>
            </a:extLst>
          </p:cNvPr>
          <p:cNvSpPr>
            <a:spLocks noGrp="1"/>
          </p:cNvSpPr>
          <p:nvPr>
            <p:ph type="subTitle" idx="1"/>
          </p:nvPr>
        </p:nvSpPr>
        <p:spPr/>
        <p:txBody>
          <a:bodyPr vert="horz" lIns="0" tIns="0" rIns="0" bIns="0" rtlCol="0" anchor="t">
            <a:noAutofit/>
          </a:bodyPr>
          <a:lstStyle/>
          <a:p>
            <a:r>
              <a:rPr lang="sv-SE">
                <a:ea typeface="Verdana"/>
              </a:rPr>
              <a:t>APT-material </a:t>
            </a:r>
          </a:p>
        </p:txBody>
      </p:sp>
    </p:spTree>
    <p:extLst>
      <p:ext uri="{BB962C8B-B14F-4D97-AF65-F5344CB8AC3E}">
        <p14:creationId xmlns:p14="http://schemas.microsoft.com/office/powerpoint/2010/main" val="38753306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7490A61-E1B6-2343-CFAD-FD8F3D2CE400}"/>
              </a:ext>
            </a:extLst>
          </p:cNvPr>
          <p:cNvSpPr>
            <a:spLocks noGrp="1"/>
          </p:cNvSpPr>
          <p:nvPr>
            <p:ph type="title"/>
          </p:nvPr>
        </p:nvSpPr>
        <p:spPr>
          <a:xfrm>
            <a:off x="1100667" y="495300"/>
            <a:ext cx="8642350" cy="584466"/>
          </a:xfrm>
        </p:spPr>
        <p:txBody>
          <a:bodyPr/>
          <a:lstStyle/>
          <a:p>
            <a:r>
              <a:rPr lang="sv-SE"/>
              <a:t>Till dig som är chef</a:t>
            </a:r>
          </a:p>
        </p:txBody>
      </p:sp>
      <p:sp>
        <p:nvSpPr>
          <p:cNvPr id="3" name="Platshållare för innehåll 2">
            <a:extLst>
              <a:ext uri="{FF2B5EF4-FFF2-40B4-BE49-F238E27FC236}">
                <a16:creationId xmlns:a16="http://schemas.microsoft.com/office/drawing/2014/main" id="{2B8200E9-AED8-3224-A06A-F5761BF6691A}"/>
              </a:ext>
            </a:extLst>
          </p:cNvPr>
          <p:cNvSpPr>
            <a:spLocks noGrp="1"/>
          </p:cNvSpPr>
          <p:nvPr>
            <p:ph sz="quarter" idx="13"/>
          </p:nvPr>
        </p:nvSpPr>
        <p:spPr>
          <a:xfrm>
            <a:off x="1100667" y="1504122"/>
            <a:ext cx="8650817" cy="5252278"/>
          </a:xfrm>
        </p:spPr>
        <p:txBody>
          <a:bodyPr vert="horz" lIns="0" tIns="0" rIns="0" bIns="0" rtlCol="0" anchor="t">
            <a:noAutofit/>
          </a:bodyPr>
          <a:lstStyle/>
          <a:p>
            <a:pPr marL="0" indent="0">
              <a:buNone/>
            </a:pPr>
            <a:r>
              <a:rPr lang="sv-SE" dirty="0"/>
              <a:t>Har du som chef fått kännedom om att kränkningar förekommer? Då ska du göra så här:</a:t>
            </a:r>
          </a:p>
          <a:p>
            <a:pPr marL="457200" indent="-457200">
              <a:buAutoNum type="arabicPeriod"/>
            </a:pPr>
            <a:r>
              <a:rPr lang="sv-SE" b="1" dirty="0"/>
              <a:t>Ta reda på mer om vad som hänt. </a:t>
            </a:r>
            <a:r>
              <a:rPr lang="sv-SE" dirty="0"/>
              <a:t>Prata med både patient eller närstående och den eller de medarbetare som var involverade i händelsen.</a:t>
            </a:r>
            <a:endParaRPr lang="sv-SE" dirty="0">
              <a:ea typeface="Verdana"/>
            </a:endParaRPr>
          </a:p>
          <a:p>
            <a:pPr marL="457200" indent="-457200">
              <a:buAutoNum type="arabicPeriod"/>
            </a:pPr>
            <a:r>
              <a:rPr lang="sv-SE" b="1" dirty="0"/>
              <a:t>Dokumentera i </a:t>
            </a:r>
            <a:r>
              <a:rPr lang="sv-SE" b="1" dirty="0" err="1"/>
              <a:t>MedControl</a:t>
            </a:r>
            <a:r>
              <a:rPr lang="sv-SE" b="1" dirty="0"/>
              <a:t> Pro. </a:t>
            </a:r>
            <a:endParaRPr lang="sv-SE" b="1" dirty="0">
              <a:ea typeface="Verdana"/>
            </a:endParaRPr>
          </a:p>
          <a:p>
            <a:pPr marL="457200" indent="-457200">
              <a:buAutoNum type="arabicPeriod"/>
            </a:pPr>
            <a:r>
              <a:rPr lang="sv-SE" b="1" dirty="0"/>
              <a:t>Prata om kränkningar både med enskilda medarbetare och i arbetsgruppen. </a:t>
            </a:r>
            <a:br>
              <a:rPr lang="sv-SE" b="1" dirty="0"/>
            </a:br>
            <a:r>
              <a:rPr lang="sv-SE" dirty="0"/>
              <a:t>Jobba tillsammans för jämlika attityder, värderingar </a:t>
            </a:r>
            <a:br>
              <a:rPr lang="sv-SE" dirty="0"/>
            </a:br>
            <a:r>
              <a:rPr lang="sv-SE" dirty="0"/>
              <a:t>och förhållningssätt. Stödmaterial finns i rutinen!</a:t>
            </a:r>
            <a:endParaRPr lang="sv-SE" b="1" dirty="0"/>
          </a:p>
        </p:txBody>
      </p:sp>
      <p:sp>
        <p:nvSpPr>
          <p:cNvPr id="4" name="Platshållare för datum 3">
            <a:extLst>
              <a:ext uri="{FF2B5EF4-FFF2-40B4-BE49-F238E27FC236}">
                <a16:creationId xmlns:a16="http://schemas.microsoft.com/office/drawing/2014/main" id="{0B85ECF1-E655-9A6D-1547-8FAD6C7D5581}"/>
              </a:ext>
            </a:extLst>
          </p:cNvPr>
          <p:cNvSpPr>
            <a:spLocks noGrp="1"/>
          </p:cNvSpPr>
          <p:nvPr>
            <p:ph type="dt" sz="half" idx="14"/>
          </p:nvPr>
        </p:nvSpPr>
        <p:spPr/>
        <p:txBody>
          <a:bodyPr/>
          <a:lstStyle/>
          <a:p>
            <a:fld id="{094EC4B8-68CD-44A3-B172-19A87347D395}" type="datetime1">
              <a:rPr lang="sv-SE" smtClean="0"/>
              <a:t>2024-02-28</a:t>
            </a:fld>
            <a:endParaRPr lang="sv-SE"/>
          </a:p>
        </p:txBody>
      </p:sp>
    </p:spTree>
    <p:extLst>
      <p:ext uri="{BB962C8B-B14F-4D97-AF65-F5344CB8AC3E}">
        <p14:creationId xmlns:p14="http://schemas.microsoft.com/office/powerpoint/2010/main" val="4610607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7490A61-E1B6-2343-CFAD-FD8F3D2CE400}"/>
              </a:ext>
            </a:extLst>
          </p:cNvPr>
          <p:cNvSpPr>
            <a:spLocks noGrp="1"/>
          </p:cNvSpPr>
          <p:nvPr>
            <p:ph type="title"/>
          </p:nvPr>
        </p:nvSpPr>
        <p:spPr>
          <a:xfrm>
            <a:off x="1100667" y="136525"/>
            <a:ext cx="8642350" cy="1047750"/>
          </a:xfrm>
        </p:spPr>
        <p:txBody>
          <a:bodyPr/>
          <a:lstStyle/>
          <a:p>
            <a:r>
              <a:rPr lang="sv-SE"/>
              <a:t>Guide vid patientsamtal </a:t>
            </a:r>
          </a:p>
        </p:txBody>
      </p:sp>
      <p:sp>
        <p:nvSpPr>
          <p:cNvPr id="3" name="Platshållare för innehåll 2">
            <a:extLst>
              <a:ext uri="{FF2B5EF4-FFF2-40B4-BE49-F238E27FC236}">
                <a16:creationId xmlns:a16="http://schemas.microsoft.com/office/drawing/2014/main" id="{2B8200E9-AED8-3224-A06A-F5761BF6691A}"/>
              </a:ext>
            </a:extLst>
          </p:cNvPr>
          <p:cNvSpPr>
            <a:spLocks noGrp="1"/>
          </p:cNvSpPr>
          <p:nvPr>
            <p:ph sz="quarter" idx="13"/>
          </p:nvPr>
        </p:nvSpPr>
        <p:spPr>
          <a:xfrm>
            <a:off x="1092200" y="1478722"/>
            <a:ext cx="8650817" cy="5125278"/>
          </a:xfrm>
        </p:spPr>
        <p:txBody>
          <a:bodyPr/>
          <a:lstStyle/>
          <a:p>
            <a:pPr marL="457200" indent="-457200">
              <a:buFont typeface="+mj-lt"/>
              <a:buAutoNum type="arabicPeriod"/>
            </a:pPr>
            <a:r>
              <a:rPr lang="sv-SE" b="1"/>
              <a:t>Be personen berätta </a:t>
            </a:r>
            <a:r>
              <a:rPr lang="sv-SE"/>
              <a:t>i detalj om vad som hände och hur hen upplevde händelsen. </a:t>
            </a:r>
          </a:p>
          <a:p>
            <a:pPr marL="457200" indent="-457200">
              <a:buFont typeface="+mj-lt"/>
              <a:buAutoNum type="arabicPeriod"/>
            </a:pPr>
            <a:r>
              <a:rPr lang="sv-SE" b="1"/>
              <a:t>Lyssna på personens upplevelse </a:t>
            </a:r>
            <a:r>
              <a:rPr lang="sv-SE"/>
              <a:t>utan att gå in och värdera eller argumentera. </a:t>
            </a:r>
          </a:p>
          <a:p>
            <a:pPr marL="457200" indent="-457200">
              <a:buFont typeface="+mj-lt"/>
              <a:buAutoNum type="arabicPeriod"/>
            </a:pPr>
            <a:r>
              <a:rPr lang="sv-SE" b="1"/>
              <a:t>Bekräfta personens upplevelse. </a:t>
            </a:r>
            <a:r>
              <a:rPr lang="sv-SE"/>
              <a:t>Se upp för risken att förminska eller förneka personens upplevelse.</a:t>
            </a:r>
          </a:p>
          <a:p>
            <a:pPr marL="457200" indent="-457200">
              <a:buFont typeface="+mj-lt"/>
              <a:buAutoNum type="arabicPeriod"/>
            </a:pPr>
            <a:r>
              <a:rPr lang="sv-SE" b="1"/>
              <a:t>Be om ursäkt när det är aktuellt. </a:t>
            </a:r>
            <a:r>
              <a:rPr lang="sv-SE"/>
              <a:t>För personen som upplever sig kränkt kan det betyda mycket.</a:t>
            </a:r>
          </a:p>
          <a:p>
            <a:pPr marL="457200" indent="-457200">
              <a:buFont typeface="+mj-lt"/>
              <a:buAutoNum type="arabicPeriod"/>
            </a:pPr>
            <a:r>
              <a:rPr lang="sv-SE" b="1"/>
              <a:t>Berätta hur du ska lära framåt. </a:t>
            </a:r>
            <a:r>
              <a:rPr lang="sv-SE"/>
              <a:t>Beskriv hur du vill göra framåt för att det inte ska hända igen.</a:t>
            </a:r>
          </a:p>
        </p:txBody>
      </p:sp>
      <p:sp>
        <p:nvSpPr>
          <p:cNvPr id="4" name="Platshållare för datum 3">
            <a:extLst>
              <a:ext uri="{FF2B5EF4-FFF2-40B4-BE49-F238E27FC236}">
                <a16:creationId xmlns:a16="http://schemas.microsoft.com/office/drawing/2014/main" id="{0B85ECF1-E655-9A6D-1547-8FAD6C7D5581}"/>
              </a:ext>
            </a:extLst>
          </p:cNvPr>
          <p:cNvSpPr>
            <a:spLocks noGrp="1"/>
          </p:cNvSpPr>
          <p:nvPr>
            <p:ph type="dt" sz="half" idx="14"/>
          </p:nvPr>
        </p:nvSpPr>
        <p:spPr/>
        <p:txBody>
          <a:bodyPr/>
          <a:lstStyle/>
          <a:p>
            <a:fld id="{094EC4B8-68CD-44A3-B172-19A87347D395}" type="datetime1">
              <a:rPr lang="sv-SE" smtClean="0"/>
              <a:t>2024-02-28</a:t>
            </a:fld>
            <a:endParaRPr lang="sv-SE"/>
          </a:p>
        </p:txBody>
      </p:sp>
    </p:spTree>
    <p:extLst>
      <p:ext uri="{BB962C8B-B14F-4D97-AF65-F5344CB8AC3E}">
        <p14:creationId xmlns:p14="http://schemas.microsoft.com/office/powerpoint/2010/main" val="2864554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7490A61-E1B6-2343-CFAD-FD8F3D2CE400}"/>
              </a:ext>
            </a:extLst>
          </p:cNvPr>
          <p:cNvSpPr>
            <a:spLocks noGrp="1"/>
          </p:cNvSpPr>
          <p:nvPr>
            <p:ph type="title"/>
          </p:nvPr>
        </p:nvSpPr>
        <p:spPr/>
        <p:txBody>
          <a:bodyPr/>
          <a:lstStyle/>
          <a:p>
            <a:r>
              <a:rPr lang="sv-SE"/>
              <a:t>Formell information</a:t>
            </a:r>
          </a:p>
        </p:txBody>
      </p:sp>
      <p:sp>
        <p:nvSpPr>
          <p:cNvPr id="3" name="Platshållare för innehåll 2">
            <a:extLst>
              <a:ext uri="{FF2B5EF4-FFF2-40B4-BE49-F238E27FC236}">
                <a16:creationId xmlns:a16="http://schemas.microsoft.com/office/drawing/2014/main" id="{2B8200E9-AED8-3224-A06A-F5761BF6691A}"/>
              </a:ext>
            </a:extLst>
          </p:cNvPr>
          <p:cNvSpPr>
            <a:spLocks noGrp="1"/>
          </p:cNvSpPr>
          <p:nvPr>
            <p:ph sz="quarter" idx="13"/>
          </p:nvPr>
        </p:nvSpPr>
        <p:spPr/>
        <p:txBody>
          <a:bodyPr vert="horz" lIns="0" tIns="0" rIns="0" bIns="0" rtlCol="0" anchor="t">
            <a:noAutofit/>
          </a:bodyPr>
          <a:lstStyle/>
          <a:p>
            <a:r>
              <a:rPr lang="sv-SE" dirty="0"/>
              <a:t>Rutinen gäller för alla förvaltningar inom hälso- och sjukvård i Västra Götalandsregionen</a:t>
            </a:r>
          </a:p>
          <a:p>
            <a:r>
              <a:rPr lang="sv-SE" dirty="0"/>
              <a:t>Rutinen gäller från och med 2024-02-15</a:t>
            </a:r>
          </a:p>
          <a:p>
            <a:r>
              <a:rPr lang="sv-SE" dirty="0">
                <a:ea typeface="Verdana"/>
                <a:hlinkClick r:id="rId3"/>
              </a:rPr>
              <a:t>Rutinen</a:t>
            </a:r>
            <a:r>
              <a:rPr lang="sv-SE" dirty="0">
                <a:ea typeface="Verdana"/>
              </a:rPr>
              <a:t> finns publicerad på</a:t>
            </a:r>
            <a:r>
              <a:rPr lang="sv-SE" dirty="0">
                <a:ea typeface="+mn-lt"/>
                <a:cs typeface="+mn-lt"/>
              </a:rPr>
              <a:t> </a:t>
            </a:r>
            <a:r>
              <a:rPr lang="sv-SE" dirty="0">
                <a:ea typeface="+mn-lt"/>
                <a:cs typeface="+mn-lt"/>
                <a:hlinkClick r:id="rId4"/>
              </a:rPr>
              <a:t>Vårdgivarwebben</a:t>
            </a:r>
            <a:r>
              <a:rPr lang="sv-SE" dirty="0">
                <a:ea typeface="+mn-lt"/>
                <a:cs typeface="+mn-lt"/>
              </a:rPr>
              <a:t> </a:t>
            </a:r>
          </a:p>
          <a:p>
            <a:r>
              <a:rPr lang="sv-SE" dirty="0"/>
              <a:t>Rutinen är framtagen av Kunskapscentrum för jämlik vård. Kontaktuppgifter finns på </a:t>
            </a:r>
            <a:r>
              <a:rPr lang="sv-SE" dirty="0">
                <a:hlinkClick r:id="rId5"/>
              </a:rPr>
              <a:t>vgregion.se/jamlikvard.</a:t>
            </a:r>
            <a:endParaRPr lang="sv-SE" dirty="0"/>
          </a:p>
        </p:txBody>
      </p:sp>
      <p:sp>
        <p:nvSpPr>
          <p:cNvPr id="4" name="Platshållare för datum 3">
            <a:extLst>
              <a:ext uri="{FF2B5EF4-FFF2-40B4-BE49-F238E27FC236}">
                <a16:creationId xmlns:a16="http://schemas.microsoft.com/office/drawing/2014/main" id="{0B85ECF1-E655-9A6D-1547-8FAD6C7D5581}"/>
              </a:ext>
            </a:extLst>
          </p:cNvPr>
          <p:cNvSpPr>
            <a:spLocks noGrp="1"/>
          </p:cNvSpPr>
          <p:nvPr>
            <p:ph type="dt" sz="half" idx="14"/>
          </p:nvPr>
        </p:nvSpPr>
        <p:spPr/>
        <p:txBody>
          <a:bodyPr/>
          <a:lstStyle/>
          <a:p>
            <a:fld id="{094EC4B8-68CD-44A3-B172-19A87347D395}" type="datetime1">
              <a:rPr lang="sv-SE" smtClean="0"/>
              <a:t>2024-02-28</a:t>
            </a:fld>
            <a:endParaRPr lang="sv-SE"/>
          </a:p>
        </p:txBody>
      </p:sp>
    </p:spTree>
    <p:extLst>
      <p:ext uri="{BB962C8B-B14F-4D97-AF65-F5344CB8AC3E}">
        <p14:creationId xmlns:p14="http://schemas.microsoft.com/office/powerpoint/2010/main" val="41391211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47D491F4-EDBE-0E59-D354-7ADECB9938B2}"/>
              </a:ext>
            </a:extLst>
          </p:cNvPr>
          <p:cNvSpPr>
            <a:spLocks noGrp="1"/>
          </p:cNvSpPr>
          <p:nvPr>
            <p:ph type="dt" sz="half" idx="10"/>
          </p:nvPr>
        </p:nvSpPr>
        <p:spPr/>
        <p:txBody>
          <a:bodyPr/>
          <a:lstStyle/>
          <a:p>
            <a:fld id="{5A1A9ECC-DD52-4BAE-8436-3D4B0CE1438D}" type="datetime1">
              <a:rPr lang="sv-SE" smtClean="0"/>
              <a:t>2024-02-28</a:t>
            </a:fld>
            <a:endParaRPr lang="sv-SE"/>
          </a:p>
        </p:txBody>
      </p:sp>
    </p:spTree>
    <p:extLst>
      <p:ext uri="{BB962C8B-B14F-4D97-AF65-F5344CB8AC3E}">
        <p14:creationId xmlns:p14="http://schemas.microsoft.com/office/powerpoint/2010/main" val="23294847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8861CC99-4B31-959D-99E1-FE2AAAC1E246}"/>
              </a:ext>
            </a:extLst>
          </p:cNvPr>
          <p:cNvSpPr>
            <a:spLocks noGrp="1"/>
          </p:cNvSpPr>
          <p:nvPr>
            <p:ph type="dt" sz="half" idx="14"/>
          </p:nvPr>
        </p:nvSpPr>
        <p:spPr/>
        <p:txBody>
          <a:bodyPr/>
          <a:lstStyle/>
          <a:p>
            <a:fld id="{094EC4B8-68CD-44A3-B172-19A87347D395}" type="datetime1">
              <a:rPr lang="sv-SE" smtClean="0"/>
              <a:t>2024-02-28</a:t>
            </a:fld>
            <a:endParaRPr lang="sv-SE"/>
          </a:p>
        </p:txBody>
      </p:sp>
      <p:pic>
        <p:nvPicPr>
          <p:cNvPr id="6" name="Content Placeholder 5">
            <a:extLst>
              <a:ext uri="{FF2B5EF4-FFF2-40B4-BE49-F238E27FC236}">
                <a16:creationId xmlns:a16="http://schemas.microsoft.com/office/drawing/2014/main" id="{D1C2D712-4DAD-484B-2138-E88DC5046D06}"/>
              </a:ext>
            </a:extLst>
          </p:cNvPr>
          <p:cNvPicPr>
            <a:picLocks noGrp="1" noChangeAspect="1"/>
          </p:cNvPicPr>
          <p:nvPr>
            <p:ph sz="quarter" idx="13"/>
          </p:nvPr>
        </p:nvPicPr>
        <p:blipFill>
          <a:blip r:embed="rId3"/>
          <a:stretch>
            <a:fillRect/>
          </a:stretch>
        </p:blipFill>
        <p:spPr>
          <a:xfrm>
            <a:off x="3141338" y="100892"/>
            <a:ext cx="4638804" cy="6661450"/>
          </a:xfrm>
          <a:ln>
            <a:solidFill>
              <a:schemeClr val="tx1">
                <a:lumMod val="50000"/>
                <a:lumOff val="50000"/>
              </a:schemeClr>
            </a:solidFill>
          </a:ln>
        </p:spPr>
      </p:pic>
    </p:spTree>
    <p:extLst>
      <p:ext uri="{BB962C8B-B14F-4D97-AF65-F5344CB8AC3E}">
        <p14:creationId xmlns:p14="http://schemas.microsoft.com/office/powerpoint/2010/main" val="1198992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7490A61-E1B6-2343-CFAD-FD8F3D2CE400}"/>
              </a:ext>
            </a:extLst>
          </p:cNvPr>
          <p:cNvSpPr>
            <a:spLocks noGrp="1"/>
          </p:cNvSpPr>
          <p:nvPr>
            <p:ph type="title"/>
          </p:nvPr>
        </p:nvSpPr>
        <p:spPr/>
        <p:txBody>
          <a:bodyPr/>
          <a:lstStyle/>
          <a:p>
            <a:r>
              <a:rPr lang="sv-SE"/>
              <a:t>Varför en rutin vid kränkning mot patient och närstående?</a:t>
            </a:r>
          </a:p>
        </p:txBody>
      </p:sp>
      <p:sp>
        <p:nvSpPr>
          <p:cNvPr id="3" name="Platshållare för innehåll 2">
            <a:extLst>
              <a:ext uri="{FF2B5EF4-FFF2-40B4-BE49-F238E27FC236}">
                <a16:creationId xmlns:a16="http://schemas.microsoft.com/office/drawing/2014/main" id="{2B8200E9-AED8-3224-A06A-F5761BF6691A}"/>
              </a:ext>
            </a:extLst>
          </p:cNvPr>
          <p:cNvSpPr>
            <a:spLocks noGrp="1"/>
          </p:cNvSpPr>
          <p:nvPr>
            <p:ph sz="quarter" idx="13"/>
          </p:nvPr>
        </p:nvSpPr>
        <p:spPr/>
        <p:txBody>
          <a:bodyPr vert="horz" lIns="0" tIns="0" rIns="0" bIns="0" rtlCol="0" anchor="t">
            <a:noAutofit/>
          </a:bodyPr>
          <a:lstStyle/>
          <a:p>
            <a:pPr marL="0" indent="0">
              <a:buNone/>
            </a:pPr>
            <a:r>
              <a:rPr lang="sv-SE"/>
              <a:t>Västra Götalandsregionen ansvarar för att ge </a:t>
            </a:r>
            <a:r>
              <a:rPr lang="sv-SE" b="1"/>
              <a:t>ett gott bemötande och en vård på lika villkor</a:t>
            </a:r>
            <a:r>
              <a:rPr lang="sv-SE"/>
              <a:t> till alla patienter och närstående oavsett kön, könsidentitet eller könsuttryck, etnisk tillhörighet, religion eller annan trosuppfattning, funktionsnedsättning, sexuell läggning och ålder. </a:t>
            </a:r>
            <a:br>
              <a:rPr lang="sv-SE"/>
            </a:br>
            <a:r>
              <a:rPr lang="sv-SE"/>
              <a:t>Vården ska i enlighet med hälso- och sjukvårdslagen (2017:30) ges med </a:t>
            </a:r>
            <a:r>
              <a:rPr lang="sv-SE" b="1"/>
              <a:t>respekt för alla människors lika värde</a:t>
            </a:r>
            <a:r>
              <a:rPr lang="sv-SE"/>
              <a:t> och för </a:t>
            </a:r>
            <a:r>
              <a:rPr lang="sv-SE" b="1"/>
              <a:t>den enskilda människans värdighet</a:t>
            </a:r>
            <a:r>
              <a:rPr lang="sv-SE"/>
              <a:t>. </a:t>
            </a:r>
            <a:endParaRPr lang="en-US"/>
          </a:p>
        </p:txBody>
      </p:sp>
      <p:sp>
        <p:nvSpPr>
          <p:cNvPr id="4" name="Platshållare för datum 3">
            <a:extLst>
              <a:ext uri="{FF2B5EF4-FFF2-40B4-BE49-F238E27FC236}">
                <a16:creationId xmlns:a16="http://schemas.microsoft.com/office/drawing/2014/main" id="{0B85ECF1-E655-9A6D-1547-8FAD6C7D5581}"/>
              </a:ext>
            </a:extLst>
          </p:cNvPr>
          <p:cNvSpPr>
            <a:spLocks noGrp="1"/>
          </p:cNvSpPr>
          <p:nvPr>
            <p:ph type="dt" sz="half" idx="14"/>
          </p:nvPr>
        </p:nvSpPr>
        <p:spPr/>
        <p:txBody>
          <a:bodyPr/>
          <a:lstStyle/>
          <a:p>
            <a:fld id="{094EC4B8-68CD-44A3-B172-19A87347D395}" type="datetime1">
              <a:rPr lang="sv-SE" smtClean="0"/>
              <a:t>2024-02-28</a:t>
            </a:fld>
            <a:endParaRPr lang="sv-SE"/>
          </a:p>
        </p:txBody>
      </p:sp>
    </p:spTree>
    <p:extLst>
      <p:ext uri="{BB962C8B-B14F-4D97-AF65-F5344CB8AC3E}">
        <p14:creationId xmlns:p14="http://schemas.microsoft.com/office/powerpoint/2010/main" val="24598601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7490A61-E1B6-2343-CFAD-FD8F3D2CE400}"/>
              </a:ext>
            </a:extLst>
          </p:cNvPr>
          <p:cNvSpPr>
            <a:spLocks noGrp="1"/>
          </p:cNvSpPr>
          <p:nvPr>
            <p:ph type="title"/>
          </p:nvPr>
        </p:nvSpPr>
        <p:spPr/>
        <p:txBody>
          <a:bodyPr/>
          <a:lstStyle/>
          <a:p>
            <a:r>
              <a:rPr lang="sv-SE"/>
              <a:t>Varför en rutin vid kränkning mot patient och närstående?</a:t>
            </a:r>
          </a:p>
        </p:txBody>
      </p:sp>
      <p:sp>
        <p:nvSpPr>
          <p:cNvPr id="3" name="Platshållare för innehåll 2">
            <a:extLst>
              <a:ext uri="{FF2B5EF4-FFF2-40B4-BE49-F238E27FC236}">
                <a16:creationId xmlns:a16="http://schemas.microsoft.com/office/drawing/2014/main" id="{2B8200E9-AED8-3224-A06A-F5761BF6691A}"/>
              </a:ext>
            </a:extLst>
          </p:cNvPr>
          <p:cNvSpPr>
            <a:spLocks noGrp="1"/>
          </p:cNvSpPr>
          <p:nvPr>
            <p:ph sz="quarter" idx="13"/>
          </p:nvPr>
        </p:nvSpPr>
        <p:spPr/>
        <p:txBody>
          <a:bodyPr vert="horz" lIns="0" tIns="0" rIns="0" bIns="0" rtlCol="0" anchor="t">
            <a:noAutofit/>
          </a:bodyPr>
          <a:lstStyle/>
          <a:p>
            <a:r>
              <a:rPr lang="sv-SE" dirty="0"/>
              <a:t>Nationella studier och regional data från Patientnämndens klagomålsärenden visar att patienter och närstående ibland upplever sig kränkta i mötet med vården.</a:t>
            </a:r>
            <a:endParaRPr lang="sv-SE" dirty="0">
              <a:highlight>
                <a:srgbClr val="FFFF00"/>
              </a:highlight>
            </a:endParaRPr>
          </a:p>
          <a:p>
            <a:r>
              <a:rPr lang="sv-SE" dirty="0">
                <a:ea typeface="Verdana"/>
              </a:rPr>
              <a:t>Strategiska hälso- och sjukvårdsnämnden gav 2023 ett </a:t>
            </a:r>
            <a:r>
              <a:rPr lang="sv-SE">
                <a:ea typeface="Verdana"/>
              </a:rPr>
              <a:t>uppdrag att fram en rutin i syfte att stärka arbetet.</a:t>
            </a:r>
          </a:p>
          <a:p>
            <a:r>
              <a:rPr lang="sv-SE" dirty="0"/>
              <a:t>Det är viktigt att medarbetare och chefer har kunskap och är trygga med vad som gäller, exempelvis </a:t>
            </a:r>
            <a:r>
              <a:rPr lang="sv-SE" dirty="0">
                <a:ea typeface="Verdana"/>
              </a:rPr>
              <a:t>vilka situationer som ska dokumenteras som en avvikelse och vad som är bra att tänka på i samtal med en patient som berättar att hen upplever sig kränkt.</a:t>
            </a:r>
          </a:p>
        </p:txBody>
      </p:sp>
      <p:sp>
        <p:nvSpPr>
          <p:cNvPr id="4" name="Platshållare för datum 3">
            <a:extLst>
              <a:ext uri="{FF2B5EF4-FFF2-40B4-BE49-F238E27FC236}">
                <a16:creationId xmlns:a16="http://schemas.microsoft.com/office/drawing/2014/main" id="{0B85ECF1-E655-9A6D-1547-8FAD6C7D5581}"/>
              </a:ext>
            </a:extLst>
          </p:cNvPr>
          <p:cNvSpPr>
            <a:spLocks noGrp="1"/>
          </p:cNvSpPr>
          <p:nvPr>
            <p:ph type="dt" sz="half" idx="14"/>
          </p:nvPr>
        </p:nvSpPr>
        <p:spPr/>
        <p:txBody>
          <a:bodyPr/>
          <a:lstStyle/>
          <a:p>
            <a:fld id="{094EC4B8-68CD-44A3-B172-19A87347D395}" type="datetime1">
              <a:rPr lang="sv-SE" smtClean="0"/>
              <a:t>2024-02-28</a:t>
            </a:fld>
            <a:endParaRPr lang="sv-SE"/>
          </a:p>
        </p:txBody>
      </p:sp>
    </p:spTree>
    <p:extLst>
      <p:ext uri="{BB962C8B-B14F-4D97-AF65-F5344CB8AC3E}">
        <p14:creationId xmlns:p14="http://schemas.microsoft.com/office/powerpoint/2010/main" val="23248060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7490A61-E1B6-2343-CFAD-FD8F3D2CE400}"/>
              </a:ext>
            </a:extLst>
          </p:cNvPr>
          <p:cNvSpPr>
            <a:spLocks noGrp="1"/>
          </p:cNvSpPr>
          <p:nvPr>
            <p:ph type="title"/>
          </p:nvPr>
        </p:nvSpPr>
        <p:spPr/>
        <p:txBody>
          <a:bodyPr/>
          <a:lstStyle/>
          <a:p>
            <a:r>
              <a:rPr lang="sv-SE"/>
              <a:t>Vad omfattar kränkningar? </a:t>
            </a:r>
          </a:p>
        </p:txBody>
      </p:sp>
      <p:sp>
        <p:nvSpPr>
          <p:cNvPr id="3" name="Platshållare för innehåll 2">
            <a:extLst>
              <a:ext uri="{FF2B5EF4-FFF2-40B4-BE49-F238E27FC236}">
                <a16:creationId xmlns:a16="http://schemas.microsoft.com/office/drawing/2014/main" id="{2B8200E9-AED8-3224-A06A-F5761BF6691A}"/>
              </a:ext>
            </a:extLst>
          </p:cNvPr>
          <p:cNvSpPr>
            <a:spLocks noGrp="1"/>
          </p:cNvSpPr>
          <p:nvPr>
            <p:ph sz="quarter" idx="13"/>
          </p:nvPr>
        </p:nvSpPr>
        <p:spPr/>
        <p:txBody>
          <a:bodyPr vert="horz" lIns="0" tIns="0" rIns="0" bIns="0" rtlCol="0" anchor="t">
            <a:noAutofit/>
          </a:bodyPr>
          <a:lstStyle/>
          <a:p>
            <a:r>
              <a:rPr lang="sv-SE"/>
              <a:t>En kränkning kan definieras som ett medvetet eller omedvetet angrepp mot en persons integritet och värde. Ofta handlar det om en upplevelse av att någon har trätt över individens egna gränser.</a:t>
            </a:r>
            <a:endParaRPr lang="en-US"/>
          </a:p>
          <a:p>
            <a:r>
              <a:rPr lang="sv-SE">
                <a:ea typeface="Verdana"/>
              </a:rPr>
              <a:t>Att känna sig kränkt handlar ofta om en negativ upplevelse kopplat till bemötande eller behandling.</a:t>
            </a:r>
          </a:p>
          <a:p>
            <a:endParaRPr lang="sv-SE">
              <a:ea typeface="Verdana"/>
            </a:endParaRPr>
          </a:p>
        </p:txBody>
      </p:sp>
      <p:sp>
        <p:nvSpPr>
          <p:cNvPr id="4" name="Platshållare för datum 3">
            <a:extLst>
              <a:ext uri="{FF2B5EF4-FFF2-40B4-BE49-F238E27FC236}">
                <a16:creationId xmlns:a16="http://schemas.microsoft.com/office/drawing/2014/main" id="{0B85ECF1-E655-9A6D-1547-8FAD6C7D5581}"/>
              </a:ext>
            </a:extLst>
          </p:cNvPr>
          <p:cNvSpPr>
            <a:spLocks noGrp="1"/>
          </p:cNvSpPr>
          <p:nvPr>
            <p:ph type="dt" sz="half" idx="14"/>
          </p:nvPr>
        </p:nvSpPr>
        <p:spPr/>
        <p:txBody>
          <a:bodyPr/>
          <a:lstStyle/>
          <a:p>
            <a:fld id="{094EC4B8-68CD-44A3-B172-19A87347D395}" type="datetime1">
              <a:rPr lang="sv-SE" smtClean="0"/>
              <a:t>2024-02-28</a:t>
            </a:fld>
            <a:endParaRPr lang="sv-SE"/>
          </a:p>
        </p:txBody>
      </p:sp>
    </p:spTree>
    <p:extLst>
      <p:ext uri="{BB962C8B-B14F-4D97-AF65-F5344CB8AC3E}">
        <p14:creationId xmlns:p14="http://schemas.microsoft.com/office/powerpoint/2010/main" val="12626454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7490A61-E1B6-2343-CFAD-FD8F3D2CE400}"/>
              </a:ext>
            </a:extLst>
          </p:cNvPr>
          <p:cNvSpPr>
            <a:spLocks noGrp="1"/>
          </p:cNvSpPr>
          <p:nvPr>
            <p:ph type="title"/>
          </p:nvPr>
        </p:nvSpPr>
        <p:spPr/>
        <p:txBody>
          <a:bodyPr/>
          <a:lstStyle/>
          <a:p>
            <a:r>
              <a:rPr lang="sv-SE"/>
              <a:t>Exempel på upplevelser av kränkningar i hälso- och sjukvården  </a:t>
            </a:r>
          </a:p>
        </p:txBody>
      </p:sp>
      <p:sp>
        <p:nvSpPr>
          <p:cNvPr id="3" name="Platshållare för innehåll 2">
            <a:extLst>
              <a:ext uri="{FF2B5EF4-FFF2-40B4-BE49-F238E27FC236}">
                <a16:creationId xmlns:a16="http://schemas.microsoft.com/office/drawing/2014/main" id="{2B8200E9-AED8-3224-A06A-F5761BF6691A}"/>
              </a:ext>
            </a:extLst>
          </p:cNvPr>
          <p:cNvSpPr>
            <a:spLocks noGrp="1"/>
          </p:cNvSpPr>
          <p:nvPr>
            <p:ph sz="quarter" idx="13"/>
          </p:nvPr>
        </p:nvSpPr>
        <p:spPr/>
        <p:txBody>
          <a:bodyPr vert="horz" lIns="0" tIns="0" rIns="0" bIns="0" rtlCol="0" anchor="t">
            <a:noAutofit/>
          </a:bodyPr>
          <a:lstStyle/>
          <a:p>
            <a:r>
              <a:rPr lang="sv-SE"/>
              <a:t>Nedsättande kommentarer till eller om en patient eller närstående. I </a:t>
            </a:r>
            <a:r>
              <a:rPr lang="sv-SE" err="1"/>
              <a:t>vårdmöte</a:t>
            </a:r>
            <a:r>
              <a:rPr lang="sv-SE"/>
              <a:t>, journalanteckning eller fikarum. </a:t>
            </a:r>
          </a:p>
          <a:p>
            <a:r>
              <a:rPr lang="sv-SE"/>
              <a:t>Ovarsam behandling eller att ha befunnit sig i en utsatt position i samband med ett vårdtillfälle under onödigt </a:t>
            </a:r>
            <a:br>
              <a:rPr lang="sv-SE"/>
            </a:br>
            <a:r>
              <a:rPr lang="sv-SE"/>
              <a:t>lång tid.</a:t>
            </a:r>
          </a:p>
          <a:p>
            <a:r>
              <a:rPr lang="sv-SE"/>
              <a:t>Att ha fler medarbetare i rummet än vad patienten gett samtycke till.</a:t>
            </a:r>
          </a:p>
          <a:p>
            <a:r>
              <a:rPr lang="sv-SE"/>
              <a:t>Upplevelsen att inte tas på allvar eller inte bli lyssnad på.</a:t>
            </a:r>
          </a:p>
          <a:p>
            <a:endParaRPr lang="sv-SE"/>
          </a:p>
        </p:txBody>
      </p:sp>
      <p:sp>
        <p:nvSpPr>
          <p:cNvPr id="4" name="Platshållare för datum 3">
            <a:extLst>
              <a:ext uri="{FF2B5EF4-FFF2-40B4-BE49-F238E27FC236}">
                <a16:creationId xmlns:a16="http://schemas.microsoft.com/office/drawing/2014/main" id="{0B85ECF1-E655-9A6D-1547-8FAD6C7D5581}"/>
              </a:ext>
            </a:extLst>
          </p:cNvPr>
          <p:cNvSpPr>
            <a:spLocks noGrp="1"/>
          </p:cNvSpPr>
          <p:nvPr>
            <p:ph type="dt" sz="half" idx="14"/>
          </p:nvPr>
        </p:nvSpPr>
        <p:spPr/>
        <p:txBody>
          <a:bodyPr/>
          <a:lstStyle/>
          <a:p>
            <a:fld id="{094EC4B8-68CD-44A3-B172-19A87347D395}" type="datetime1">
              <a:rPr lang="sv-SE" smtClean="0"/>
              <a:t>2024-02-28</a:t>
            </a:fld>
            <a:endParaRPr lang="sv-SE"/>
          </a:p>
        </p:txBody>
      </p:sp>
    </p:spTree>
    <p:extLst>
      <p:ext uri="{BB962C8B-B14F-4D97-AF65-F5344CB8AC3E}">
        <p14:creationId xmlns:p14="http://schemas.microsoft.com/office/powerpoint/2010/main" val="23778860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7490A61-E1B6-2343-CFAD-FD8F3D2CE400}"/>
              </a:ext>
            </a:extLst>
          </p:cNvPr>
          <p:cNvSpPr>
            <a:spLocks noGrp="1"/>
          </p:cNvSpPr>
          <p:nvPr>
            <p:ph type="title"/>
          </p:nvPr>
        </p:nvSpPr>
        <p:spPr/>
        <p:txBody>
          <a:bodyPr/>
          <a:lstStyle/>
          <a:p>
            <a:r>
              <a:rPr lang="sv-SE"/>
              <a:t>Budskap till patienter och närstående </a:t>
            </a:r>
          </a:p>
        </p:txBody>
      </p:sp>
      <p:sp>
        <p:nvSpPr>
          <p:cNvPr id="3" name="Platshållare för innehåll 2">
            <a:extLst>
              <a:ext uri="{FF2B5EF4-FFF2-40B4-BE49-F238E27FC236}">
                <a16:creationId xmlns:a16="http://schemas.microsoft.com/office/drawing/2014/main" id="{2B8200E9-AED8-3224-A06A-F5761BF6691A}"/>
              </a:ext>
            </a:extLst>
          </p:cNvPr>
          <p:cNvSpPr>
            <a:spLocks noGrp="1"/>
          </p:cNvSpPr>
          <p:nvPr>
            <p:ph sz="quarter" idx="13"/>
          </p:nvPr>
        </p:nvSpPr>
        <p:spPr/>
        <p:txBody>
          <a:bodyPr vert="horz" lIns="0" tIns="0" rIns="0" bIns="0" rtlCol="0" anchor="t">
            <a:noAutofit/>
          </a:bodyPr>
          <a:lstStyle/>
          <a:p>
            <a:r>
              <a:rPr lang="sv-SE"/>
              <a:t>Kränkningar ska aldrig förekomma i mötet med hälso- och sjukvården. </a:t>
            </a:r>
          </a:p>
          <a:p>
            <a:r>
              <a:rPr lang="sv-SE"/>
              <a:t>Patienter och närstående har rätt till ett gott bemötande och en vård på lika villkor. </a:t>
            </a:r>
          </a:p>
          <a:p>
            <a:r>
              <a:rPr lang="sv-SE"/>
              <a:t>Vi vill veta! För att hälso- och sjukvården ska kunna säkerställa att kränkningar inte förekommer är det viktigt att få reda på när något ändå har hänt. Patienter och närståendes upplevelser är en viktig informationskälla för att utveckla och förbättra vården. </a:t>
            </a:r>
            <a:endParaRPr lang="sv-SE">
              <a:latin typeface="Verdana"/>
              <a:ea typeface="Verdana"/>
              <a:cs typeface="Calibri"/>
            </a:endParaRPr>
          </a:p>
        </p:txBody>
      </p:sp>
      <p:sp>
        <p:nvSpPr>
          <p:cNvPr id="4" name="Platshållare för datum 3">
            <a:extLst>
              <a:ext uri="{FF2B5EF4-FFF2-40B4-BE49-F238E27FC236}">
                <a16:creationId xmlns:a16="http://schemas.microsoft.com/office/drawing/2014/main" id="{0B85ECF1-E655-9A6D-1547-8FAD6C7D5581}"/>
              </a:ext>
            </a:extLst>
          </p:cNvPr>
          <p:cNvSpPr>
            <a:spLocks noGrp="1"/>
          </p:cNvSpPr>
          <p:nvPr>
            <p:ph type="dt" sz="half" idx="14"/>
          </p:nvPr>
        </p:nvSpPr>
        <p:spPr/>
        <p:txBody>
          <a:bodyPr/>
          <a:lstStyle/>
          <a:p>
            <a:fld id="{094EC4B8-68CD-44A3-B172-19A87347D395}" type="datetime1">
              <a:rPr lang="sv-SE" smtClean="0"/>
              <a:t>2024-02-28</a:t>
            </a:fld>
            <a:endParaRPr lang="sv-SE"/>
          </a:p>
        </p:txBody>
      </p:sp>
    </p:spTree>
    <p:extLst>
      <p:ext uri="{BB962C8B-B14F-4D97-AF65-F5344CB8AC3E}">
        <p14:creationId xmlns:p14="http://schemas.microsoft.com/office/powerpoint/2010/main" val="38151056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7490A61-E1B6-2343-CFAD-FD8F3D2CE400}"/>
              </a:ext>
            </a:extLst>
          </p:cNvPr>
          <p:cNvSpPr>
            <a:spLocks noGrp="1"/>
          </p:cNvSpPr>
          <p:nvPr>
            <p:ph type="title"/>
          </p:nvPr>
        </p:nvSpPr>
        <p:spPr/>
        <p:txBody>
          <a:bodyPr/>
          <a:lstStyle/>
          <a:p>
            <a:r>
              <a:rPr lang="sv-SE"/>
              <a:t>Vad kan patienter och närstående göra? </a:t>
            </a:r>
          </a:p>
        </p:txBody>
      </p:sp>
      <p:sp>
        <p:nvSpPr>
          <p:cNvPr id="3" name="Platshållare för innehåll 2">
            <a:extLst>
              <a:ext uri="{FF2B5EF4-FFF2-40B4-BE49-F238E27FC236}">
                <a16:creationId xmlns:a16="http://schemas.microsoft.com/office/drawing/2014/main" id="{2B8200E9-AED8-3224-A06A-F5761BF6691A}"/>
              </a:ext>
            </a:extLst>
          </p:cNvPr>
          <p:cNvSpPr>
            <a:spLocks noGrp="1"/>
          </p:cNvSpPr>
          <p:nvPr>
            <p:ph sz="quarter" idx="13"/>
          </p:nvPr>
        </p:nvSpPr>
        <p:spPr>
          <a:xfrm>
            <a:off x="1092200" y="2113722"/>
            <a:ext cx="8893629" cy="3311526"/>
          </a:xfrm>
        </p:spPr>
        <p:txBody>
          <a:bodyPr vert="horz" lIns="0" tIns="0" rIns="0" bIns="0" rtlCol="0" anchor="t">
            <a:noAutofit/>
          </a:bodyPr>
          <a:lstStyle/>
          <a:p>
            <a:pPr marL="457200" indent="-457200">
              <a:buAutoNum type="arabicPeriod"/>
            </a:pPr>
            <a:r>
              <a:rPr lang="sv-SE"/>
              <a:t>Om möjligt: </a:t>
            </a:r>
            <a:r>
              <a:rPr lang="sv-SE" b="1"/>
              <a:t>Kontakta den verksamhet där händelsen ägt rum</a:t>
            </a:r>
            <a:r>
              <a:rPr lang="sv-SE"/>
              <a:t>. Personen uppmuntras att berätta för chef eller för någon i personalen om vad som har hänt. </a:t>
            </a:r>
          </a:p>
          <a:p>
            <a:pPr marL="457200" indent="-457200">
              <a:buAutoNum type="arabicPeriod"/>
            </a:pPr>
            <a:r>
              <a:rPr lang="sv-SE"/>
              <a:t>Ifall personen inte vill kontakta, eller upplever att hen inte blivit lyssnad på av den aktuella verksamheten, är det möjligt att vända sig till </a:t>
            </a:r>
            <a:r>
              <a:rPr lang="sv-SE" b="1"/>
              <a:t>Patientnämnden</a:t>
            </a:r>
            <a:r>
              <a:rPr lang="sv-SE"/>
              <a:t>.</a:t>
            </a:r>
          </a:p>
          <a:p>
            <a:pPr marL="457200" indent="-457200">
              <a:buAutoNum type="arabicPeriod"/>
            </a:pPr>
            <a:r>
              <a:rPr lang="sv-SE"/>
              <a:t>Ibland kan det vara aktuellt att kontakta</a:t>
            </a:r>
            <a:r>
              <a:rPr lang="sv-SE" b="1"/>
              <a:t> andra instanser</a:t>
            </a:r>
            <a:r>
              <a:rPr lang="sv-SE"/>
              <a:t>, till exempel Diskrimineringsombudsmannen. </a:t>
            </a:r>
          </a:p>
        </p:txBody>
      </p:sp>
      <p:sp>
        <p:nvSpPr>
          <p:cNvPr id="4" name="Platshållare för datum 3">
            <a:extLst>
              <a:ext uri="{FF2B5EF4-FFF2-40B4-BE49-F238E27FC236}">
                <a16:creationId xmlns:a16="http://schemas.microsoft.com/office/drawing/2014/main" id="{0B85ECF1-E655-9A6D-1547-8FAD6C7D5581}"/>
              </a:ext>
            </a:extLst>
          </p:cNvPr>
          <p:cNvSpPr>
            <a:spLocks noGrp="1"/>
          </p:cNvSpPr>
          <p:nvPr>
            <p:ph type="dt" sz="half" idx="14"/>
          </p:nvPr>
        </p:nvSpPr>
        <p:spPr/>
        <p:txBody>
          <a:bodyPr/>
          <a:lstStyle/>
          <a:p>
            <a:fld id="{094EC4B8-68CD-44A3-B172-19A87347D395}" type="datetime1">
              <a:rPr lang="sv-SE" smtClean="0"/>
              <a:t>2024-02-28</a:t>
            </a:fld>
            <a:endParaRPr lang="sv-SE"/>
          </a:p>
        </p:txBody>
      </p:sp>
    </p:spTree>
    <p:extLst>
      <p:ext uri="{BB962C8B-B14F-4D97-AF65-F5344CB8AC3E}">
        <p14:creationId xmlns:p14="http://schemas.microsoft.com/office/powerpoint/2010/main" val="27614836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7490A61-E1B6-2343-CFAD-FD8F3D2CE400}"/>
              </a:ext>
            </a:extLst>
          </p:cNvPr>
          <p:cNvSpPr>
            <a:spLocks noGrp="1"/>
          </p:cNvSpPr>
          <p:nvPr>
            <p:ph type="title"/>
          </p:nvPr>
        </p:nvSpPr>
        <p:spPr>
          <a:xfrm>
            <a:off x="1100667" y="495300"/>
            <a:ext cx="8642350" cy="584466"/>
          </a:xfrm>
        </p:spPr>
        <p:txBody>
          <a:bodyPr/>
          <a:lstStyle/>
          <a:p>
            <a:r>
              <a:rPr lang="sv-SE"/>
              <a:t>Till dig som är medarbetare </a:t>
            </a:r>
          </a:p>
        </p:txBody>
      </p:sp>
      <p:sp>
        <p:nvSpPr>
          <p:cNvPr id="3" name="Platshållare för innehåll 2">
            <a:extLst>
              <a:ext uri="{FF2B5EF4-FFF2-40B4-BE49-F238E27FC236}">
                <a16:creationId xmlns:a16="http://schemas.microsoft.com/office/drawing/2014/main" id="{2B8200E9-AED8-3224-A06A-F5761BF6691A}"/>
              </a:ext>
            </a:extLst>
          </p:cNvPr>
          <p:cNvSpPr>
            <a:spLocks noGrp="1"/>
          </p:cNvSpPr>
          <p:nvPr>
            <p:ph sz="quarter" idx="13"/>
          </p:nvPr>
        </p:nvSpPr>
        <p:spPr>
          <a:xfrm>
            <a:off x="1100667" y="1504122"/>
            <a:ext cx="8650817" cy="5252278"/>
          </a:xfrm>
        </p:spPr>
        <p:txBody>
          <a:bodyPr vert="horz" lIns="0" tIns="0" rIns="0" bIns="0" rtlCol="0" anchor="t">
            <a:noAutofit/>
          </a:bodyPr>
          <a:lstStyle/>
          <a:p>
            <a:pPr marL="0" indent="0">
              <a:buNone/>
            </a:pPr>
            <a:r>
              <a:rPr lang="sv-SE" dirty="0"/>
              <a:t>Upplever du att kränkningar mot patienter eller närstående förekommer på din arbetsplats? Då kan du göra så här:</a:t>
            </a:r>
            <a:endParaRPr lang="sv-SE" b="1" dirty="0"/>
          </a:p>
          <a:p>
            <a:pPr marL="457200" indent="-457200">
              <a:buAutoNum type="arabicPeriod"/>
            </a:pPr>
            <a:r>
              <a:rPr lang="sv-SE" b="1" dirty="0"/>
              <a:t>Vänd dig till din närmsta chef </a:t>
            </a:r>
            <a:r>
              <a:rPr lang="sv-SE" dirty="0"/>
              <a:t>och berätta om dina upplevelser. Du kan också vända dig till din verksamhets skyddsombud, fackliga representant eller HR-avdelning.</a:t>
            </a:r>
            <a:endParaRPr lang="sv-SE" dirty="0">
              <a:ea typeface="Verdana"/>
            </a:endParaRPr>
          </a:p>
          <a:p>
            <a:pPr marL="457200" indent="-457200">
              <a:buAutoNum type="arabicPeriod"/>
            </a:pPr>
            <a:r>
              <a:rPr lang="sv-SE" b="1" dirty="0"/>
              <a:t>Dokumentera i </a:t>
            </a:r>
            <a:r>
              <a:rPr lang="sv-SE" b="1" dirty="0" err="1"/>
              <a:t>MedControl</a:t>
            </a:r>
            <a:r>
              <a:rPr lang="sv-SE" b="1" dirty="0"/>
              <a:t> Pro. </a:t>
            </a:r>
            <a:endParaRPr lang="sv-SE" b="1" dirty="0">
              <a:ea typeface="Verdana"/>
            </a:endParaRPr>
          </a:p>
          <a:p>
            <a:pPr marL="457200" indent="-457200">
              <a:buAutoNum type="arabicPeriod"/>
            </a:pPr>
            <a:r>
              <a:rPr lang="sv-SE" b="1" dirty="0"/>
              <a:t>Skriv ner dina upplevelser. </a:t>
            </a:r>
            <a:r>
              <a:rPr lang="sv-SE" dirty="0"/>
              <a:t>För att minnas och kunna återge. </a:t>
            </a:r>
            <a:endParaRPr lang="sv-SE" dirty="0">
              <a:ea typeface="Verdana"/>
            </a:endParaRPr>
          </a:p>
          <a:p>
            <a:pPr marL="457200" indent="-457200">
              <a:buAutoNum type="arabicPeriod"/>
            </a:pPr>
            <a:r>
              <a:rPr lang="sv-SE" dirty="0"/>
              <a:t>Berättar en patient eller närstående för dig att hen upplever sig kränkt? </a:t>
            </a:r>
            <a:r>
              <a:rPr lang="sv-SE" b="1" dirty="0"/>
              <a:t>Lyssna och prata med personen!</a:t>
            </a:r>
          </a:p>
        </p:txBody>
      </p:sp>
      <p:sp>
        <p:nvSpPr>
          <p:cNvPr id="4" name="Platshållare för datum 3">
            <a:extLst>
              <a:ext uri="{FF2B5EF4-FFF2-40B4-BE49-F238E27FC236}">
                <a16:creationId xmlns:a16="http://schemas.microsoft.com/office/drawing/2014/main" id="{0B85ECF1-E655-9A6D-1547-8FAD6C7D5581}"/>
              </a:ext>
            </a:extLst>
          </p:cNvPr>
          <p:cNvSpPr>
            <a:spLocks noGrp="1"/>
          </p:cNvSpPr>
          <p:nvPr>
            <p:ph type="dt" sz="half" idx="14"/>
          </p:nvPr>
        </p:nvSpPr>
        <p:spPr/>
        <p:txBody>
          <a:bodyPr/>
          <a:lstStyle/>
          <a:p>
            <a:fld id="{094EC4B8-68CD-44A3-B172-19A87347D395}" type="datetime1">
              <a:rPr lang="sv-SE" smtClean="0"/>
              <a:t>2024-02-28</a:t>
            </a:fld>
            <a:endParaRPr lang="sv-SE"/>
          </a:p>
        </p:txBody>
      </p:sp>
    </p:spTree>
    <p:extLst>
      <p:ext uri="{BB962C8B-B14F-4D97-AF65-F5344CB8AC3E}">
        <p14:creationId xmlns:p14="http://schemas.microsoft.com/office/powerpoint/2010/main" val="3502298247"/>
      </p:ext>
    </p:extLst>
  </p:cSld>
  <p:clrMapOvr>
    <a:masterClrMapping/>
  </p:clrMapOvr>
</p:sld>
</file>

<file path=ppt/theme/theme1.xml><?xml version="1.0" encoding="utf-8"?>
<a:theme xmlns:a="http://schemas.openxmlformats.org/drawingml/2006/main" name="VGR">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D5F8C"/>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l">
          <a:defRPr dirty="0"/>
        </a:defPPr>
      </a:lstStyle>
    </a:txDef>
  </a:objectDefaults>
  <a:extraClrSchemeLst/>
  <a:custClrLst>
    <a:custClr>
      <a:srgbClr val="FFC107"/>
    </a:custClr>
    <a:custClr>
      <a:srgbClr val="CCDB49"/>
    </a:custClr>
    <a:custClr>
      <a:srgbClr val="FD5930"/>
    </a:custClr>
    <a:custClr>
      <a:srgbClr val="FFECB3"/>
    </a:custClr>
    <a:custClr>
      <a:srgbClr val="F7BBD0"/>
    </a:custClr>
    <a:custClr>
      <a:srgbClr val="D1C4E9"/>
    </a:custClr>
    <a:custClr>
      <a:srgbClr val="EFF4C6"/>
    </a:custClr>
    <a:custClr>
      <a:srgbClr val="C0EEC2"/>
    </a:custClr>
    <a:custClr>
      <a:srgbClr val="FECCBF"/>
    </a:custClr>
    <a:custClr>
      <a:srgbClr val="B3EBF2"/>
    </a:custClr>
    <a:custClr>
      <a:srgbClr val="E7E1DF"/>
    </a:custClr>
  </a:custClrLst>
  <a:extLst>
    <a:ext uri="{05A4C25C-085E-4340-85A3-A5531E510DB2}">
      <thm15:themeFamily xmlns:thm15="http://schemas.microsoft.com/office/thememl/2012/main" name="PPT-Presentation Hälso- och sjukvård.potx" id="{5567BE7E-460C-4565-BA92-C7C6C68D83E5}" vid="{81AEDF5B-CB3B-4087-978A-A9D995EC0AC9}"/>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13</Slides>
  <Notes>13</Notes>
  <HiddenSlides>0</HiddenSlide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VGR</vt:lpstr>
      <vt:lpstr>Rutin vid kränkning mot patient och närstående</vt:lpstr>
      <vt:lpstr>PowerPoint Presentation</vt:lpstr>
      <vt:lpstr>Varför en rutin vid kränkning mot patient och närstående?</vt:lpstr>
      <vt:lpstr>Varför en rutin vid kränkning mot patient och närstående?</vt:lpstr>
      <vt:lpstr>Vad omfattar kränkningar? </vt:lpstr>
      <vt:lpstr>Exempel på upplevelser av kränkningar i hälso- och sjukvården  </vt:lpstr>
      <vt:lpstr>Budskap till patienter och närstående </vt:lpstr>
      <vt:lpstr>Vad kan patienter och närstående göra? </vt:lpstr>
      <vt:lpstr>Till dig som är medarbetare </vt:lpstr>
      <vt:lpstr>Till dig som är chef</vt:lpstr>
      <vt:lpstr>Guide vid patientsamtal </vt:lpstr>
      <vt:lpstr>Formell information</vt:lpstr>
      <vt:lpstr>PowerPoint Presentation</vt:lpstr>
    </vt:vector>
  </TitlesOfParts>
  <Company/>
  <LinksUpToDate>false</LinksUpToDate>
  <SharedDoc>false</SharedDoc>
  <HyperlinksChanged>false</HyperlinksChanged>
  <AppVersion>16.0000</AppVersion>
</Properties>
</file>

<file path=docProps/core.xml><?xml version="1.0" encoding="utf-8"?>
<coreProperties xmlns:dc="http://purl.org/dc/elements/1.1/" xmlns:dcterms="http://purl.org/dc/terms/" xmlns:xsi="http://www.w3.org/2001/XMLSchema-instance" xmlns="http://schemas.openxmlformats.org/package/2006/metadata/core-properties">
  <dc:title>Informationsmaterial om Rutin vid kränkning mot patient och närstående</dc:title>
  <dc:creator>Sara Tedsjö</dc:creator>
  <keywords/>
  <revision>74</revision>
  <lastPrinted>2023-06-22T08:21:51.0000000Z</lastPrinted>
  <dcterms:created xsi:type="dcterms:W3CDTF">2023-06-07T09:35:40.0000000Z</dcterms:created>
  <dcterms:modified xsi:type="dcterms:W3CDTF">2024-02-28T19:40:13.0000000Z</dcterms:modified>
</coreProperties>
</file>