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40809"/>
            <a:ext cx="3219132" cy="39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Orust</dc:title>
  <dc:creator>Mikael Stenberg</dc:creator>
  <keywords/>
  <lastModifiedBy>Amelia Andersson</lastModifiedBy>
  <revision>13</revision>
  <dcterms:created xsi:type="dcterms:W3CDTF">2025-10-23T08:10:07.0000000Z</dcterms:created>
  <dcterms:modified xsi:type="dcterms:W3CDTF">2026-01-19T10:09:19.0000000Z</dcterms:modified>
</coreProperties>
</file>