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58570"/>
            <a:ext cx="3219132" cy="35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Munkedal</dc:title>
  <dc:creator>Mikael Stenberg</dc:creator>
  <keywords/>
  <lastModifiedBy>Amelia Andersson</lastModifiedBy>
  <revision>12</revision>
  <dcterms:created xsi:type="dcterms:W3CDTF">2025-10-23T08:10:07.0000000Z</dcterms:created>
  <dcterms:modified xsi:type="dcterms:W3CDTF">2026-01-19T10:03:26.0000000Z</dcterms:modified>
</coreProperties>
</file>