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12"/>
  </p:notesMasterIdLst>
  <p:sldIdLst>
    <p:sldId id="2145872682" r:id="rId3"/>
    <p:sldId id="262" r:id="rId4"/>
    <p:sldId id="264" r:id="rId5"/>
    <p:sldId id="257" r:id="rId6"/>
    <p:sldId id="2145872683" r:id="rId7"/>
    <p:sldId id="2145872684" r:id="rId8"/>
    <p:sldId id="2145872685" r:id="rId9"/>
    <p:sldId id="2145872680" r:id="rId10"/>
    <p:sldId id="266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9EBC"/>
    <a:srgbClr val="2BBEB7"/>
    <a:srgbClr val="0086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llanmörkt format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6"/>
    <p:restoredTop sz="93162" autoAdjust="0"/>
  </p:normalViewPr>
  <p:slideViewPr>
    <p:cSldViewPr snapToGrid="0">
      <p:cViewPr varScale="1">
        <p:scale>
          <a:sx n="59" d="100"/>
          <a:sy n="59" d="100"/>
        </p:scale>
        <p:origin x="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"/>
    </p:cViewPr>
  </p:sorter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8" /><Relationship Type="http://schemas.openxmlformats.org/officeDocument/2006/relationships/presProps" Target="presProps.xml" Id="rId13" /><Relationship Type="http://schemas.openxmlformats.org/officeDocument/2006/relationships/slide" Target="slides/slide1.xml" Id="rId3" /><Relationship Type="http://schemas.openxmlformats.org/officeDocument/2006/relationships/slide" Target="slides/slide5.xml" Id="rId7" /><Relationship Type="http://schemas.openxmlformats.org/officeDocument/2006/relationships/notesMaster" Target="notesMasters/notesMaster1.xml" Id="rId12" /><Relationship Type="http://schemas.openxmlformats.org/officeDocument/2006/relationships/slideMaster" Target="slideMasters/slideMaster2.xml" Id="rId2" /><Relationship Type="http://schemas.openxmlformats.org/officeDocument/2006/relationships/tableStyles" Target="tableStyle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4.xml" Id="rId6" /><Relationship Type="http://schemas.openxmlformats.org/officeDocument/2006/relationships/slide" Target="slides/slide9.xml" Id="rId11" /><Relationship Type="http://schemas.openxmlformats.org/officeDocument/2006/relationships/slide" Target="slides/slide3.xml" Id="rId5" /><Relationship Type="http://schemas.openxmlformats.org/officeDocument/2006/relationships/theme" Target="theme/theme1.xml" Id="rId15" /><Relationship Type="http://schemas.openxmlformats.org/officeDocument/2006/relationships/slide" Target="slides/slide8.xml" Id="rId10" /><Relationship Type="http://schemas.openxmlformats.org/officeDocument/2006/relationships/slide" Target="slides/slide2.xml" Id="rId4" /><Relationship Type="http://schemas.openxmlformats.org/officeDocument/2006/relationships/slide" Target="slides/slide7.xml" Id="rId9" /><Relationship Type="http://schemas.openxmlformats.org/officeDocument/2006/relationships/viewProps" Target="viewProps.xml" Id="rId14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4FDBD-70AF-DA44-B0E8-F7E2C5CF52A8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ECD58-43F8-684F-B170-3EC650516F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567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96772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685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5507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3389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2119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3306947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3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4119886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531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3BAE1463-AD8F-D265-5093-BDF876858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42038" y="285750"/>
            <a:ext cx="5761037" cy="6257925"/>
          </a:xfrm>
          <a:custGeom>
            <a:avLst/>
            <a:gdLst>
              <a:gd name="connsiteX0" fmla="*/ 0 w 5761037"/>
              <a:gd name="connsiteY0" fmla="*/ 0 h 6257925"/>
              <a:gd name="connsiteX1" fmla="*/ 883742 w 5761037"/>
              <a:gd name="connsiteY1" fmla="*/ 0 h 6257925"/>
              <a:gd name="connsiteX2" fmla="*/ 1866181 w 5761037"/>
              <a:gd name="connsiteY2" fmla="*/ 0 h 6257925"/>
              <a:gd name="connsiteX3" fmla="*/ 5761037 w 5761037"/>
              <a:gd name="connsiteY3" fmla="*/ 0 h 6257925"/>
              <a:gd name="connsiteX4" fmla="*/ 5761037 w 5761037"/>
              <a:gd name="connsiteY4" fmla="*/ 5374862 h 6257925"/>
              <a:gd name="connsiteX5" fmla="*/ 4877974 w 5761037"/>
              <a:gd name="connsiteY5" fmla="*/ 6257925 h 6257925"/>
              <a:gd name="connsiteX6" fmla="*/ 679 w 5761037"/>
              <a:gd name="connsiteY6" fmla="*/ 6257925 h 6257925"/>
              <a:gd name="connsiteX7" fmla="*/ 679 w 5761037"/>
              <a:gd name="connsiteY7" fmla="*/ 4719638 h 6257925"/>
              <a:gd name="connsiteX8" fmla="*/ 0 w 5761037"/>
              <a:gd name="connsiteY8" fmla="*/ 4719638 h 625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1037" h="6257925">
                <a:moveTo>
                  <a:pt x="0" y="0"/>
                </a:moveTo>
                <a:lnTo>
                  <a:pt x="883742" y="0"/>
                </a:lnTo>
                <a:lnTo>
                  <a:pt x="1866181" y="0"/>
                </a:lnTo>
                <a:lnTo>
                  <a:pt x="5761037" y="0"/>
                </a:lnTo>
                <a:lnTo>
                  <a:pt x="5761037" y="5374862"/>
                </a:lnTo>
                <a:cubicBezTo>
                  <a:pt x="5761037" y="5862564"/>
                  <a:pt x="5365676" y="6257925"/>
                  <a:pt x="4877974" y="6257925"/>
                </a:cubicBezTo>
                <a:lnTo>
                  <a:pt x="679" y="6257925"/>
                </a:lnTo>
                <a:lnTo>
                  <a:pt x="679" y="4719638"/>
                </a:lnTo>
                <a:lnTo>
                  <a:pt x="0" y="47196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SE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071488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4215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3415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31943" y="879909"/>
            <a:ext cx="7653085" cy="129327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En uppställning med text-</a:t>
            </a:r>
            <a:br>
              <a:rPr lang="sv-SE" dirty="0"/>
            </a:br>
            <a:r>
              <a:rPr lang="sv-SE" dirty="0"/>
              <a:t>block kan se ut så här.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3" name="Platshållare för text 2">
            <a:extLst>
              <a:ext uri="{FF2B5EF4-FFF2-40B4-BE49-F238E27FC236}">
                <a16:creationId xmlns:a16="http://schemas.microsoft.com/office/drawing/2014/main" id="{8DCC084E-2D3F-76FA-3954-1B14895EED1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6249026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17" name="Platshållare för text 2">
            <a:extLst>
              <a:ext uri="{FF2B5EF4-FFF2-40B4-BE49-F238E27FC236}">
                <a16:creationId xmlns:a16="http://schemas.microsoft.com/office/drawing/2014/main" id="{50ED4741-D59C-43B4-23C4-4CE51188D4A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1073324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6" name="Platshållare för text 2">
            <a:extLst>
              <a:ext uri="{FF2B5EF4-FFF2-40B4-BE49-F238E27FC236}">
                <a16:creationId xmlns:a16="http://schemas.microsoft.com/office/drawing/2014/main" id="{BC8C3525-291E-1670-758B-2B94B6E8DA3B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44191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7" name="Platshållare för text 2">
            <a:extLst>
              <a:ext uri="{FF2B5EF4-FFF2-40B4-BE49-F238E27FC236}">
                <a16:creationId xmlns:a16="http://schemas.microsoft.com/office/drawing/2014/main" id="{1FC4DE58-5280-D7A0-BEC5-473514DCCAB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073324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8" name="Platshållare för text 2">
            <a:extLst>
              <a:ext uri="{FF2B5EF4-FFF2-40B4-BE49-F238E27FC236}">
                <a16:creationId xmlns:a16="http://schemas.microsoft.com/office/drawing/2014/main" id="{BE8A7625-FCCA-0DF0-DDEE-FAC51BB1583D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244191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9" name="Platshållare för text 2">
            <a:extLst>
              <a:ext uri="{FF2B5EF4-FFF2-40B4-BE49-F238E27FC236}">
                <a16:creationId xmlns:a16="http://schemas.microsoft.com/office/drawing/2014/main" id="{F3A81A38-189B-5F6F-6DA1-DBD151B0FB8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073324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0" name="Platshållare för text 2">
            <a:extLst>
              <a:ext uri="{FF2B5EF4-FFF2-40B4-BE49-F238E27FC236}">
                <a16:creationId xmlns:a16="http://schemas.microsoft.com/office/drawing/2014/main" id="{1A7C5866-2167-F31A-A22A-A364391B598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244191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31" name="Platshållare för text 2">
            <a:extLst>
              <a:ext uri="{FF2B5EF4-FFF2-40B4-BE49-F238E27FC236}">
                <a16:creationId xmlns:a16="http://schemas.microsoft.com/office/drawing/2014/main" id="{160A530D-6651-2037-2DC0-97FB0167F3F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073324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2" name="Platshållare för text 2">
            <a:extLst>
              <a:ext uri="{FF2B5EF4-FFF2-40B4-BE49-F238E27FC236}">
                <a16:creationId xmlns:a16="http://schemas.microsoft.com/office/drawing/2014/main" id="{A73580AE-9648-2B4B-7C49-B026B0127547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44191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pic>
        <p:nvPicPr>
          <p:cNvPr id="34" name="Bild 33">
            <a:extLst>
              <a:ext uri="{FF2B5EF4-FFF2-40B4-BE49-F238E27FC236}">
                <a16:creationId xmlns:a16="http://schemas.microsoft.com/office/drawing/2014/main" id="{8797EB3A-AD7C-44FD-2586-2C5A09B73FB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51404" y="-79926"/>
            <a:ext cx="3139015" cy="3139015"/>
          </a:xfrm>
          <a:prstGeom prst="rect">
            <a:avLst/>
          </a:prstGeom>
        </p:spPr>
      </p:pic>
      <p:sp>
        <p:nvSpPr>
          <p:cNvPr id="35" name="Platshållare för text 2">
            <a:extLst>
              <a:ext uri="{FF2B5EF4-FFF2-40B4-BE49-F238E27FC236}">
                <a16:creationId xmlns:a16="http://schemas.microsoft.com/office/drawing/2014/main" id="{41410853-0B6B-7B2E-7836-61B3C6C8C61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1073522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</p:spTree>
    <p:extLst>
      <p:ext uri="{BB962C8B-B14F-4D97-AF65-F5344CB8AC3E}">
        <p14:creationId xmlns:p14="http://schemas.microsoft.com/office/powerpoint/2010/main" val="327232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E2D66EB7-EAC9-C576-7682-5C16E5048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43625" y="286247"/>
            <a:ext cx="5759477" cy="6257428"/>
          </a:xfrm>
          <a:custGeom>
            <a:avLst/>
            <a:gdLst>
              <a:gd name="connsiteX0" fmla="*/ 1057308 w 6763882"/>
              <a:gd name="connsiteY0" fmla="*/ 0 h 6229350"/>
              <a:gd name="connsiteX1" fmla="*/ 6763882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5172042 h 6229350"/>
              <a:gd name="connsiteX4" fmla="*/ 5706574 w 6763882"/>
              <a:gd name="connsiteY4" fmla="*/ 6229350 h 6229350"/>
              <a:gd name="connsiteX5" fmla="*/ 0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1057308 h 6229350"/>
              <a:gd name="connsiteX8" fmla="*/ 1057308 w 6763882"/>
              <a:gd name="connsiteY8" fmla="*/ 0 h 6229350"/>
              <a:gd name="connsiteX0" fmla="*/ 1057308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9" fmla="*/ 1057308 w 6763882"/>
              <a:gd name="connsiteY9" fmla="*/ 0 h 6229350"/>
              <a:gd name="connsiteX0" fmla="*/ 0 w 6763882"/>
              <a:gd name="connsiteY0" fmla="*/ 1057308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0" fmla="*/ 14770 w 6778652"/>
              <a:gd name="connsiteY0" fmla="*/ 1057308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9" fmla="*/ 14770 w 6778652"/>
              <a:gd name="connsiteY9" fmla="*/ 1057308 h 6229350"/>
              <a:gd name="connsiteX0" fmla="*/ 0 w 6778652"/>
              <a:gd name="connsiteY0" fmla="*/ 1295400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14770 w 6778652"/>
              <a:gd name="connsiteY7" fmla="*/ 6238875 h 6238875"/>
              <a:gd name="connsiteX8" fmla="*/ 0 w 6778652"/>
              <a:gd name="connsiteY8" fmla="*/ 0 h 6238875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452920 w 6778652"/>
              <a:gd name="connsiteY7" fmla="*/ 6219825 h 6238875"/>
              <a:gd name="connsiteX8" fmla="*/ 0 w 6778652"/>
              <a:gd name="connsiteY8" fmla="*/ 0 h 6238875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438150 w 6763882"/>
              <a:gd name="connsiteY7" fmla="*/ 6210300 h 6229350"/>
              <a:gd name="connsiteX8" fmla="*/ 1013930 w 6763882"/>
              <a:gd name="connsiteY8" fmla="*/ 0 h 6229350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1038225 w 6763882"/>
              <a:gd name="connsiteY7" fmla="*/ 6219825 h 6229350"/>
              <a:gd name="connsiteX8" fmla="*/ 1013930 w 6763882"/>
              <a:gd name="connsiteY8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24295 w 5749952"/>
              <a:gd name="connsiteY6" fmla="*/ 6219825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52870 w 5749952"/>
              <a:gd name="connsiteY5" fmla="*/ 6229350 h 6229350"/>
              <a:gd name="connsiteX6" fmla="*/ 0 w 5749952"/>
              <a:gd name="connsiteY6" fmla="*/ 0 h 622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49952" h="6229350">
                <a:moveTo>
                  <a:pt x="0" y="0"/>
                </a:moveTo>
                <a:lnTo>
                  <a:pt x="5749952" y="0"/>
                </a:lnTo>
                <a:lnTo>
                  <a:pt x="5749952" y="0"/>
                </a:lnTo>
                <a:lnTo>
                  <a:pt x="5749952" y="5172042"/>
                </a:lnTo>
                <a:cubicBezTo>
                  <a:pt x="5749952" y="5755977"/>
                  <a:pt x="5276579" y="6229350"/>
                  <a:pt x="4692644" y="6229350"/>
                </a:cubicBezTo>
                <a:lnTo>
                  <a:pt x="52870" y="6229350"/>
                </a:lnTo>
                <a:cubicBezTo>
                  <a:pt x="28897" y="2822575"/>
                  <a:pt x="4923" y="1644650"/>
                  <a:pt x="0" y="0"/>
                </a:cubicBezTo>
                <a:close/>
              </a:path>
            </a:pathLst>
          </a:custGeom>
        </p:spPr>
        <p:txBody>
          <a:bodyPr/>
          <a:lstStyle>
            <a:lvl1pPr>
              <a:buNone/>
              <a:defRPr/>
            </a:lvl1pPr>
          </a:lstStyle>
          <a:p>
            <a:endParaRPr lang="sv-SE" dirty="0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1692057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34411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937220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18989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8FF2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298674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6691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9FEB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328038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00223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821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1568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26225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  <p:sp>
        <p:nvSpPr>
          <p:cNvPr id="5" name="Rektangel med rundade hörn diagonalt 4">
            <a:extLst>
              <a:ext uri="{FF2B5EF4-FFF2-40B4-BE49-F238E27FC236}">
                <a16:creationId xmlns:a16="http://schemas.microsoft.com/office/drawing/2014/main" id="{4E2244E0-07B7-C801-E51A-D843A327460A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4695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7749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323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44342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2922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3653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612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015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5249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99765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0224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065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956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430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218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sv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0.jpeg"/><Relationship Id="rId16" Type="http://schemas.openxmlformats.org/officeDocument/2006/relationships/image" Target="../media/image28.sv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Relationship Id="rId22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4.png"/><Relationship Id="rId18" Type="http://schemas.openxmlformats.org/officeDocument/2006/relationships/image" Target="../media/image49.svg"/><Relationship Id="rId26" Type="http://schemas.openxmlformats.org/officeDocument/2006/relationships/image" Target="../media/image57.svg"/><Relationship Id="rId39" Type="http://schemas.openxmlformats.org/officeDocument/2006/relationships/image" Target="../media/image13.png"/><Relationship Id="rId21" Type="http://schemas.openxmlformats.org/officeDocument/2006/relationships/image" Target="../media/image52.png"/><Relationship Id="rId34" Type="http://schemas.openxmlformats.org/officeDocument/2006/relationships/image" Target="../media/image65.svg"/><Relationship Id="rId42" Type="http://schemas.openxmlformats.org/officeDocument/2006/relationships/image" Target="../media/image71.svg"/><Relationship Id="rId47" Type="http://schemas.openxmlformats.org/officeDocument/2006/relationships/image" Target="../media/image76.png"/><Relationship Id="rId50" Type="http://schemas.openxmlformats.org/officeDocument/2006/relationships/image" Target="../media/image79.svg"/><Relationship Id="rId55" Type="http://schemas.openxmlformats.org/officeDocument/2006/relationships/image" Target="../media/image84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17" Type="http://schemas.openxmlformats.org/officeDocument/2006/relationships/image" Target="../media/image48.png"/><Relationship Id="rId25" Type="http://schemas.openxmlformats.org/officeDocument/2006/relationships/image" Target="../media/image56.png"/><Relationship Id="rId33" Type="http://schemas.openxmlformats.org/officeDocument/2006/relationships/image" Target="../media/image64.png"/><Relationship Id="rId38" Type="http://schemas.openxmlformats.org/officeDocument/2006/relationships/image" Target="../media/image69.svg"/><Relationship Id="rId46" Type="http://schemas.openxmlformats.org/officeDocument/2006/relationships/image" Target="../media/image75.svg"/><Relationship Id="rId2" Type="http://schemas.openxmlformats.org/officeDocument/2006/relationships/image" Target="../media/image10.jpeg"/><Relationship Id="rId16" Type="http://schemas.openxmlformats.org/officeDocument/2006/relationships/image" Target="../media/image47.svg"/><Relationship Id="rId20" Type="http://schemas.openxmlformats.org/officeDocument/2006/relationships/image" Target="../media/image51.svg"/><Relationship Id="rId29" Type="http://schemas.openxmlformats.org/officeDocument/2006/relationships/image" Target="../media/image60.png"/><Relationship Id="rId41" Type="http://schemas.openxmlformats.org/officeDocument/2006/relationships/image" Target="../media/image70.png"/><Relationship Id="rId54" Type="http://schemas.openxmlformats.org/officeDocument/2006/relationships/image" Target="../media/image83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24" Type="http://schemas.openxmlformats.org/officeDocument/2006/relationships/image" Target="../media/image55.svg"/><Relationship Id="rId32" Type="http://schemas.openxmlformats.org/officeDocument/2006/relationships/image" Target="../media/image63.svg"/><Relationship Id="rId37" Type="http://schemas.openxmlformats.org/officeDocument/2006/relationships/image" Target="../media/image68.png"/><Relationship Id="rId40" Type="http://schemas.openxmlformats.org/officeDocument/2006/relationships/image" Target="../media/image14.svg"/><Relationship Id="rId45" Type="http://schemas.openxmlformats.org/officeDocument/2006/relationships/image" Target="../media/image74.png"/><Relationship Id="rId53" Type="http://schemas.openxmlformats.org/officeDocument/2006/relationships/image" Target="../media/image82.png"/><Relationship Id="rId58" Type="http://schemas.openxmlformats.org/officeDocument/2006/relationships/image" Target="../media/image87.sv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23" Type="http://schemas.openxmlformats.org/officeDocument/2006/relationships/image" Target="../media/image54.png"/><Relationship Id="rId28" Type="http://schemas.openxmlformats.org/officeDocument/2006/relationships/image" Target="../media/image59.svg"/><Relationship Id="rId36" Type="http://schemas.openxmlformats.org/officeDocument/2006/relationships/image" Target="../media/image67.svg"/><Relationship Id="rId49" Type="http://schemas.openxmlformats.org/officeDocument/2006/relationships/image" Target="../media/image78.png"/><Relationship Id="rId57" Type="http://schemas.openxmlformats.org/officeDocument/2006/relationships/image" Target="../media/image86.png"/><Relationship Id="rId10" Type="http://schemas.openxmlformats.org/officeDocument/2006/relationships/image" Target="../media/image41.svg"/><Relationship Id="rId19" Type="http://schemas.openxmlformats.org/officeDocument/2006/relationships/image" Target="../media/image50.png"/><Relationship Id="rId31" Type="http://schemas.openxmlformats.org/officeDocument/2006/relationships/image" Target="../media/image62.png"/><Relationship Id="rId44" Type="http://schemas.openxmlformats.org/officeDocument/2006/relationships/image" Target="../media/image73.svg"/><Relationship Id="rId52" Type="http://schemas.openxmlformats.org/officeDocument/2006/relationships/image" Target="../media/image81.svg"/><Relationship Id="rId4" Type="http://schemas.openxmlformats.org/officeDocument/2006/relationships/image" Target="../media/image12.svg"/><Relationship Id="rId9" Type="http://schemas.openxmlformats.org/officeDocument/2006/relationships/image" Target="../media/image40.png"/><Relationship Id="rId14" Type="http://schemas.openxmlformats.org/officeDocument/2006/relationships/image" Target="../media/image45.svg"/><Relationship Id="rId22" Type="http://schemas.openxmlformats.org/officeDocument/2006/relationships/image" Target="../media/image53.svg"/><Relationship Id="rId27" Type="http://schemas.openxmlformats.org/officeDocument/2006/relationships/image" Target="../media/image58.png"/><Relationship Id="rId30" Type="http://schemas.openxmlformats.org/officeDocument/2006/relationships/image" Target="../media/image61.svg"/><Relationship Id="rId35" Type="http://schemas.openxmlformats.org/officeDocument/2006/relationships/image" Target="../media/image66.png"/><Relationship Id="rId43" Type="http://schemas.openxmlformats.org/officeDocument/2006/relationships/image" Target="../media/image72.png"/><Relationship Id="rId48" Type="http://schemas.openxmlformats.org/officeDocument/2006/relationships/image" Target="../media/image77.svg"/><Relationship Id="rId56" Type="http://schemas.openxmlformats.org/officeDocument/2006/relationships/image" Target="../media/image85.svg"/><Relationship Id="rId8" Type="http://schemas.openxmlformats.org/officeDocument/2006/relationships/image" Target="../media/image39.svg"/><Relationship Id="rId51" Type="http://schemas.openxmlformats.org/officeDocument/2006/relationships/image" Target="../media/image8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6">
            <a:extLst>
              <a:ext uri="{FF2B5EF4-FFF2-40B4-BE49-F238E27FC236}">
                <a16:creationId xmlns:a16="http://schemas.microsoft.com/office/drawing/2014/main" id="{818D8BB9-D893-8F27-87AF-AE4FFBD952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8" name="Underrubrik 17">
            <a:extLst>
              <a:ext uri="{FF2B5EF4-FFF2-40B4-BE49-F238E27FC236}">
                <a16:creationId xmlns:a16="http://schemas.microsoft.com/office/drawing/2014/main" id="{7D043C62-71D0-941A-740D-A947A3DFEE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48AFAC9F-24FE-3FF6-FA0E-B4DB7EFA66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65030" y="6263576"/>
            <a:ext cx="3219132" cy="34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73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C74A2C6E-8622-8518-86E7-52DC85C01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C97187BE-469A-B009-EFC3-01D34F010D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Agenda och mötespunkter</a:t>
            </a:r>
          </a:p>
          <a:p>
            <a:endParaRPr lang="sv-SE" dirty="0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2970F4EE-9947-BE0A-8E7F-D41D340D142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sv-SE" sz="2000" dirty="0"/>
              <a:t>Genomgång av dagordning och anmälan av övriga frågor </a:t>
            </a:r>
          </a:p>
          <a:p>
            <a:pPr marL="514350" indent="-514350">
              <a:buAutoNum type="arabicPeriod"/>
            </a:pPr>
            <a:r>
              <a:rPr lang="sv-SE" sz="2000" dirty="0"/>
              <a:t>Föregående möte och/eller mötesanteckningar</a:t>
            </a:r>
          </a:p>
          <a:p>
            <a:pPr marL="514350" indent="-514350">
              <a:buAutoNum type="arabicPeriod"/>
            </a:pPr>
            <a:r>
              <a:rPr lang="sv-SE" sz="2000" dirty="0"/>
              <a:t>Informationspunkter</a:t>
            </a:r>
          </a:p>
          <a:p>
            <a:pPr marL="514350" indent="-514350">
              <a:buAutoNum type="arabicPeriod"/>
            </a:pPr>
            <a:r>
              <a:rPr lang="sv-SE" sz="2000" dirty="0"/>
              <a:t>Ärenden </a:t>
            </a:r>
          </a:p>
          <a:p>
            <a:pPr marL="514350" indent="-514350">
              <a:buAutoNum type="arabicPeriod"/>
            </a:pPr>
            <a:r>
              <a:rPr lang="sv-SE" sz="2000" dirty="0"/>
              <a:t>Gemensamma styrdokument</a:t>
            </a:r>
          </a:p>
          <a:p>
            <a:pPr marL="514350" indent="-514350">
              <a:buAutoNum type="arabicPeriod"/>
            </a:pPr>
            <a:r>
              <a:rPr lang="sv-SE" sz="2000" dirty="0"/>
              <a:t>Avvikelser i samverkan</a:t>
            </a:r>
          </a:p>
          <a:p>
            <a:pPr marL="514350" indent="-514350">
              <a:buAutoNum type="arabicPeriod"/>
            </a:pPr>
            <a:r>
              <a:rPr lang="sv-SE" sz="2000" dirty="0"/>
              <a:t>Övriga frågor</a:t>
            </a:r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264C3A5-F4A7-BB4C-BF9E-319D5D84F4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DB16E410-D3FD-D1DE-9C72-B69EF17A8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1940" y="1412077"/>
            <a:ext cx="1006929" cy="100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1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5FDA586D-E74C-5DEC-6A70-B8EE88B70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392F8277-A6C8-E6EE-961A-949D254F8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/>
              <a:t>Agenda för dagens möte</a:t>
            </a: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04DA1807-83A5-2056-02C2-E8DE51AE32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332204"/>
              </p:ext>
            </p:extLst>
          </p:nvPr>
        </p:nvGraphicFramePr>
        <p:xfrm>
          <a:off x="1480734" y="2274953"/>
          <a:ext cx="9230532" cy="356930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76844">
                  <a:extLst>
                    <a:ext uri="{9D8B030D-6E8A-4147-A177-3AD203B41FA5}">
                      <a16:colId xmlns:a16="http://schemas.microsoft.com/office/drawing/2014/main" val="3383760121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608967830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1968047056"/>
                    </a:ext>
                  </a:extLst>
                </a:gridCol>
              </a:tblGrid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619148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pPr lvl="0" algn="l"/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834416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374207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6420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71439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942090"/>
                  </a:ext>
                </a:extLst>
              </a:tr>
            </a:tbl>
          </a:graphicData>
        </a:graphic>
      </p:graphicFrame>
      <p:grpSp>
        <p:nvGrpSpPr>
          <p:cNvPr id="12" name="Grupp 11">
            <a:extLst>
              <a:ext uri="{FF2B5EF4-FFF2-40B4-BE49-F238E27FC236}">
                <a16:creationId xmlns:a16="http://schemas.microsoft.com/office/drawing/2014/main" id="{CB2AF4CA-2C39-F28B-BFEB-F53169A91897}"/>
              </a:ext>
            </a:extLst>
          </p:cNvPr>
          <p:cNvGrpSpPr/>
          <p:nvPr/>
        </p:nvGrpSpPr>
        <p:grpSpPr>
          <a:xfrm>
            <a:off x="1471196" y="2127187"/>
            <a:ext cx="9249608" cy="751465"/>
            <a:chOff x="1471196" y="2176614"/>
            <a:chExt cx="9249608" cy="751465"/>
          </a:xfrm>
        </p:grpSpPr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EE8D7AB2-A679-4FEE-1AB0-B09DD443F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0" t="51904" r="1" b="37138"/>
            <a:stretch/>
          </p:blipFill>
          <p:spPr>
            <a:xfrm>
              <a:off x="1471196" y="2176614"/>
              <a:ext cx="9249608" cy="751465"/>
            </a:xfrm>
            <a:prstGeom prst="rect">
              <a:avLst/>
            </a:prstGeom>
          </p:spPr>
        </p:pic>
        <p:sp>
          <p:nvSpPr>
            <p:cNvPr id="8" name="textruta 7">
              <a:extLst>
                <a:ext uri="{FF2B5EF4-FFF2-40B4-BE49-F238E27FC236}">
                  <a16:creationId xmlns:a16="http://schemas.microsoft.com/office/drawing/2014/main" id="{8397D7EB-0A45-CB68-4FA9-CC49C0444FE4}"/>
                </a:ext>
              </a:extLst>
            </p:cNvPr>
            <p:cNvSpPr txBox="1"/>
            <p:nvPr/>
          </p:nvSpPr>
          <p:spPr>
            <a:xfrm>
              <a:off x="4557987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Agendapunkt</a:t>
              </a:r>
            </a:p>
          </p:txBody>
        </p:sp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88FEACAD-358B-24C6-3CDF-E87CAC5C2343}"/>
                </a:ext>
              </a:extLst>
            </p:cNvPr>
            <p:cNvSpPr txBox="1"/>
            <p:nvPr/>
          </p:nvSpPr>
          <p:spPr>
            <a:xfrm>
              <a:off x="1481961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Tid</a:t>
              </a:r>
            </a:p>
          </p:txBody>
        </p:sp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92CB351B-717B-95D2-6059-8932D9AD7E6E}"/>
                </a:ext>
              </a:extLst>
            </p:cNvPr>
            <p:cNvSpPr txBox="1"/>
            <p:nvPr/>
          </p:nvSpPr>
          <p:spPr>
            <a:xfrm>
              <a:off x="7634013" y="2321513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Vem?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2170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Underrubrik 11">
            <a:extLst>
              <a:ext uri="{FF2B5EF4-FFF2-40B4-BE49-F238E27FC236}">
                <a16:creationId xmlns:a16="http://schemas.microsoft.com/office/drawing/2014/main" id="{2ECA6FAF-B01F-91C9-C4D4-5063418431C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sv-SE" dirty="0"/>
              <a:t>Brödtext.</a:t>
            </a:r>
          </a:p>
        </p:txBody>
      </p:sp>
      <p:sp>
        <p:nvSpPr>
          <p:cNvPr id="11" name="Rubrik 10">
            <a:extLst>
              <a:ext uri="{FF2B5EF4-FFF2-40B4-BE49-F238E27FC236}">
                <a16:creationId xmlns:a16="http://schemas.microsoft.com/office/drawing/2014/main" id="{FEC706C4-DB10-9640-BB1F-FDFD8DBE0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34634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7A16F-746D-E9CD-C806-5ED2777F7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7262E383-2EB4-4596-577C-A7229E874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89F1E3C-9BC6-8E2F-FBCA-ACF543F4747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001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38287-C32C-0933-8A9D-B4070CB84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63660C36-F96D-89F0-F50A-60BA1465E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F492A0E-6CB9-2D75-0DF9-9BE0F50572E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BF0C72EC-1257-E217-567F-45814FB32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2995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45F3D08D-389D-92A2-BE61-B3DA5F4E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CA84D36-206E-1EFB-8CE5-1F1C956A0B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Exempel på en</a:t>
            </a:r>
            <a:br>
              <a:rPr lang="sv-SE" dirty="0"/>
            </a:br>
            <a:r>
              <a:rPr lang="sv-SE" dirty="0"/>
              <a:t>rubrik på två rader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EF175A83-5B06-3F4E-DE3C-3D724B8C8AF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7EBB055B-B750-555A-38C8-FA94258A8E8C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A1A69C5F-C687-0A63-1C4B-91990CF2761D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A21A718-2E76-B3D3-A839-968DDC158EBB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AFEA050-8D52-559E-C87C-24D2F349142E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2B7AF1C-39AB-375D-3CC6-FDAD8E2E926F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600E03E2-E142-694D-53A1-EE62F4837488}"/>
              </a:ext>
            </a:extLst>
          </p:cNvPr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0F81569E-91F9-7414-B8C6-F15A62B230A6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5A797111-470A-7CF0-06F5-65EF0939D6EB}"/>
              </a:ext>
            </a:extLst>
          </p:cNvPr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A1AB4225-EDF9-41C0-E55D-0A71C1A6E4BB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EBB5AD61-8ADD-03B7-B5DA-06B9BC154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985058" y="434830"/>
            <a:ext cx="1767440" cy="1696397"/>
          </a:xfrm>
          <a:prstGeom prst="flowChartConnector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85523D96-7006-18BF-B4EB-7BC70DFC0B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08772" y="718772"/>
            <a:ext cx="1128575" cy="112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23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1A1BC-21A7-1604-EB05-DDEF60CC1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1">
            <a:extLst>
              <a:ext uri="{FF2B5EF4-FFF2-40B4-BE49-F238E27FC236}">
                <a16:creationId xmlns:a16="http://schemas.microsoft.com/office/drawing/2014/main" id="{0F4B9BEB-45A1-10A4-4AE4-B73AB4C5A522}"/>
              </a:ext>
            </a:extLst>
          </p:cNvPr>
          <p:cNvSpPr/>
          <p:nvPr/>
        </p:nvSpPr>
        <p:spPr>
          <a:xfrm>
            <a:off x="125594" y="2137719"/>
            <a:ext cx="11940813" cy="4593767"/>
          </a:xfrm>
          <a:prstGeom prst="ellipse">
            <a:avLst/>
          </a:prstGeom>
          <a:solidFill>
            <a:schemeClr val="bg1"/>
          </a:solidFill>
          <a:ln>
            <a:solidFill>
              <a:srgbClr val="039E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F2F10A4-A9F3-D417-DFD6-FCA575E66709}"/>
              </a:ext>
            </a:extLst>
          </p:cNvPr>
          <p:cNvSpPr txBox="1"/>
          <p:nvPr/>
        </p:nvSpPr>
        <p:spPr>
          <a:xfrm>
            <a:off x="7633780" y="3997351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Äldre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1AE74C8-BB22-6D3D-EFB4-901A703EE0E2}"/>
              </a:ext>
            </a:extLst>
          </p:cNvPr>
          <p:cNvSpPr txBox="1"/>
          <p:nvPr/>
        </p:nvSpPr>
        <p:spPr>
          <a:xfrm>
            <a:off x="4363066" y="3956643"/>
            <a:ext cx="3465869" cy="1222772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Vuxna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bell 26">
            <a:extLst>
              <a:ext uri="{FF2B5EF4-FFF2-40B4-BE49-F238E27FC236}">
                <a16:creationId xmlns:a16="http://schemas.microsoft.com/office/drawing/2014/main" id="{FCD954EB-97B3-963E-9949-CCBBD073FD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1616"/>
              </p:ext>
            </p:extLst>
          </p:nvPr>
        </p:nvGraphicFramePr>
        <p:xfrm>
          <a:off x="1529258" y="5303976"/>
          <a:ext cx="9133485" cy="377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899">
                  <a:extLst>
                    <a:ext uri="{9D8B030D-6E8A-4147-A177-3AD203B41FA5}">
                      <a16:colId xmlns:a16="http://schemas.microsoft.com/office/drawing/2014/main" val="160743404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4644115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825362826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383007038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5043396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26888272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22543442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4442802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72487861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454833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162979617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384812368"/>
                    </a:ext>
                  </a:extLst>
                </a:gridCol>
                <a:gridCol w="628278">
                  <a:extLst>
                    <a:ext uri="{9D8B030D-6E8A-4147-A177-3AD203B41FA5}">
                      <a16:colId xmlns:a16="http://schemas.microsoft.com/office/drawing/2014/main" val="2743482348"/>
                    </a:ext>
                  </a:extLst>
                </a:gridCol>
                <a:gridCol w="589520">
                  <a:extLst>
                    <a:ext uri="{9D8B030D-6E8A-4147-A177-3AD203B41FA5}">
                      <a16:colId xmlns:a16="http://schemas.microsoft.com/office/drawing/2014/main" val="13565259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174559538"/>
                    </a:ext>
                  </a:extLst>
                </a:gridCol>
              </a:tblGrid>
              <a:tr h="377636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922819"/>
                  </a:ext>
                </a:extLst>
              </a:tr>
            </a:tbl>
          </a:graphicData>
        </a:graphic>
      </p:graphicFrame>
      <p:sp>
        <p:nvSpPr>
          <p:cNvPr id="6" name="Rektangel 5">
            <a:extLst>
              <a:ext uri="{FF2B5EF4-FFF2-40B4-BE49-F238E27FC236}">
                <a16:creationId xmlns:a16="http://schemas.microsoft.com/office/drawing/2014/main" id="{E9F28EBD-6652-77BC-E521-9D8CC7697BF8}"/>
              </a:ext>
            </a:extLst>
          </p:cNvPr>
          <p:cNvSpPr/>
          <p:nvPr/>
        </p:nvSpPr>
        <p:spPr>
          <a:xfrm>
            <a:off x="0" y="6260514"/>
            <a:ext cx="12192000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 enskilde individen (invånare, medborgare, patient, brukare)</a:t>
            </a:r>
          </a:p>
        </p:txBody>
      </p:sp>
      <p:pic>
        <p:nvPicPr>
          <p:cNvPr id="7" name="Bild 6" descr="Dans med hel fyllning">
            <a:extLst>
              <a:ext uri="{FF2B5EF4-FFF2-40B4-BE49-F238E27FC236}">
                <a16:creationId xmlns:a16="http://schemas.microsoft.com/office/drawing/2014/main" id="{D58BA470-7753-462F-F2FF-78442C49A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908" y="6330083"/>
            <a:ext cx="527917" cy="527917"/>
          </a:xfrm>
          <a:prstGeom prst="rect">
            <a:avLst/>
          </a:prstGeom>
        </p:spPr>
      </p:pic>
      <p:pic>
        <p:nvPicPr>
          <p:cNvPr id="8" name="Bild 7" descr="Kvinna med käpp med hel fyllning">
            <a:extLst>
              <a:ext uri="{FF2B5EF4-FFF2-40B4-BE49-F238E27FC236}">
                <a16:creationId xmlns:a16="http://schemas.microsoft.com/office/drawing/2014/main" id="{9B57C3B2-140E-87D8-BB8C-169796B360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00428" y="6317176"/>
            <a:ext cx="485876" cy="485876"/>
          </a:xfrm>
          <a:prstGeom prst="rect">
            <a:avLst/>
          </a:prstGeom>
        </p:spPr>
      </p:pic>
      <p:pic>
        <p:nvPicPr>
          <p:cNvPr id="9" name="Bild 8" descr="Man med barnvagn med hel fyllning">
            <a:extLst>
              <a:ext uri="{FF2B5EF4-FFF2-40B4-BE49-F238E27FC236}">
                <a16:creationId xmlns:a16="http://schemas.microsoft.com/office/drawing/2014/main" id="{B7B9E46E-5BBE-878E-366A-7CA239B436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6029" y="6317176"/>
            <a:ext cx="499241" cy="499241"/>
          </a:xfrm>
          <a:prstGeom prst="rect">
            <a:avLst/>
          </a:prstGeom>
        </p:spPr>
      </p:pic>
      <p:pic>
        <p:nvPicPr>
          <p:cNvPr id="10" name="Bild 9" descr="Kvinna med baby med hel fyllning">
            <a:extLst>
              <a:ext uri="{FF2B5EF4-FFF2-40B4-BE49-F238E27FC236}">
                <a16:creationId xmlns:a16="http://schemas.microsoft.com/office/drawing/2014/main" id="{49C1E205-577F-439D-B12B-A4A2BD118A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05406" y="6348708"/>
            <a:ext cx="436178" cy="436178"/>
          </a:xfrm>
          <a:prstGeom prst="rect">
            <a:avLst/>
          </a:prstGeom>
        </p:spPr>
      </p:pic>
      <p:pic>
        <p:nvPicPr>
          <p:cNvPr id="13" name="Bild 12" descr="Barn med ballong med hel fyllning">
            <a:extLst>
              <a:ext uri="{FF2B5EF4-FFF2-40B4-BE49-F238E27FC236}">
                <a16:creationId xmlns:a16="http://schemas.microsoft.com/office/drawing/2014/main" id="{95B43612-1201-F292-6258-5F1DF4C686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176551" y="6348708"/>
            <a:ext cx="436178" cy="436178"/>
          </a:xfrm>
          <a:prstGeom prst="rect">
            <a:avLst/>
          </a:prstGeom>
        </p:spPr>
      </p:pic>
      <p:pic>
        <p:nvPicPr>
          <p:cNvPr id="14" name="Bild 13" descr="Tennis med hel fyllning">
            <a:extLst>
              <a:ext uri="{FF2B5EF4-FFF2-40B4-BE49-F238E27FC236}">
                <a16:creationId xmlns:a16="http://schemas.microsoft.com/office/drawing/2014/main" id="{107D175B-77AE-FF8B-6ECA-771C2898AB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648634" y="6380237"/>
            <a:ext cx="404649" cy="404649"/>
          </a:xfrm>
          <a:prstGeom prst="rect">
            <a:avLst/>
          </a:prstGeom>
        </p:spPr>
      </p:pic>
      <p:pic>
        <p:nvPicPr>
          <p:cNvPr id="15" name="Bild 14" descr="Familj med pojke med hel fyllning">
            <a:extLst>
              <a:ext uri="{FF2B5EF4-FFF2-40B4-BE49-F238E27FC236}">
                <a16:creationId xmlns:a16="http://schemas.microsoft.com/office/drawing/2014/main" id="{7334CA4B-4178-8513-220D-2184512C317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897285" y="6364472"/>
            <a:ext cx="404648" cy="404648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A53CE67C-9FC1-CAC4-ED26-F1ECC306908B}"/>
              </a:ext>
            </a:extLst>
          </p:cNvPr>
          <p:cNvSpPr txBox="1"/>
          <p:nvPr/>
        </p:nvSpPr>
        <p:spPr>
          <a:xfrm>
            <a:off x="1114074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Kommunal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1DAAC1BB-B438-19E6-CD57-E2364AF505EA}"/>
              </a:ext>
            </a:extLst>
          </p:cNvPr>
          <p:cNvSpPr txBox="1"/>
          <p:nvPr/>
        </p:nvSpPr>
        <p:spPr>
          <a:xfrm>
            <a:off x="4471236" y="5736828"/>
            <a:ext cx="1588896" cy="461665"/>
          </a:xfrm>
          <a:prstGeom prst="rect">
            <a:avLst/>
          </a:prstGeom>
          <a:solidFill>
            <a:srgbClr val="039EB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Regional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42CD021-B5CF-67EF-186E-C5C56088A522}"/>
              </a:ext>
            </a:extLst>
          </p:cNvPr>
          <p:cNvSpPr txBox="1"/>
          <p:nvPr/>
        </p:nvSpPr>
        <p:spPr>
          <a:xfrm>
            <a:off x="7828398" y="5738624"/>
            <a:ext cx="1588896" cy="430887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öppen vård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5FABE4B3-B867-C6C5-0567-912FD70D5082}"/>
              </a:ext>
            </a:extLst>
          </p:cNvPr>
          <p:cNvSpPr txBox="1"/>
          <p:nvPr/>
        </p:nvSpPr>
        <p:spPr>
          <a:xfrm>
            <a:off x="6149817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Tandvård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A45EEE45-5A8E-A9E5-9735-74B9C4506B15}"/>
              </a:ext>
            </a:extLst>
          </p:cNvPr>
          <p:cNvSpPr txBox="1"/>
          <p:nvPr/>
        </p:nvSpPr>
        <p:spPr>
          <a:xfrm>
            <a:off x="2792655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Socialtjänst/Förskola/Skola (Elevhälsa)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45AFA819-65E8-A212-3A83-4E49FAAF4E22}"/>
              </a:ext>
            </a:extLst>
          </p:cNvPr>
          <p:cNvSpPr txBox="1"/>
          <p:nvPr/>
        </p:nvSpPr>
        <p:spPr>
          <a:xfrm>
            <a:off x="9506979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sluten vård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0043E541-04C0-1579-8E30-AEDE130927C2}"/>
              </a:ext>
            </a:extLst>
          </p:cNvPr>
          <p:cNvSpPr txBox="1"/>
          <p:nvPr/>
        </p:nvSpPr>
        <p:spPr>
          <a:xfrm>
            <a:off x="1558371" y="4019385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Barn och unga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FADE3115-E92C-1F96-09C8-7DD335B71D97}"/>
              </a:ext>
            </a:extLst>
          </p:cNvPr>
          <p:cNvSpPr/>
          <p:nvPr/>
        </p:nvSpPr>
        <p:spPr>
          <a:xfrm>
            <a:off x="1335908" y="3245682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Styrgrupp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6441604D-66D9-20A0-A657-56E9BF801819}"/>
              </a:ext>
            </a:extLst>
          </p:cNvPr>
          <p:cNvSpPr/>
          <p:nvPr/>
        </p:nvSpPr>
        <p:spPr>
          <a:xfrm>
            <a:off x="1335908" y="2576405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Delregionalt politiskt samråd</a:t>
            </a:r>
          </a:p>
        </p:txBody>
      </p:sp>
      <p:pic>
        <p:nvPicPr>
          <p:cNvPr id="25" name="Bild 24" descr="Man med hel fyllning">
            <a:extLst>
              <a:ext uri="{FF2B5EF4-FFF2-40B4-BE49-F238E27FC236}">
                <a16:creationId xmlns:a16="http://schemas.microsoft.com/office/drawing/2014/main" id="{255AB67A-DCDA-174C-A236-BF1D26D3B35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598772" y="4962552"/>
            <a:ext cx="495192" cy="495192"/>
          </a:xfrm>
          <a:prstGeom prst="rect">
            <a:avLst/>
          </a:prstGeom>
        </p:spPr>
      </p:pic>
      <p:pic>
        <p:nvPicPr>
          <p:cNvPr id="26" name="Bild 25" descr="Man med hel fyllning">
            <a:extLst>
              <a:ext uri="{FF2B5EF4-FFF2-40B4-BE49-F238E27FC236}">
                <a16:creationId xmlns:a16="http://schemas.microsoft.com/office/drawing/2014/main" id="{D42BB3F0-44CA-6CD3-9108-391ED67F226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8225" y="3662206"/>
            <a:ext cx="495192" cy="495192"/>
          </a:xfrm>
          <a:prstGeom prst="rect">
            <a:avLst/>
          </a:prstGeom>
        </p:spPr>
      </p:pic>
      <p:pic>
        <p:nvPicPr>
          <p:cNvPr id="27" name="Bild 26" descr="Man med hel fyllning">
            <a:extLst>
              <a:ext uri="{FF2B5EF4-FFF2-40B4-BE49-F238E27FC236}">
                <a16:creationId xmlns:a16="http://schemas.microsoft.com/office/drawing/2014/main" id="{B1F17EAB-37AD-89D3-CFD0-D4C60D062AB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48404" y="3647725"/>
            <a:ext cx="495192" cy="495192"/>
          </a:xfrm>
          <a:prstGeom prst="rect">
            <a:avLst/>
          </a:prstGeom>
        </p:spPr>
      </p:pic>
      <p:pic>
        <p:nvPicPr>
          <p:cNvPr id="28" name="Bild 27" descr="Man med hel fyllning">
            <a:extLst>
              <a:ext uri="{FF2B5EF4-FFF2-40B4-BE49-F238E27FC236}">
                <a16:creationId xmlns:a16="http://schemas.microsoft.com/office/drawing/2014/main" id="{F3D4B266-27E7-6E91-335E-B9C67E87D4C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886371" y="3663682"/>
            <a:ext cx="495192" cy="495192"/>
          </a:xfrm>
          <a:prstGeom prst="rect">
            <a:avLst/>
          </a:prstGeom>
        </p:spPr>
      </p:pic>
      <p:pic>
        <p:nvPicPr>
          <p:cNvPr id="29" name="Bild 28" descr="Man med hel fyllning">
            <a:extLst>
              <a:ext uri="{FF2B5EF4-FFF2-40B4-BE49-F238E27FC236}">
                <a16:creationId xmlns:a16="http://schemas.microsoft.com/office/drawing/2014/main" id="{481C4C51-FFCB-1C19-3D1A-29BDF3AD7D1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192567" y="4961306"/>
            <a:ext cx="495192" cy="495192"/>
          </a:xfrm>
          <a:prstGeom prst="rect">
            <a:avLst/>
          </a:prstGeom>
        </p:spPr>
      </p:pic>
      <p:pic>
        <p:nvPicPr>
          <p:cNvPr id="30" name="Bild 29" descr="Man med hel fyllning">
            <a:extLst>
              <a:ext uri="{FF2B5EF4-FFF2-40B4-BE49-F238E27FC236}">
                <a16:creationId xmlns:a16="http://schemas.microsoft.com/office/drawing/2014/main" id="{B260FF7D-5986-7DDF-CA72-45C0F1BBEDF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3459" y="4977042"/>
            <a:ext cx="495192" cy="495192"/>
          </a:xfrm>
          <a:prstGeom prst="rect">
            <a:avLst/>
          </a:prstGeom>
        </p:spPr>
      </p:pic>
      <p:pic>
        <p:nvPicPr>
          <p:cNvPr id="31" name="Bild 30" descr="Man med hel fyllning">
            <a:extLst>
              <a:ext uri="{FF2B5EF4-FFF2-40B4-BE49-F238E27FC236}">
                <a16:creationId xmlns:a16="http://schemas.microsoft.com/office/drawing/2014/main" id="{17084568-BA3E-2B28-8FE1-A1FB8F9081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402590" y="4982560"/>
            <a:ext cx="495192" cy="495192"/>
          </a:xfrm>
          <a:prstGeom prst="rect">
            <a:avLst/>
          </a:prstGeom>
        </p:spPr>
      </p:pic>
      <p:pic>
        <p:nvPicPr>
          <p:cNvPr id="32" name="Bild 31" descr="Man med hel fyllning">
            <a:extLst>
              <a:ext uri="{FF2B5EF4-FFF2-40B4-BE49-F238E27FC236}">
                <a16:creationId xmlns:a16="http://schemas.microsoft.com/office/drawing/2014/main" id="{6EEE19D9-C5D6-6D37-6AB6-C020DFD9EB3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013698" y="4996901"/>
            <a:ext cx="495192" cy="495192"/>
          </a:xfrm>
          <a:prstGeom prst="rect">
            <a:avLst/>
          </a:prstGeom>
        </p:spPr>
      </p:pic>
      <p:pic>
        <p:nvPicPr>
          <p:cNvPr id="33" name="Bild 32" descr="Man med hel fyllning">
            <a:extLst>
              <a:ext uri="{FF2B5EF4-FFF2-40B4-BE49-F238E27FC236}">
                <a16:creationId xmlns:a16="http://schemas.microsoft.com/office/drawing/2014/main" id="{5FF6DE11-94EA-80F7-6487-83C09224F2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612613" y="4965085"/>
            <a:ext cx="495192" cy="495192"/>
          </a:xfrm>
          <a:prstGeom prst="rect">
            <a:avLst/>
          </a:prstGeom>
        </p:spPr>
      </p:pic>
      <p:pic>
        <p:nvPicPr>
          <p:cNvPr id="34" name="Bild 33" descr="Man med hel fyllning">
            <a:extLst>
              <a:ext uri="{FF2B5EF4-FFF2-40B4-BE49-F238E27FC236}">
                <a16:creationId xmlns:a16="http://schemas.microsoft.com/office/drawing/2014/main" id="{66BDE6CD-C5B7-8D53-4C9E-00F44736EA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262153" y="4973044"/>
            <a:ext cx="495192" cy="495192"/>
          </a:xfrm>
          <a:prstGeom prst="rect">
            <a:avLst/>
          </a:prstGeom>
        </p:spPr>
      </p:pic>
      <p:pic>
        <p:nvPicPr>
          <p:cNvPr id="35" name="Bild 34" descr="Man med hel fyllning">
            <a:extLst>
              <a:ext uri="{FF2B5EF4-FFF2-40B4-BE49-F238E27FC236}">
                <a16:creationId xmlns:a16="http://schemas.microsoft.com/office/drawing/2014/main" id="{BB1F9888-F71B-80B3-7B28-A37876B2B96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310930" y="4977042"/>
            <a:ext cx="495192" cy="495192"/>
          </a:xfrm>
          <a:prstGeom prst="rect">
            <a:avLst/>
          </a:prstGeom>
        </p:spPr>
      </p:pic>
      <p:pic>
        <p:nvPicPr>
          <p:cNvPr id="36" name="Bild 35" descr="Man med hel fyllning">
            <a:extLst>
              <a:ext uri="{FF2B5EF4-FFF2-40B4-BE49-F238E27FC236}">
                <a16:creationId xmlns:a16="http://schemas.microsoft.com/office/drawing/2014/main" id="{7267D142-D06B-9F7C-800F-62B766F2219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69175" y="4950490"/>
            <a:ext cx="495192" cy="495192"/>
          </a:xfrm>
          <a:prstGeom prst="rect">
            <a:avLst/>
          </a:prstGeom>
        </p:spPr>
      </p:pic>
      <p:pic>
        <p:nvPicPr>
          <p:cNvPr id="37" name="Bild 36" descr="Man med hel fyllning">
            <a:extLst>
              <a:ext uri="{FF2B5EF4-FFF2-40B4-BE49-F238E27FC236}">
                <a16:creationId xmlns:a16="http://schemas.microsoft.com/office/drawing/2014/main" id="{FD31E7CC-868B-62E7-321F-09B979E7360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42510" y="4950490"/>
            <a:ext cx="495192" cy="495192"/>
          </a:xfrm>
          <a:prstGeom prst="rect">
            <a:avLst/>
          </a:prstGeom>
        </p:spPr>
      </p:pic>
      <p:pic>
        <p:nvPicPr>
          <p:cNvPr id="38" name="Bild 37" descr="Man med hel fyllning">
            <a:extLst>
              <a:ext uri="{FF2B5EF4-FFF2-40B4-BE49-F238E27FC236}">
                <a16:creationId xmlns:a16="http://schemas.microsoft.com/office/drawing/2014/main" id="{36AA9220-ECD1-552D-8979-45DB95976C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079714" y="4982560"/>
            <a:ext cx="495192" cy="495192"/>
          </a:xfrm>
          <a:prstGeom prst="rect">
            <a:avLst/>
          </a:prstGeom>
        </p:spPr>
      </p:pic>
      <p:pic>
        <p:nvPicPr>
          <p:cNvPr id="39" name="Bild 38" descr="Man med hel fyllning">
            <a:extLst>
              <a:ext uri="{FF2B5EF4-FFF2-40B4-BE49-F238E27FC236}">
                <a16:creationId xmlns:a16="http://schemas.microsoft.com/office/drawing/2014/main" id="{BC41C2DA-9A69-D654-649E-E9EACD973F6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671945" y="5005487"/>
            <a:ext cx="495192" cy="495192"/>
          </a:xfrm>
          <a:prstGeom prst="rect">
            <a:avLst/>
          </a:prstGeom>
        </p:spPr>
      </p:pic>
      <p:pic>
        <p:nvPicPr>
          <p:cNvPr id="40" name="Bild 39" descr="Man med hel fyllning">
            <a:extLst>
              <a:ext uri="{FF2B5EF4-FFF2-40B4-BE49-F238E27FC236}">
                <a16:creationId xmlns:a16="http://schemas.microsoft.com/office/drawing/2014/main" id="{47C6AAE8-E434-0060-6463-A8CFED76653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910473" y="4979966"/>
            <a:ext cx="495192" cy="495192"/>
          </a:xfrm>
          <a:prstGeom prst="rect">
            <a:avLst/>
          </a:prstGeom>
        </p:spPr>
      </p:pic>
      <p:pic>
        <p:nvPicPr>
          <p:cNvPr id="41" name="Bild 40" descr="Man med hel fyllning">
            <a:extLst>
              <a:ext uri="{FF2B5EF4-FFF2-40B4-BE49-F238E27FC236}">
                <a16:creationId xmlns:a16="http://schemas.microsoft.com/office/drawing/2014/main" id="{913CEAB6-CB65-37A0-42D3-C140C7C803D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506979" y="4957641"/>
            <a:ext cx="495192" cy="495192"/>
          </a:xfrm>
          <a:prstGeom prst="rect">
            <a:avLst/>
          </a:prstGeom>
        </p:spPr>
      </p:pic>
      <p:pic>
        <p:nvPicPr>
          <p:cNvPr id="42" name="Bild 41" descr="Man med hel fyllning">
            <a:extLst>
              <a:ext uri="{FF2B5EF4-FFF2-40B4-BE49-F238E27FC236}">
                <a16:creationId xmlns:a16="http://schemas.microsoft.com/office/drawing/2014/main" id="{4DCA97CF-0B75-7810-5E59-3EBC97DA361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120927" y="4946174"/>
            <a:ext cx="495192" cy="495192"/>
          </a:xfrm>
          <a:prstGeom prst="rect">
            <a:avLst/>
          </a:prstGeom>
        </p:spPr>
      </p:pic>
      <p:sp>
        <p:nvSpPr>
          <p:cNvPr id="43" name="textruta 42">
            <a:extLst>
              <a:ext uri="{FF2B5EF4-FFF2-40B4-BE49-F238E27FC236}">
                <a16:creationId xmlns:a16="http://schemas.microsoft.com/office/drawing/2014/main" id="{66F594EB-35E0-D633-D6F7-7780E8F3A659}"/>
              </a:ext>
            </a:extLst>
          </p:cNvPr>
          <p:cNvSpPr txBox="1"/>
          <p:nvPr/>
        </p:nvSpPr>
        <p:spPr>
          <a:xfrm>
            <a:off x="660863" y="3835795"/>
            <a:ext cx="1587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Samverkans-kontoret</a:t>
            </a:r>
          </a:p>
        </p:txBody>
      </p:sp>
      <p:pic>
        <p:nvPicPr>
          <p:cNvPr id="44" name="Bild 43" descr="Dörr är öppen med hel fyllning">
            <a:extLst>
              <a:ext uri="{FF2B5EF4-FFF2-40B4-BE49-F238E27FC236}">
                <a16:creationId xmlns:a16="http://schemas.microsoft.com/office/drawing/2014/main" id="{29C8EC70-ECE2-08E1-7831-3C71487C002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0212" y="3586978"/>
            <a:ext cx="575139" cy="575139"/>
          </a:xfrm>
          <a:prstGeom prst="rect">
            <a:avLst/>
          </a:prstGeom>
        </p:spPr>
      </p:pic>
      <p:sp>
        <p:nvSpPr>
          <p:cNvPr id="45" name="Rektangel 44">
            <a:extLst>
              <a:ext uri="{FF2B5EF4-FFF2-40B4-BE49-F238E27FC236}">
                <a16:creationId xmlns:a16="http://schemas.microsoft.com/office/drawing/2014/main" id="{FFBD8654-AE11-E3EA-0022-F02069FE7788}"/>
              </a:ext>
            </a:extLst>
          </p:cNvPr>
          <p:cNvSpPr/>
          <p:nvPr/>
        </p:nvSpPr>
        <p:spPr>
          <a:xfrm>
            <a:off x="11053243" y="3247297"/>
            <a:ext cx="875711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Arbets-utskott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3262B90E-BB8A-5DE9-6065-4BDE900DCBD6}"/>
              </a:ext>
            </a:extLst>
          </p:cNvPr>
          <p:cNvSpPr/>
          <p:nvPr/>
        </p:nvSpPr>
        <p:spPr>
          <a:xfrm>
            <a:off x="10734875" y="4454555"/>
            <a:ext cx="1450288" cy="787871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Beredningsgrupper</a:t>
            </a:r>
          </a:p>
        </p:txBody>
      </p:sp>
      <p:sp>
        <p:nvSpPr>
          <p:cNvPr id="47" name="textruta 46">
            <a:extLst>
              <a:ext uri="{FF2B5EF4-FFF2-40B4-BE49-F238E27FC236}">
                <a16:creationId xmlns:a16="http://schemas.microsoft.com/office/drawing/2014/main" id="{E271F24F-C7C9-041E-5D06-8CA06C9D8428}"/>
              </a:ext>
            </a:extLst>
          </p:cNvPr>
          <p:cNvSpPr txBox="1"/>
          <p:nvPr/>
        </p:nvSpPr>
        <p:spPr>
          <a:xfrm>
            <a:off x="2058893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8" name="textruta 47">
            <a:extLst>
              <a:ext uri="{FF2B5EF4-FFF2-40B4-BE49-F238E27FC236}">
                <a16:creationId xmlns:a16="http://schemas.microsoft.com/office/drawing/2014/main" id="{1083B55D-070C-1660-6C3F-A7A837598773}"/>
              </a:ext>
            </a:extLst>
          </p:cNvPr>
          <p:cNvSpPr txBox="1"/>
          <p:nvPr/>
        </p:nvSpPr>
        <p:spPr>
          <a:xfrm>
            <a:off x="5099255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9" name="textruta 48">
            <a:extLst>
              <a:ext uri="{FF2B5EF4-FFF2-40B4-BE49-F238E27FC236}">
                <a16:creationId xmlns:a16="http://schemas.microsoft.com/office/drawing/2014/main" id="{4F3C7FA9-BBF7-85B2-4617-1DBAC8DA3623}"/>
              </a:ext>
            </a:extLst>
          </p:cNvPr>
          <p:cNvSpPr txBox="1"/>
          <p:nvPr/>
        </p:nvSpPr>
        <p:spPr>
          <a:xfrm>
            <a:off x="8166060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50" name="Rektangel 49">
            <a:extLst>
              <a:ext uri="{FF2B5EF4-FFF2-40B4-BE49-F238E27FC236}">
                <a16:creationId xmlns:a16="http://schemas.microsoft.com/office/drawing/2014/main" id="{069BBFD5-2ABB-DDBF-1526-808FB4D93E80}"/>
              </a:ext>
            </a:extLst>
          </p:cNvPr>
          <p:cNvSpPr/>
          <p:nvPr/>
        </p:nvSpPr>
        <p:spPr>
          <a:xfrm>
            <a:off x="11053243" y="2569066"/>
            <a:ext cx="877499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Presidium</a:t>
            </a:r>
          </a:p>
        </p:txBody>
      </p:sp>
      <p:pic>
        <p:nvPicPr>
          <p:cNvPr id="51" name="Bild 50" descr="Ambitioner med hel fyllning">
            <a:extLst>
              <a:ext uri="{FF2B5EF4-FFF2-40B4-BE49-F238E27FC236}">
                <a16:creationId xmlns:a16="http://schemas.microsoft.com/office/drawing/2014/main" id="{ACA4B36E-8399-6863-5820-A5C074E9A5A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726422" y="4018262"/>
            <a:ext cx="575139" cy="575139"/>
          </a:xfrm>
          <a:prstGeom prst="rect">
            <a:avLst/>
          </a:prstGeom>
        </p:spPr>
      </p:pic>
      <p:pic>
        <p:nvPicPr>
          <p:cNvPr id="52" name="Bild 51" descr="Ambitioner med hel fyllning">
            <a:extLst>
              <a:ext uri="{FF2B5EF4-FFF2-40B4-BE49-F238E27FC236}">
                <a16:creationId xmlns:a16="http://schemas.microsoft.com/office/drawing/2014/main" id="{A9E28DE9-DD06-E371-651D-59418EBD624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474353" y="2848585"/>
            <a:ext cx="575139" cy="575139"/>
          </a:xfrm>
          <a:prstGeom prst="rect">
            <a:avLst/>
          </a:prstGeom>
        </p:spPr>
      </p:pic>
      <p:pic>
        <p:nvPicPr>
          <p:cNvPr id="53" name="Bild 52" descr="Ambitioner med hel fyllning">
            <a:extLst>
              <a:ext uri="{FF2B5EF4-FFF2-40B4-BE49-F238E27FC236}">
                <a16:creationId xmlns:a16="http://schemas.microsoft.com/office/drawing/2014/main" id="{F47CACF0-839A-C261-9744-C1EFED94661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flipH="1">
            <a:off x="10726959" y="2001266"/>
            <a:ext cx="575139" cy="575139"/>
          </a:xfrm>
          <a:prstGeom prst="rect">
            <a:avLst/>
          </a:prstGeom>
        </p:spPr>
      </p:pic>
      <p:sp>
        <p:nvSpPr>
          <p:cNvPr id="54" name="Rektangel 53">
            <a:extLst>
              <a:ext uri="{FF2B5EF4-FFF2-40B4-BE49-F238E27FC236}">
                <a16:creationId xmlns:a16="http://schemas.microsoft.com/office/drawing/2014/main" id="{09D0AB69-A78B-AC86-BE63-05E47B959CAC}"/>
              </a:ext>
            </a:extLst>
          </p:cNvPr>
          <p:cNvSpPr/>
          <p:nvPr/>
        </p:nvSpPr>
        <p:spPr>
          <a:xfrm>
            <a:off x="-1760" y="4452228"/>
            <a:ext cx="1400082" cy="817777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Vårdsamverkan Fyrbodals  SAMSA-förvaltar grupp</a:t>
            </a: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025C9B60-CA29-B2ED-6DED-07CADAC55527}"/>
              </a:ext>
            </a:extLst>
          </p:cNvPr>
          <p:cNvSpPr txBox="1"/>
          <p:nvPr/>
        </p:nvSpPr>
        <p:spPr>
          <a:xfrm>
            <a:off x="5019039" y="5364345"/>
            <a:ext cx="2153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Lokala vårdsamverkansgrupper</a:t>
            </a:r>
          </a:p>
        </p:txBody>
      </p:sp>
      <p:cxnSp>
        <p:nvCxnSpPr>
          <p:cNvPr id="56" name="Rak pilkoppling 55">
            <a:extLst>
              <a:ext uri="{FF2B5EF4-FFF2-40B4-BE49-F238E27FC236}">
                <a16:creationId xmlns:a16="http://schemas.microsoft.com/office/drawing/2014/main" id="{2175C21C-4255-3167-AC95-3633A5060ED6}"/>
              </a:ext>
            </a:extLst>
          </p:cNvPr>
          <p:cNvCxnSpPr>
            <a:cxnSpLocks/>
          </p:cNvCxnSpPr>
          <p:nvPr/>
        </p:nvCxnSpPr>
        <p:spPr>
          <a:xfrm flipH="1" flipV="1">
            <a:off x="1615903" y="5492355"/>
            <a:ext cx="3316491" cy="1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ak pilkoppling 56">
            <a:extLst>
              <a:ext uri="{FF2B5EF4-FFF2-40B4-BE49-F238E27FC236}">
                <a16:creationId xmlns:a16="http://schemas.microsoft.com/office/drawing/2014/main" id="{2850F858-6755-9825-E203-2BB04BF42125}"/>
              </a:ext>
            </a:extLst>
          </p:cNvPr>
          <p:cNvCxnSpPr/>
          <p:nvPr/>
        </p:nvCxnSpPr>
        <p:spPr>
          <a:xfrm>
            <a:off x="7092745" y="5506931"/>
            <a:ext cx="3416979" cy="0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Bildobjekt 60" descr="En bild som visar Grafik, grafisk design, skärmbild, design&#10;&#10;AI-genererat innehåll kan vara felaktigt.">
            <a:extLst>
              <a:ext uri="{FF2B5EF4-FFF2-40B4-BE49-F238E27FC236}">
                <a16:creationId xmlns:a16="http://schemas.microsoft.com/office/drawing/2014/main" id="{2841D37A-0D9E-830A-A0CF-9F8C0D547490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72403" y="436824"/>
            <a:ext cx="8647194" cy="136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90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ED953-025D-7467-550D-A8DCD1245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3EA2DF17-9335-8F93-B6C2-2E401FDEEF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CF6BA92A-1701-A686-F1C8-45AD4C01B35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B946EC8-0E2A-37CD-77C5-72A81F2F64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6BC19F7B-C2D5-FACB-750D-867BDC03F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2318" y="1911623"/>
            <a:ext cx="1267767" cy="1267767"/>
          </a:xfrm>
          <a:prstGeom prst="rect">
            <a:avLst/>
          </a:prstGeom>
        </p:spPr>
      </p:pic>
      <p:pic>
        <p:nvPicPr>
          <p:cNvPr id="7" name="Bild 6">
            <a:extLst>
              <a:ext uri="{FF2B5EF4-FFF2-40B4-BE49-F238E27FC236}">
                <a16:creationId xmlns:a16="http://schemas.microsoft.com/office/drawing/2014/main" id="{8B1CC633-EDBB-A493-293A-95451AE12F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3185" y="5399659"/>
            <a:ext cx="1267767" cy="1267767"/>
          </a:xfrm>
          <a:prstGeom prst="rect">
            <a:avLst/>
          </a:prstGeom>
        </p:spPr>
      </p:pic>
      <p:pic>
        <p:nvPicPr>
          <p:cNvPr id="9" name="Bild 8">
            <a:extLst>
              <a:ext uri="{FF2B5EF4-FFF2-40B4-BE49-F238E27FC236}">
                <a16:creationId xmlns:a16="http://schemas.microsoft.com/office/drawing/2014/main" id="{C93F8C5A-2BB6-F764-3CAA-306D386EE0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58238" y="1900283"/>
            <a:ext cx="1267767" cy="1267767"/>
          </a:xfrm>
          <a:prstGeom prst="rect">
            <a:avLst/>
          </a:prstGeom>
        </p:spPr>
      </p:pic>
      <p:pic>
        <p:nvPicPr>
          <p:cNvPr id="13" name="Bild 12">
            <a:extLst>
              <a:ext uri="{FF2B5EF4-FFF2-40B4-BE49-F238E27FC236}">
                <a16:creationId xmlns:a16="http://schemas.microsoft.com/office/drawing/2014/main" id="{B7BCBF01-4B25-3C6F-F011-D883932D88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329857" y="1915330"/>
            <a:ext cx="1267767" cy="1267767"/>
          </a:xfrm>
          <a:prstGeom prst="rect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FD2FB9AF-4268-A4F0-1E4A-0E0BBAA30D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274645" y="1897424"/>
            <a:ext cx="1267767" cy="1267767"/>
          </a:xfrm>
          <a:prstGeom prst="rect">
            <a:avLst/>
          </a:prstGeom>
        </p:spPr>
      </p:pic>
      <p:pic>
        <p:nvPicPr>
          <p:cNvPr id="17" name="Bild 16">
            <a:extLst>
              <a:ext uri="{FF2B5EF4-FFF2-40B4-BE49-F238E27FC236}">
                <a16:creationId xmlns:a16="http://schemas.microsoft.com/office/drawing/2014/main" id="{3C3428F8-BEFB-884B-AC3D-C1BCB245383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313082" y="3730816"/>
            <a:ext cx="1267767" cy="1267767"/>
          </a:xfrm>
          <a:prstGeom prst="rect">
            <a:avLst/>
          </a:prstGeom>
        </p:spPr>
      </p:pic>
      <p:pic>
        <p:nvPicPr>
          <p:cNvPr id="19" name="Bild 18">
            <a:extLst>
              <a:ext uri="{FF2B5EF4-FFF2-40B4-BE49-F238E27FC236}">
                <a16:creationId xmlns:a16="http://schemas.microsoft.com/office/drawing/2014/main" id="{4F48B30C-3192-72CF-6F8C-F21A9F29985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664352" y="3716678"/>
            <a:ext cx="1267767" cy="1267767"/>
          </a:xfrm>
          <a:prstGeom prst="rect">
            <a:avLst/>
          </a:prstGeom>
        </p:spPr>
      </p:pic>
      <p:pic>
        <p:nvPicPr>
          <p:cNvPr id="21" name="Bild 20">
            <a:extLst>
              <a:ext uri="{FF2B5EF4-FFF2-40B4-BE49-F238E27FC236}">
                <a16:creationId xmlns:a16="http://schemas.microsoft.com/office/drawing/2014/main" id="{482A1D6A-380A-14A8-28D0-64C609DC8FA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02274" y="3718540"/>
            <a:ext cx="1267767" cy="1267767"/>
          </a:xfrm>
          <a:prstGeom prst="rect">
            <a:avLst/>
          </a:prstGeom>
        </p:spPr>
      </p:pic>
      <p:pic>
        <p:nvPicPr>
          <p:cNvPr id="23" name="Bild 22">
            <a:extLst>
              <a:ext uri="{FF2B5EF4-FFF2-40B4-BE49-F238E27FC236}">
                <a16:creationId xmlns:a16="http://schemas.microsoft.com/office/drawing/2014/main" id="{D8495485-B13A-AB42-D980-DBAE6EC32F2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983313" y="3678536"/>
            <a:ext cx="1267767" cy="1267767"/>
          </a:xfrm>
          <a:prstGeom prst="rect">
            <a:avLst/>
          </a:prstGeom>
        </p:spPr>
      </p:pic>
      <p:pic>
        <p:nvPicPr>
          <p:cNvPr id="25" name="Bild 24">
            <a:extLst>
              <a:ext uri="{FF2B5EF4-FFF2-40B4-BE49-F238E27FC236}">
                <a16:creationId xmlns:a16="http://schemas.microsoft.com/office/drawing/2014/main" id="{04647235-35B6-AA58-F986-EF17EFA5287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631970" y="3678537"/>
            <a:ext cx="1267767" cy="1267767"/>
          </a:xfrm>
          <a:prstGeom prst="rect">
            <a:avLst/>
          </a:prstGeom>
        </p:spPr>
      </p:pic>
      <p:pic>
        <p:nvPicPr>
          <p:cNvPr id="27" name="Bild 26">
            <a:extLst>
              <a:ext uri="{FF2B5EF4-FFF2-40B4-BE49-F238E27FC236}">
                <a16:creationId xmlns:a16="http://schemas.microsoft.com/office/drawing/2014/main" id="{C810B0F8-B62C-8621-25FF-2637EB5DBF4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987548" y="3648543"/>
            <a:ext cx="1267767" cy="1267767"/>
          </a:xfrm>
          <a:prstGeom prst="rect">
            <a:avLst/>
          </a:prstGeom>
        </p:spPr>
      </p:pic>
      <p:pic>
        <p:nvPicPr>
          <p:cNvPr id="29" name="Bild 28">
            <a:extLst>
              <a:ext uri="{FF2B5EF4-FFF2-40B4-BE49-F238E27FC236}">
                <a16:creationId xmlns:a16="http://schemas.microsoft.com/office/drawing/2014/main" id="{A11FB760-F3BA-0C24-1990-B25BABF6816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65285" y="3648543"/>
            <a:ext cx="1267767" cy="1267767"/>
          </a:xfrm>
          <a:prstGeom prst="rect">
            <a:avLst/>
          </a:prstGeom>
        </p:spPr>
      </p:pic>
      <p:pic>
        <p:nvPicPr>
          <p:cNvPr id="31" name="Bild 30">
            <a:extLst>
              <a:ext uri="{FF2B5EF4-FFF2-40B4-BE49-F238E27FC236}">
                <a16:creationId xmlns:a16="http://schemas.microsoft.com/office/drawing/2014/main" id="{CD2417C5-8C2B-EB4F-42DA-4F8A94B6A8C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987549" y="1897426"/>
            <a:ext cx="1267767" cy="1267767"/>
          </a:xfrm>
          <a:prstGeom prst="rect">
            <a:avLst/>
          </a:prstGeom>
        </p:spPr>
      </p:pic>
      <p:pic>
        <p:nvPicPr>
          <p:cNvPr id="33" name="Bild 32">
            <a:extLst>
              <a:ext uri="{FF2B5EF4-FFF2-40B4-BE49-F238E27FC236}">
                <a16:creationId xmlns:a16="http://schemas.microsoft.com/office/drawing/2014/main" id="{CCC4C3C0-43DF-0FE2-76D6-F20A50C2459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631970" y="1897425"/>
            <a:ext cx="1267767" cy="1267767"/>
          </a:xfrm>
          <a:prstGeom prst="rect">
            <a:avLst/>
          </a:prstGeom>
        </p:spPr>
      </p:pic>
      <p:pic>
        <p:nvPicPr>
          <p:cNvPr id="35" name="Bild 34">
            <a:extLst>
              <a:ext uri="{FF2B5EF4-FFF2-40B4-BE49-F238E27FC236}">
                <a16:creationId xmlns:a16="http://schemas.microsoft.com/office/drawing/2014/main" id="{6F2CBB94-6106-05EE-AB1B-5473BEFE0CA3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0265041" y="199570"/>
            <a:ext cx="1267767" cy="1267767"/>
          </a:xfrm>
          <a:prstGeom prst="rect">
            <a:avLst/>
          </a:prstGeom>
        </p:spPr>
      </p:pic>
      <p:pic>
        <p:nvPicPr>
          <p:cNvPr id="37" name="Bild 36">
            <a:extLst>
              <a:ext uri="{FF2B5EF4-FFF2-40B4-BE49-F238E27FC236}">
                <a16:creationId xmlns:a16="http://schemas.microsoft.com/office/drawing/2014/main" id="{14EA8B4E-628A-44D4-96C9-269A4B090770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365144" y="1897427"/>
            <a:ext cx="1267767" cy="1267767"/>
          </a:xfrm>
          <a:prstGeom prst="rect">
            <a:avLst/>
          </a:prstGeom>
        </p:spPr>
      </p:pic>
      <p:pic>
        <p:nvPicPr>
          <p:cNvPr id="39" name="Bild 38">
            <a:extLst>
              <a:ext uri="{FF2B5EF4-FFF2-40B4-BE49-F238E27FC236}">
                <a16:creationId xmlns:a16="http://schemas.microsoft.com/office/drawing/2014/main" id="{F93D40E8-306B-6D27-C948-55B5ACC10295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8616312" y="199571"/>
            <a:ext cx="1267767" cy="1267767"/>
          </a:xfrm>
          <a:prstGeom prst="rect">
            <a:avLst/>
          </a:prstGeom>
        </p:spPr>
      </p:pic>
      <p:pic>
        <p:nvPicPr>
          <p:cNvPr id="41" name="Bild 40">
            <a:extLst>
              <a:ext uri="{FF2B5EF4-FFF2-40B4-BE49-F238E27FC236}">
                <a16:creationId xmlns:a16="http://schemas.microsoft.com/office/drawing/2014/main" id="{ED00B6A5-DBE4-6438-B85D-FF05225931F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992319" y="193301"/>
            <a:ext cx="1267767" cy="1267767"/>
          </a:xfrm>
          <a:prstGeom prst="rect">
            <a:avLst/>
          </a:prstGeom>
        </p:spPr>
      </p:pic>
      <p:pic>
        <p:nvPicPr>
          <p:cNvPr id="43" name="Bild 42">
            <a:extLst>
              <a:ext uri="{FF2B5EF4-FFF2-40B4-BE49-F238E27FC236}">
                <a16:creationId xmlns:a16="http://schemas.microsoft.com/office/drawing/2014/main" id="{9BCB0429-0B34-9705-5C02-CDA43445AD64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5286630" y="198051"/>
            <a:ext cx="1267767" cy="1267767"/>
          </a:xfrm>
          <a:prstGeom prst="rect">
            <a:avLst/>
          </a:prstGeom>
        </p:spPr>
      </p:pic>
      <p:pic>
        <p:nvPicPr>
          <p:cNvPr id="45" name="Bild 44">
            <a:extLst>
              <a:ext uri="{FF2B5EF4-FFF2-40B4-BE49-F238E27FC236}">
                <a16:creationId xmlns:a16="http://schemas.microsoft.com/office/drawing/2014/main" id="{A7775B9B-C781-E562-7BB1-24567EC80AEA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3637901" y="193300"/>
            <a:ext cx="1267767" cy="1267767"/>
          </a:xfrm>
          <a:prstGeom prst="rect">
            <a:avLst/>
          </a:prstGeom>
        </p:spPr>
      </p:pic>
      <p:pic>
        <p:nvPicPr>
          <p:cNvPr id="47" name="Bild 46">
            <a:extLst>
              <a:ext uri="{FF2B5EF4-FFF2-40B4-BE49-F238E27FC236}">
                <a16:creationId xmlns:a16="http://schemas.microsoft.com/office/drawing/2014/main" id="{8771C0FA-E11B-3AEA-CE41-63F738D3949C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1989138" y="193300"/>
            <a:ext cx="1267767" cy="1267767"/>
          </a:xfrm>
          <a:prstGeom prst="rect">
            <a:avLst/>
          </a:prstGeom>
        </p:spPr>
      </p:pic>
      <p:pic>
        <p:nvPicPr>
          <p:cNvPr id="49" name="Bild 48">
            <a:extLst>
              <a:ext uri="{FF2B5EF4-FFF2-40B4-BE49-F238E27FC236}">
                <a16:creationId xmlns:a16="http://schemas.microsoft.com/office/drawing/2014/main" id="{E7EE4A4B-029C-211D-9FAC-24BA747C6C9B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365145" y="148499"/>
            <a:ext cx="1267767" cy="1267767"/>
          </a:xfrm>
          <a:prstGeom prst="rect">
            <a:avLst/>
          </a:prstGeom>
        </p:spPr>
      </p:pic>
      <p:pic>
        <p:nvPicPr>
          <p:cNvPr id="4" name="Bild 3">
            <a:extLst>
              <a:ext uri="{FF2B5EF4-FFF2-40B4-BE49-F238E27FC236}">
                <a16:creationId xmlns:a16="http://schemas.microsoft.com/office/drawing/2014/main" id="{40212F07-28ED-7C6F-52C5-87E5A98651CB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10383083" y="5307646"/>
            <a:ext cx="1159329" cy="1159329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2FC31CE6-F5B8-99DC-50C4-25BFC13D05BF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8689704" y="5345349"/>
            <a:ext cx="1267767" cy="1267767"/>
          </a:xfrm>
          <a:prstGeom prst="rect">
            <a:avLst/>
          </a:prstGeom>
        </p:spPr>
      </p:pic>
      <p:pic>
        <p:nvPicPr>
          <p:cNvPr id="14" name="Bild 13">
            <a:extLst>
              <a:ext uri="{FF2B5EF4-FFF2-40B4-BE49-F238E27FC236}">
                <a16:creationId xmlns:a16="http://schemas.microsoft.com/office/drawing/2014/main" id="{133B9B70-3A2C-272D-2E06-9BB6553E7327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7008752" y="5279508"/>
            <a:ext cx="1256903" cy="1256903"/>
          </a:xfrm>
          <a:prstGeom prst="rect">
            <a:avLst/>
          </a:prstGeom>
        </p:spPr>
      </p:pic>
      <p:pic>
        <p:nvPicPr>
          <p:cNvPr id="18" name="Bild 17">
            <a:extLst>
              <a:ext uri="{FF2B5EF4-FFF2-40B4-BE49-F238E27FC236}">
                <a16:creationId xmlns:a16="http://schemas.microsoft.com/office/drawing/2014/main" id="{C57F3AA7-9B3F-E6E7-B8FB-FDE715B4BD38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5382705" y="5424640"/>
            <a:ext cx="1106903" cy="1106903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BF9E3076-CE91-2CE4-EEF9-741F00550BB9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3620786" y="5345349"/>
            <a:ext cx="1267766" cy="1267766"/>
          </a:xfrm>
          <a:prstGeom prst="rect">
            <a:avLst/>
          </a:prstGeom>
        </p:spPr>
      </p:pic>
      <p:pic>
        <p:nvPicPr>
          <p:cNvPr id="26" name="Bild 25">
            <a:extLst>
              <a:ext uri="{FF2B5EF4-FFF2-40B4-BE49-F238E27FC236}">
                <a16:creationId xmlns:a16="http://schemas.microsoft.com/office/drawing/2014/main" id="{1925A176-2758-A3D3-785C-9889D2473366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1987548" y="5399659"/>
            <a:ext cx="1267767" cy="126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44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100</Words>
  <Application>Microsoft Office PowerPoint</Application>
  <PresentationFormat>Bredbild</PresentationFormat>
  <Paragraphs>36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Office-tema</vt:lpstr>
      <vt:lpstr>1_Office-tema</vt:lpstr>
      <vt:lpstr>PowerPoint-presentation</vt:lpstr>
      <vt:lpstr>PowerPoint-presentation</vt:lpstr>
      <vt:lpstr>PowerPoint-presentation</vt:lpstr>
      <vt:lpstr>Kapitelsida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Mall i PPT - Färgelanda</dc:title>
  <dc:creator>Mikael Stenberg</dc:creator>
  <keywords/>
  <lastModifiedBy>Amelia Andersson</lastModifiedBy>
  <revision>9</revision>
  <dcterms:created xsi:type="dcterms:W3CDTF">2025-10-23T08:10:07.0000000Z</dcterms:created>
  <dcterms:modified xsi:type="dcterms:W3CDTF">2026-01-19T09:40:36.0000000Z</dcterms:modified>
</coreProperties>
</file>