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E655A7-0BE1-4E93-A949-6F25C7557AA0}" v="53" dt="2025-11-18T11:49:20.8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microsoft.com/office/2015/10/relationships/revisionInfo" Target="revisionInfo.xml" Id="rId17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95793"/>
            <a:ext cx="3219132" cy="28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Bengtsfors och Mellerud</dc:title>
  <dc:creator>Mikael Stenberg</dc:creator>
  <keywords/>
  <lastModifiedBy>Amelia Andersson</lastModifiedBy>
  <revision>7</revision>
  <dcterms:created xsi:type="dcterms:W3CDTF">2025-10-23T08:10:07.0000000Z</dcterms:created>
  <dcterms:modified xsi:type="dcterms:W3CDTF">2026-01-19T08:56:17.0000000Z</dcterms:modified>
</coreProperties>
</file>