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docProps/core.xml" Id="rId3" /><Relationship Type="http://schemas.openxmlformats.org/package/2006/relationships/metadata/thumbnail" Target="docProps/thumbnail.jpeg" Id="rId2" /><Relationship Type="http://schemas.openxmlformats.org/officeDocument/2006/relationships/officeDocument" Target="ppt/presentation.xml" Id="rId1" /><Relationship Type="http://schemas.openxmlformats.org/officeDocument/2006/relationships/extended-properties" Target="docProps/app.xml" Id="rId4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5"/>
    <p:sldMasterId id="2147483662" r:id="rId6"/>
  </p:sldMasterIdLst>
  <p:notesMasterIdLst>
    <p:notesMasterId r:id="rId16"/>
  </p:notesMasterIdLst>
  <p:sldIdLst>
    <p:sldId id="2145872682" r:id="rId7"/>
    <p:sldId id="262" r:id="rId8"/>
    <p:sldId id="264" r:id="rId9"/>
    <p:sldId id="257" r:id="rId10"/>
    <p:sldId id="2145872683" r:id="rId11"/>
    <p:sldId id="2145872684" r:id="rId12"/>
    <p:sldId id="2145872685" r:id="rId13"/>
    <p:sldId id="2145872680" r:id="rId14"/>
    <p:sldId id="266" r:id="rId15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39EBC"/>
    <a:srgbClr val="2BBEB7"/>
    <a:srgbClr val="0086C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4D62D23-5889-4E5F-93BD-EBCB928E8F6C}" v="2" dt="2026-01-14T09:20:47.31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anmörkt format 2 - Dekorfär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EC20E35-A176-4012-BC5E-935CFFF8708E}" styleName="Mellanmörkt format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9012ECD-51FC-41F1-AA8D-1B2483CD663E}" styleName="Ljust format 2 - Dekorfärg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/>
    </p:cSldViewPr>
  </p:slideViewPr>
  <p:gridSpacing cx="76200" cy="76200"/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slide" Target="slides/slide2.xml" Id="rId8" /><Relationship Type="http://schemas.openxmlformats.org/officeDocument/2006/relationships/slide" Target="slides/slide7.xml" Id="rId13" /><Relationship Type="http://schemas.openxmlformats.org/officeDocument/2006/relationships/viewProps" Target="viewProps.xml" Id="rId18" /><Relationship Type="http://schemas.microsoft.com/office/2016/11/relationships/changesInfo" Target="changesInfos/changesInfo1.xml" Id="rId21" /><Relationship Type="http://schemas.openxmlformats.org/officeDocument/2006/relationships/slide" Target="slides/slide1.xml" Id="rId7" /><Relationship Type="http://schemas.openxmlformats.org/officeDocument/2006/relationships/slide" Target="slides/slide6.xml" Id="rId12" /><Relationship Type="http://schemas.openxmlformats.org/officeDocument/2006/relationships/presProps" Target="presProps.xml" Id="rId17" /><Relationship Type="http://schemas.openxmlformats.org/officeDocument/2006/relationships/notesMaster" Target="notesMasters/notesMaster1.xml" Id="rId16" /><Relationship Type="http://schemas.openxmlformats.org/officeDocument/2006/relationships/tableStyles" Target="tableStyles.xml" Id="rId20" /><Relationship Type="http://schemas.openxmlformats.org/officeDocument/2006/relationships/slideMaster" Target="slideMasters/slideMaster2.xml" Id="rId6" /><Relationship Type="http://schemas.openxmlformats.org/officeDocument/2006/relationships/slide" Target="slides/slide5.xml" Id="rId11" /><Relationship Type="http://schemas.openxmlformats.org/officeDocument/2006/relationships/slideMaster" Target="slideMasters/slideMaster1.xml" Id="rId5" /><Relationship Type="http://schemas.openxmlformats.org/officeDocument/2006/relationships/slide" Target="slides/slide9.xml" Id="rId15" /><Relationship Type="http://schemas.openxmlformats.org/officeDocument/2006/relationships/slide" Target="slides/slide4.xml" Id="rId10" /><Relationship Type="http://schemas.openxmlformats.org/officeDocument/2006/relationships/theme" Target="theme/theme1.xml" Id="rId19" /><Relationship Type="http://schemas.openxmlformats.org/officeDocument/2006/relationships/slide" Target="slides/slide3.xml" Id="rId9" /><Relationship Type="http://schemas.openxmlformats.org/officeDocument/2006/relationships/slide" Target="slides/slide8.xml" Id="rId14" /><Relationship Type="http://schemas.microsoft.com/office/2015/10/relationships/revisionInfo" Target="revisionInfo.xml" Id="rId22" 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melia Andersson" userId="2efb38ed-384a-4b8b-87ce-6a36e2dd3b07" providerId="ADAL" clId="{14D62D23-5889-4E5F-93BD-EBCB928E8F6C}"/>
    <pc:docChg chg="custSel modSld">
      <pc:chgData name="Amelia Andersson" userId="2efb38ed-384a-4b8b-87ce-6a36e2dd3b07" providerId="ADAL" clId="{14D62D23-5889-4E5F-93BD-EBCB928E8F6C}" dt="2026-01-14T09:20:47.310" v="1" actId="478"/>
      <pc:docMkLst>
        <pc:docMk/>
      </pc:docMkLst>
      <pc:sldChg chg="addSp delSp modSp mod">
        <pc:chgData name="Amelia Andersson" userId="2efb38ed-384a-4b8b-87ce-6a36e2dd3b07" providerId="ADAL" clId="{14D62D23-5889-4E5F-93BD-EBCB928E8F6C}" dt="2026-01-14T09:20:47.310" v="1" actId="478"/>
        <pc:sldMkLst>
          <pc:docMk/>
          <pc:sldMk cId="2346342322" sldId="257"/>
        </pc:sldMkLst>
        <pc:spChg chg="add del mod">
          <ac:chgData name="Amelia Andersson" userId="2efb38ed-384a-4b8b-87ce-6a36e2dd3b07" providerId="ADAL" clId="{14D62D23-5889-4E5F-93BD-EBCB928E8F6C}" dt="2026-01-14T09:20:47.310" v="1" actId="478"/>
          <ac:spMkLst>
            <pc:docMk/>
            <pc:sldMk cId="2346342322" sldId="257"/>
            <ac:spMk id="3" creationId="{7A336C54-94B7-1D41-60E8-0519F37B1D35}"/>
          </ac:spMkLst>
        </pc:spChg>
        <pc:picChg chg="del">
          <ac:chgData name="Amelia Andersson" userId="2efb38ed-384a-4b8b-87ce-6a36e2dd3b07" providerId="ADAL" clId="{14D62D23-5889-4E5F-93BD-EBCB928E8F6C}" dt="2026-01-14T09:20:42.940" v="0" actId="478"/>
          <ac:picMkLst>
            <pc:docMk/>
            <pc:sldMk cId="2346342322" sldId="257"/>
            <ac:picMk id="9" creationId="{C4A925F7-6F6B-3D85-694C-15325129F7DC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984FDBD-70AF-DA44-B0E8-F7E2C5CF52A8}" type="datetimeFigureOut">
              <a:rPr lang="sv-SE" smtClean="0"/>
              <a:t>2026-01-14</a:t>
            </a:fld>
            <a:endParaRPr lang="sv-SE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61ECD58-43F8-684F-B170-3EC650516F6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8356725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.pn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png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png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png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med rundade hörn diagonalt 6">
            <a:extLst>
              <a:ext uri="{FF2B5EF4-FFF2-40B4-BE49-F238E27FC236}">
                <a16:creationId xmlns:a16="http://schemas.microsoft.com/office/drawing/2014/main" id="{97202DA7-8793-4BDF-1D9B-2FFC54FDBA03}"/>
              </a:ext>
            </a:extLst>
          </p:cNvPr>
          <p:cNvSpPr/>
          <p:nvPr userDrawn="1"/>
        </p:nvSpPr>
        <p:spPr>
          <a:xfrm>
            <a:off x="286248" y="286247"/>
            <a:ext cx="11616854" cy="5713060"/>
          </a:xfrm>
          <a:prstGeom prst="round2Diag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37212" t="-1356" r="-1908" b="-36285"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/>
              <a:t> </a:t>
            </a:r>
          </a:p>
        </p:txBody>
      </p:sp>
      <p:pic>
        <p:nvPicPr>
          <p:cNvPr id="8" name="Bildobjekt 7">
            <a:extLst>
              <a:ext uri="{FF2B5EF4-FFF2-40B4-BE49-F238E27FC236}">
                <a16:creationId xmlns:a16="http://schemas.microsoft.com/office/drawing/2014/main" id="{57A6A947-D380-6245-976D-430B89F5A11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269212" y="6202016"/>
            <a:ext cx="2615722" cy="417443"/>
          </a:xfrm>
          <a:prstGeom prst="rect">
            <a:avLst/>
          </a:prstGeom>
        </p:spPr>
      </p:pic>
      <p:sp>
        <p:nvSpPr>
          <p:cNvPr id="9" name="Rektangel med rundade hörn diagonalt 8">
            <a:extLst>
              <a:ext uri="{FF2B5EF4-FFF2-40B4-BE49-F238E27FC236}">
                <a16:creationId xmlns:a16="http://schemas.microsoft.com/office/drawing/2014/main" id="{D941B3B3-2A75-A190-9B2C-1F1CBD067D49}"/>
              </a:ext>
            </a:extLst>
          </p:cNvPr>
          <p:cNvSpPr/>
          <p:nvPr userDrawn="1"/>
        </p:nvSpPr>
        <p:spPr>
          <a:xfrm>
            <a:off x="286248" y="286247"/>
            <a:ext cx="11616854" cy="5713060"/>
          </a:xfrm>
          <a:prstGeom prst="round2DiagRect">
            <a:avLst/>
          </a:prstGeom>
          <a:blipFill dpi="0" rotWithShape="1">
            <a:blip r:embed="rId4">
              <a:alphaModFix amt="16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37665" t="-836" r="16957" b="-19874"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/>
              <a:t> 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110ACE33-1201-B9DB-29D5-6DF7D4EEC13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l">
              <a:defRPr sz="6000" b="1" i="0">
                <a:latin typeface="Aptos" panose="020B0004020202020204" pitchFamily="34" charset="0"/>
              </a:defRPr>
            </a:lvl1pPr>
          </a:lstStyle>
          <a:p>
            <a:r>
              <a:rPr lang="sv-SE"/>
              <a:t>Mötesnamn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5D053E8E-550B-B68E-0764-8E6CEF8CF79D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PLATS 30 10 2026</a:t>
            </a:r>
          </a:p>
        </p:txBody>
      </p:sp>
    </p:spTree>
    <p:extLst>
      <p:ext uri="{BB962C8B-B14F-4D97-AF65-F5344CB8AC3E}">
        <p14:creationId xmlns:p14="http://schemas.microsoft.com/office/powerpoint/2010/main" val="9677239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med rundade hörn diagonalt 6">
            <a:extLst>
              <a:ext uri="{FF2B5EF4-FFF2-40B4-BE49-F238E27FC236}">
                <a16:creationId xmlns:a16="http://schemas.microsoft.com/office/drawing/2014/main" id="{D7E80B52-8140-0D96-A4A8-81C1A23F211B}"/>
              </a:ext>
            </a:extLst>
          </p:cNvPr>
          <p:cNvSpPr/>
          <p:nvPr userDrawn="1"/>
        </p:nvSpPr>
        <p:spPr>
          <a:xfrm>
            <a:off x="286248" y="286247"/>
            <a:ext cx="11616854" cy="6257428"/>
          </a:xfrm>
          <a:prstGeom prst="round2Diag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37212" t="-1356" r="-1908" b="-36285"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/>
              <a:t> </a:t>
            </a:r>
          </a:p>
        </p:txBody>
      </p:sp>
      <p:sp>
        <p:nvSpPr>
          <p:cNvPr id="16" name="Platshållare för bild 15">
            <a:extLst>
              <a:ext uri="{FF2B5EF4-FFF2-40B4-BE49-F238E27FC236}">
                <a16:creationId xmlns:a16="http://schemas.microsoft.com/office/drawing/2014/main" id="{E2D66EB7-EAC9-C576-7682-5C16E5048554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143625" y="286247"/>
            <a:ext cx="5759477" cy="6257428"/>
          </a:xfrm>
          <a:custGeom>
            <a:avLst/>
            <a:gdLst>
              <a:gd name="connsiteX0" fmla="*/ 1057308 w 6763882"/>
              <a:gd name="connsiteY0" fmla="*/ 0 h 6229350"/>
              <a:gd name="connsiteX1" fmla="*/ 6763882 w 6763882"/>
              <a:gd name="connsiteY1" fmla="*/ 0 h 6229350"/>
              <a:gd name="connsiteX2" fmla="*/ 6763882 w 6763882"/>
              <a:gd name="connsiteY2" fmla="*/ 0 h 6229350"/>
              <a:gd name="connsiteX3" fmla="*/ 6763882 w 6763882"/>
              <a:gd name="connsiteY3" fmla="*/ 5172042 h 6229350"/>
              <a:gd name="connsiteX4" fmla="*/ 5706574 w 6763882"/>
              <a:gd name="connsiteY4" fmla="*/ 6229350 h 6229350"/>
              <a:gd name="connsiteX5" fmla="*/ 0 w 6763882"/>
              <a:gd name="connsiteY5" fmla="*/ 6229350 h 6229350"/>
              <a:gd name="connsiteX6" fmla="*/ 0 w 6763882"/>
              <a:gd name="connsiteY6" fmla="*/ 6229350 h 6229350"/>
              <a:gd name="connsiteX7" fmla="*/ 0 w 6763882"/>
              <a:gd name="connsiteY7" fmla="*/ 1057308 h 6229350"/>
              <a:gd name="connsiteX8" fmla="*/ 1057308 w 6763882"/>
              <a:gd name="connsiteY8" fmla="*/ 0 h 6229350"/>
              <a:gd name="connsiteX0" fmla="*/ 1057308 w 6763882"/>
              <a:gd name="connsiteY0" fmla="*/ 0 h 6229350"/>
              <a:gd name="connsiteX1" fmla="*/ 1347305 w 6763882"/>
              <a:gd name="connsiteY1" fmla="*/ 0 h 6229350"/>
              <a:gd name="connsiteX2" fmla="*/ 6763882 w 6763882"/>
              <a:gd name="connsiteY2" fmla="*/ 0 h 6229350"/>
              <a:gd name="connsiteX3" fmla="*/ 6763882 w 6763882"/>
              <a:gd name="connsiteY3" fmla="*/ 0 h 6229350"/>
              <a:gd name="connsiteX4" fmla="*/ 6763882 w 6763882"/>
              <a:gd name="connsiteY4" fmla="*/ 5172042 h 6229350"/>
              <a:gd name="connsiteX5" fmla="*/ 5706574 w 6763882"/>
              <a:gd name="connsiteY5" fmla="*/ 6229350 h 6229350"/>
              <a:gd name="connsiteX6" fmla="*/ 0 w 6763882"/>
              <a:gd name="connsiteY6" fmla="*/ 6229350 h 6229350"/>
              <a:gd name="connsiteX7" fmla="*/ 0 w 6763882"/>
              <a:gd name="connsiteY7" fmla="*/ 6229350 h 6229350"/>
              <a:gd name="connsiteX8" fmla="*/ 0 w 6763882"/>
              <a:gd name="connsiteY8" fmla="*/ 1057308 h 6229350"/>
              <a:gd name="connsiteX9" fmla="*/ 1057308 w 6763882"/>
              <a:gd name="connsiteY9" fmla="*/ 0 h 6229350"/>
              <a:gd name="connsiteX0" fmla="*/ 0 w 6763882"/>
              <a:gd name="connsiteY0" fmla="*/ 1057308 h 6229350"/>
              <a:gd name="connsiteX1" fmla="*/ 1347305 w 6763882"/>
              <a:gd name="connsiteY1" fmla="*/ 0 h 6229350"/>
              <a:gd name="connsiteX2" fmla="*/ 6763882 w 6763882"/>
              <a:gd name="connsiteY2" fmla="*/ 0 h 6229350"/>
              <a:gd name="connsiteX3" fmla="*/ 6763882 w 6763882"/>
              <a:gd name="connsiteY3" fmla="*/ 0 h 6229350"/>
              <a:gd name="connsiteX4" fmla="*/ 6763882 w 6763882"/>
              <a:gd name="connsiteY4" fmla="*/ 5172042 h 6229350"/>
              <a:gd name="connsiteX5" fmla="*/ 5706574 w 6763882"/>
              <a:gd name="connsiteY5" fmla="*/ 6229350 h 6229350"/>
              <a:gd name="connsiteX6" fmla="*/ 0 w 6763882"/>
              <a:gd name="connsiteY6" fmla="*/ 6229350 h 6229350"/>
              <a:gd name="connsiteX7" fmla="*/ 0 w 6763882"/>
              <a:gd name="connsiteY7" fmla="*/ 6229350 h 6229350"/>
              <a:gd name="connsiteX8" fmla="*/ 0 w 6763882"/>
              <a:gd name="connsiteY8" fmla="*/ 1057308 h 6229350"/>
              <a:gd name="connsiteX0" fmla="*/ 14770 w 6778652"/>
              <a:gd name="connsiteY0" fmla="*/ 1057308 h 6229350"/>
              <a:gd name="connsiteX1" fmla="*/ 1362075 w 6778652"/>
              <a:gd name="connsiteY1" fmla="*/ 0 h 6229350"/>
              <a:gd name="connsiteX2" fmla="*/ 6778652 w 6778652"/>
              <a:gd name="connsiteY2" fmla="*/ 0 h 6229350"/>
              <a:gd name="connsiteX3" fmla="*/ 6778652 w 6778652"/>
              <a:gd name="connsiteY3" fmla="*/ 0 h 6229350"/>
              <a:gd name="connsiteX4" fmla="*/ 6778652 w 6778652"/>
              <a:gd name="connsiteY4" fmla="*/ 5172042 h 6229350"/>
              <a:gd name="connsiteX5" fmla="*/ 5721344 w 6778652"/>
              <a:gd name="connsiteY5" fmla="*/ 6229350 h 6229350"/>
              <a:gd name="connsiteX6" fmla="*/ 14770 w 6778652"/>
              <a:gd name="connsiteY6" fmla="*/ 6229350 h 6229350"/>
              <a:gd name="connsiteX7" fmla="*/ 14770 w 6778652"/>
              <a:gd name="connsiteY7" fmla="*/ 6229350 h 6229350"/>
              <a:gd name="connsiteX8" fmla="*/ 0 w 6778652"/>
              <a:gd name="connsiteY8" fmla="*/ 1295400 h 6229350"/>
              <a:gd name="connsiteX9" fmla="*/ 14770 w 6778652"/>
              <a:gd name="connsiteY9" fmla="*/ 1057308 h 6229350"/>
              <a:gd name="connsiteX0" fmla="*/ 0 w 6778652"/>
              <a:gd name="connsiteY0" fmla="*/ 1295400 h 6229350"/>
              <a:gd name="connsiteX1" fmla="*/ 1362075 w 6778652"/>
              <a:gd name="connsiteY1" fmla="*/ 0 h 6229350"/>
              <a:gd name="connsiteX2" fmla="*/ 6778652 w 6778652"/>
              <a:gd name="connsiteY2" fmla="*/ 0 h 6229350"/>
              <a:gd name="connsiteX3" fmla="*/ 6778652 w 6778652"/>
              <a:gd name="connsiteY3" fmla="*/ 0 h 6229350"/>
              <a:gd name="connsiteX4" fmla="*/ 6778652 w 6778652"/>
              <a:gd name="connsiteY4" fmla="*/ 5172042 h 6229350"/>
              <a:gd name="connsiteX5" fmla="*/ 5721344 w 6778652"/>
              <a:gd name="connsiteY5" fmla="*/ 6229350 h 6229350"/>
              <a:gd name="connsiteX6" fmla="*/ 14770 w 6778652"/>
              <a:gd name="connsiteY6" fmla="*/ 6229350 h 6229350"/>
              <a:gd name="connsiteX7" fmla="*/ 14770 w 6778652"/>
              <a:gd name="connsiteY7" fmla="*/ 6229350 h 6229350"/>
              <a:gd name="connsiteX8" fmla="*/ 0 w 6778652"/>
              <a:gd name="connsiteY8" fmla="*/ 1295400 h 6229350"/>
              <a:gd name="connsiteX0" fmla="*/ 0 w 6778652"/>
              <a:gd name="connsiteY0" fmla="*/ 0 h 6238875"/>
              <a:gd name="connsiteX1" fmla="*/ 1362075 w 6778652"/>
              <a:gd name="connsiteY1" fmla="*/ 9525 h 6238875"/>
              <a:gd name="connsiteX2" fmla="*/ 6778652 w 6778652"/>
              <a:gd name="connsiteY2" fmla="*/ 9525 h 6238875"/>
              <a:gd name="connsiteX3" fmla="*/ 6778652 w 6778652"/>
              <a:gd name="connsiteY3" fmla="*/ 9525 h 6238875"/>
              <a:gd name="connsiteX4" fmla="*/ 6778652 w 6778652"/>
              <a:gd name="connsiteY4" fmla="*/ 5181567 h 6238875"/>
              <a:gd name="connsiteX5" fmla="*/ 5721344 w 6778652"/>
              <a:gd name="connsiteY5" fmla="*/ 6238875 h 6238875"/>
              <a:gd name="connsiteX6" fmla="*/ 14770 w 6778652"/>
              <a:gd name="connsiteY6" fmla="*/ 6238875 h 6238875"/>
              <a:gd name="connsiteX7" fmla="*/ 14770 w 6778652"/>
              <a:gd name="connsiteY7" fmla="*/ 6238875 h 6238875"/>
              <a:gd name="connsiteX8" fmla="*/ 0 w 6778652"/>
              <a:gd name="connsiteY8" fmla="*/ 0 h 6238875"/>
              <a:gd name="connsiteX0" fmla="*/ 0 w 6778652"/>
              <a:gd name="connsiteY0" fmla="*/ 0 h 6238875"/>
              <a:gd name="connsiteX1" fmla="*/ 1362075 w 6778652"/>
              <a:gd name="connsiteY1" fmla="*/ 9525 h 6238875"/>
              <a:gd name="connsiteX2" fmla="*/ 6778652 w 6778652"/>
              <a:gd name="connsiteY2" fmla="*/ 9525 h 6238875"/>
              <a:gd name="connsiteX3" fmla="*/ 6778652 w 6778652"/>
              <a:gd name="connsiteY3" fmla="*/ 9525 h 6238875"/>
              <a:gd name="connsiteX4" fmla="*/ 6778652 w 6778652"/>
              <a:gd name="connsiteY4" fmla="*/ 5181567 h 6238875"/>
              <a:gd name="connsiteX5" fmla="*/ 5721344 w 6778652"/>
              <a:gd name="connsiteY5" fmla="*/ 6238875 h 6238875"/>
              <a:gd name="connsiteX6" fmla="*/ 14770 w 6778652"/>
              <a:gd name="connsiteY6" fmla="*/ 6238875 h 6238875"/>
              <a:gd name="connsiteX7" fmla="*/ 452920 w 6778652"/>
              <a:gd name="connsiteY7" fmla="*/ 6219825 h 6238875"/>
              <a:gd name="connsiteX8" fmla="*/ 0 w 6778652"/>
              <a:gd name="connsiteY8" fmla="*/ 0 h 6238875"/>
              <a:gd name="connsiteX0" fmla="*/ 1013930 w 6763882"/>
              <a:gd name="connsiteY0" fmla="*/ 0 h 6229350"/>
              <a:gd name="connsiteX1" fmla="*/ 1347305 w 6763882"/>
              <a:gd name="connsiteY1" fmla="*/ 0 h 6229350"/>
              <a:gd name="connsiteX2" fmla="*/ 6763882 w 6763882"/>
              <a:gd name="connsiteY2" fmla="*/ 0 h 6229350"/>
              <a:gd name="connsiteX3" fmla="*/ 6763882 w 6763882"/>
              <a:gd name="connsiteY3" fmla="*/ 0 h 6229350"/>
              <a:gd name="connsiteX4" fmla="*/ 6763882 w 6763882"/>
              <a:gd name="connsiteY4" fmla="*/ 5172042 h 6229350"/>
              <a:gd name="connsiteX5" fmla="*/ 5706574 w 6763882"/>
              <a:gd name="connsiteY5" fmla="*/ 6229350 h 6229350"/>
              <a:gd name="connsiteX6" fmla="*/ 0 w 6763882"/>
              <a:gd name="connsiteY6" fmla="*/ 6229350 h 6229350"/>
              <a:gd name="connsiteX7" fmla="*/ 438150 w 6763882"/>
              <a:gd name="connsiteY7" fmla="*/ 6210300 h 6229350"/>
              <a:gd name="connsiteX8" fmla="*/ 1013930 w 6763882"/>
              <a:gd name="connsiteY8" fmla="*/ 0 h 6229350"/>
              <a:gd name="connsiteX0" fmla="*/ 1013930 w 6763882"/>
              <a:gd name="connsiteY0" fmla="*/ 0 h 6229350"/>
              <a:gd name="connsiteX1" fmla="*/ 1347305 w 6763882"/>
              <a:gd name="connsiteY1" fmla="*/ 0 h 6229350"/>
              <a:gd name="connsiteX2" fmla="*/ 6763882 w 6763882"/>
              <a:gd name="connsiteY2" fmla="*/ 0 h 6229350"/>
              <a:gd name="connsiteX3" fmla="*/ 6763882 w 6763882"/>
              <a:gd name="connsiteY3" fmla="*/ 0 h 6229350"/>
              <a:gd name="connsiteX4" fmla="*/ 6763882 w 6763882"/>
              <a:gd name="connsiteY4" fmla="*/ 5172042 h 6229350"/>
              <a:gd name="connsiteX5" fmla="*/ 5706574 w 6763882"/>
              <a:gd name="connsiteY5" fmla="*/ 6229350 h 6229350"/>
              <a:gd name="connsiteX6" fmla="*/ 0 w 6763882"/>
              <a:gd name="connsiteY6" fmla="*/ 6229350 h 6229350"/>
              <a:gd name="connsiteX7" fmla="*/ 1038225 w 6763882"/>
              <a:gd name="connsiteY7" fmla="*/ 6219825 h 6229350"/>
              <a:gd name="connsiteX8" fmla="*/ 1013930 w 6763882"/>
              <a:gd name="connsiteY8" fmla="*/ 0 h 6229350"/>
              <a:gd name="connsiteX0" fmla="*/ 0 w 5749952"/>
              <a:gd name="connsiteY0" fmla="*/ 0 h 6229350"/>
              <a:gd name="connsiteX1" fmla="*/ 333375 w 5749952"/>
              <a:gd name="connsiteY1" fmla="*/ 0 h 6229350"/>
              <a:gd name="connsiteX2" fmla="*/ 5749952 w 5749952"/>
              <a:gd name="connsiteY2" fmla="*/ 0 h 6229350"/>
              <a:gd name="connsiteX3" fmla="*/ 5749952 w 5749952"/>
              <a:gd name="connsiteY3" fmla="*/ 0 h 6229350"/>
              <a:gd name="connsiteX4" fmla="*/ 5749952 w 5749952"/>
              <a:gd name="connsiteY4" fmla="*/ 5172042 h 6229350"/>
              <a:gd name="connsiteX5" fmla="*/ 4692644 w 5749952"/>
              <a:gd name="connsiteY5" fmla="*/ 6229350 h 6229350"/>
              <a:gd name="connsiteX6" fmla="*/ 24295 w 5749952"/>
              <a:gd name="connsiteY6" fmla="*/ 6219825 h 6229350"/>
              <a:gd name="connsiteX7" fmla="*/ 0 w 5749952"/>
              <a:gd name="connsiteY7" fmla="*/ 0 h 6229350"/>
              <a:gd name="connsiteX0" fmla="*/ 0 w 5749952"/>
              <a:gd name="connsiteY0" fmla="*/ 0 h 6229350"/>
              <a:gd name="connsiteX1" fmla="*/ 333375 w 5749952"/>
              <a:gd name="connsiteY1" fmla="*/ 0 h 6229350"/>
              <a:gd name="connsiteX2" fmla="*/ 5749952 w 5749952"/>
              <a:gd name="connsiteY2" fmla="*/ 0 h 6229350"/>
              <a:gd name="connsiteX3" fmla="*/ 5749952 w 5749952"/>
              <a:gd name="connsiteY3" fmla="*/ 0 h 6229350"/>
              <a:gd name="connsiteX4" fmla="*/ 5749952 w 5749952"/>
              <a:gd name="connsiteY4" fmla="*/ 5172042 h 6229350"/>
              <a:gd name="connsiteX5" fmla="*/ 4692644 w 5749952"/>
              <a:gd name="connsiteY5" fmla="*/ 6229350 h 6229350"/>
              <a:gd name="connsiteX6" fmla="*/ 43345 w 5749952"/>
              <a:gd name="connsiteY6" fmla="*/ 6229350 h 6229350"/>
              <a:gd name="connsiteX7" fmla="*/ 0 w 5749952"/>
              <a:gd name="connsiteY7" fmla="*/ 0 h 6229350"/>
              <a:gd name="connsiteX0" fmla="*/ 0 w 5749952"/>
              <a:gd name="connsiteY0" fmla="*/ 0 h 6229350"/>
              <a:gd name="connsiteX1" fmla="*/ 333375 w 5749952"/>
              <a:gd name="connsiteY1" fmla="*/ 0 h 6229350"/>
              <a:gd name="connsiteX2" fmla="*/ 5749952 w 5749952"/>
              <a:gd name="connsiteY2" fmla="*/ 0 h 6229350"/>
              <a:gd name="connsiteX3" fmla="*/ 5749952 w 5749952"/>
              <a:gd name="connsiteY3" fmla="*/ 0 h 6229350"/>
              <a:gd name="connsiteX4" fmla="*/ 5749952 w 5749952"/>
              <a:gd name="connsiteY4" fmla="*/ 5172042 h 6229350"/>
              <a:gd name="connsiteX5" fmla="*/ 4692644 w 5749952"/>
              <a:gd name="connsiteY5" fmla="*/ 6229350 h 6229350"/>
              <a:gd name="connsiteX6" fmla="*/ 43345 w 5749952"/>
              <a:gd name="connsiteY6" fmla="*/ 6229350 h 6229350"/>
              <a:gd name="connsiteX7" fmla="*/ 0 w 5749952"/>
              <a:gd name="connsiteY7" fmla="*/ 0 h 6229350"/>
              <a:gd name="connsiteX0" fmla="*/ 0 w 5749952"/>
              <a:gd name="connsiteY0" fmla="*/ 0 h 6229350"/>
              <a:gd name="connsiteX1" fmla="*/ 5749952 w 5749952"/>
              <a:gd name="connsiteY1" fmla="*/ 0 h 6229350"/>
              <a:gd name="connsiteX2" fmla="*/ 5749952 w 5749952"/>
              <a:gd name="connsiteY2" fmla="*/ 0 h 6229350"/>
              <a:gd name="connsiteX3" fmla="*/ 5749952 w 5749952"/>
              <a:gd name="connsiteY3" fmla="*/ 5172042 h 6229350"/>
              <a:gd name="connsiteX4" fmla="*/ 4692644 w 5749952"/>
              <a:gd name="connsiteY4" fmla="*/ 6229350 h 6229350"/>
              <a:gd name="connsiteX5" fmla="*/ 43345 w 5749952"/>
              <a:gd name="connsiteY5" fmla="*/ 6229350 h 6229350"/>
              <a:gd name="connsiteX6" fmla="*/ 0 w 5749952"/>
              <a:gd name="connsiteY6" fmla="*/ 0 h 6229350"/>
              <a:gd name="connsiteX0" fmla="*/ 0 w 5749952"/>
              <a:gd name="connsiteY0" fmla="*/ 0 h 6229350"/>
              <a:gd name="connsiteX1" fmla="*/ 5749952 w 5749952"/>
              <a:gd name="connsiteY1" fmla="*/ 0 h 6229350"/>
              <a:gd name="connsiteX2" fmla="*/ 5749952 w 5749952"/>
              <a:gd name="connsiteY2" fmla="*/ 0 h 6229350"/>
              <a:gd name="connsiteX3" fmla="*/ 5749952 w 5749952"/>
              <a:gd name="connsiteY3" fmla="*/ 5172042 h 6229350"/>
              <a:gd name="connsiteX4" fmla="*/ 4692644 w 5749952"/>
              <a:gd name="connsiteY4" fmla="*/ 6229350 h 6229350"/>
              <a:gd name="connsiteX5" fmla="*/ 43345 w 5749952"/>
              <a:gd name="connsiteY5" fmla="*/ 6229350 h 6229350"/>
              <a:gd name="connsiteX6" fmla="*/ 0 w 5749952"/>
              <a:gd name="connsiteY6" fmla="*/ 0 h 6229350"/>
              <a:gd name="connsiteX0" fmla="*/ 0 w 5749952"/>
              <a:gd name="connsiteY0" fmla="*/ 0 h 6229350"/>
              <a:gd name="connsiteX1" fmla="*/ 5749952 w 5749952"/>
              <a:gd name="connsiteY1" fmla="*/ 0 h 6229350"/>
              <a:gd name="connsiteX2" fmla="*/ 5749952 w 5749952"/>
              <a:gd name="connsiteY2" fmla="*/ 0 h 6229350"/>
              <a:gd name="connsiteX3" fmla="*/ 5749952 w 5749952"/>
              <a:gd name="connsiteY3" fmla="*/ 5172042 h 6229350"/>
              <a:gd name="connsiteX4" fmla="*/ 4692644 w 5749952"/>
              <a:gd name="connsiteY4" fmla="*/ 6229350 h 6229350"/>
              <a:gd name="connsiteX5" fmla="*/ 52870 w 5749952"/>
              <a:gd name="connsiteY5" fmla="*/ 6229350 h 6229350"/>
              <a:gd name="connsiteX6" fmla="*/ 0 w 5749952"/>
              <a:gd name="connsiteY6" fmla="*/ 0 h 6229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749952" h="6229350">
                <a:moveTo>
                  <a:pt x="0" y="0"/>
                </a:moveTo>
                <a:lnTo>
                  <a:pt x="5749952" y="0"/>
                </a:lnTo>
                <a:lnTo>
                  <a:pt x="5749952" y="0"/>
                </a:lnTo>
                <a:lnTo>
                  <a:pt x="5749952" y="5172042"/>
                </a:lnTo>
                <a:cubicBezTo>
                  <a:pt x="5749952" y="5755977"/>
                  <a:pt x="5276579" y="6229350"/>
                  <a:pt x="4692644" y="6229350"/>
                </a:cubicBezTo>
                <a:lnTo>
                  <a:pt x="52870" y="6229350"/>
                </a:lnTo>
                <a:cubicBezTo>
                  <a:pt x="28897" y="2822575"/>
                  <a:pt x="4923" y="1644650"/>
                  <a:pt x="0" y="0"/>
                </a:cubicBezTo>
                <a:close/>
              </a:path>
            </a:pathLst>
          </a:custGeom>
        </p:spPr>
        <p:txBody>
          <a:bodyPr/>
          <a:lstStyle>
            <a:lvl1pPr>
              <a:buNone/>
              <a:defRPr/>
            </a:lvl1pPr>
          </a:lstStyle>
          <a:p>
            <a:endParaRPr lang="sv-SE"/>
          </a:p>
        </p:txBody>
      </p:sp>
      <p:sp>
        <p:nvSpPr>
          <p:cNvPr id="11" name="Underrubrik 2">
            <a:extLst>
              <a:ext uri="{FF2B5EF4-FFF2-40B4-BE49-F238E27FC236}">
                <a16:creationId xmlns:a16="http://schemas.microsoft.com/office/drawing/2014/main" id="{976FB5CB-24DF-3139-71CB-17A54CB33BED}"/>
              </a:ext>
            </a:extLst>
          </p:cNvPr>
          <p:cNvSpPr>
            <a:spLocks noGrp="1"/>
          </p:cNvSpPr>
          <p:nvPr>
            <p:ph type="subTitle" idx="10" hasCustomPrompt="1"/>
          </p:nvPr>
        </p:nvSpPr>
        <p:spPr>
          <a:xfrm>
            <a:off x="981075" y="3602038"/>
            <a:ext cx="9144000" cy="1655762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PLATS 30 10 2026</a:t>
            </a:r>
          </a:p>
        </p:txBody>
      </p:sp>
      <p:sp>
        <p:nvSpPr>
          <p:cNvPr id="17" name="Rubrik 1">
            <a:extLst>
              <a:ext uri="{FF2B5EF4-FFF2-40B4-BE49-F238E27FC236}">
                <a16:creationId xmlns:a16="http://schemas.microsoft.com/office/drawing/2014/main" id="{15C03BF9-7664-8B79-8E77-4F9F4CFBB0F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81075" y="1122363"/>
            <a:ext cx="9144000" cy="2387600"/>
          </a:xfrm>
        </p:spPr>
        <p:txBody>
          <a:bodyPr anchor="b"/>
          <a:lstStyle>
            <a:lvl1pPr algn="l">
              <a:defRPr sz="6000" b="1" i="0">
                <a:latin typeface="Aptos" panose="020B0004020202020204" pitchFamily="34" charset="0"/>
              </a:defRPr>
            </a:lvl1pPr>
          </a:lstStyle>
          <a:p>
            <a:r>
              <a:rPr lang="sv-SE"/>
              <a:t>Kapitelsida</a:t>
            </a:r>
          </a:p>
        </p:txBody>
      </p:sp>
    </p:spTree>
    <p:extLst>
      <p:ext uri="{BB962C8B-B14F-4D97-AF65-F5344CB8AC3E}">
        <p14:creationId xmlns:p14="http://schemas.microsoft.com/office/powerpoint/2010/main" val="16920577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D668563C-AC9E-2E0D-557B-A2C52B4A7A61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11151" y="879908"/>
            <a:ext cx="5484849" cy="1500187"/>
          </a:xfrm>
        </p:spPr>
        <p:txBody>
          <a:bodyPr/>
          <a:lstStyle>
            <a:lvl1pPr marL="0" indent="0">
              <a:buNone/>
              <a:defRPr sz="4800" b="1" i="0"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v-SE"/>
              <a:t>Rubrik som passar </a:t>
            </a:r>
            <a:br>
              <a:rPr lang="sv-SE"/>
            </a:br>
            <a:r>
              <a:rPr lang="sv-SE"/>
              <a:t>till en punktlista.</a:t>
            </a:r>
          </a:p>
        </p:txBody>
      </p:sp>
      <p:sp>
        <p:nvSpPr>
          <p:cNvPr id="8" name="Rektangel med rundade hörn diagonalt 7">
            <a:extLst>
              <a:ext uri="{FF2B5EF4-FFF2-40B4-BE49-F238E27FC236}">
                <a16:creationId xmlns:a16="http://schemas.microsoft.com/office/drawing/2014/main" id="{A7521AE0-B937-941F-9F34-E81DC0AE143C}"/>
              </a:ext>
            </a:extLst>
          </p:cNvPr>
          <p:cNvSpPr/>
          <p:nvPr userDrawn="1"/>
        </p:nvSpPr>
        <p:spPr>
          <a:xfrm flipH="1">
            <a:off x="116235" y="6356645"/>
            <a:ext cx="11168176" cy="377371"/>
          </a:xfrm>
          <a:prstGeom prst="round2DiagRect">
            <a:avLst>
              <a:gd name="adj1" fmla="val 50000"/>
              <a:gd name="adj2" fmla="val 0"/>
            </a:avLst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1888" t="-693947" r="-15973" b="-511519"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pic>
        <p:nvPicPr>
          <p:cNvPr id="12" name="Bildobjekt 11" descr="En bild som visar Grafik, symbol, konst, kreativitet&#10;&#10;AI-genererat innehåll kan vara felaktigt.">
            <a:extLst>
              <a:ext uri="{FF2B5EF4-FFF2-40B4-BE49-F238E27FC236}">
                <a16:creationId xmlns:a16="http://schemas.microsoft.com/office/drawing/2014/main" id="{63C0D8E5-BDC8-4668-00ED-BA20CD82EAC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424075" y="6356643"/>
            <a:ext cx="556570" cy="377371"/>
          </a:xfrm>
          <a:prstGeom prst="rect">
            <a:avLst/>
          </a:prstGeom>
        </p:spPr>
      </p:pic>
      <p:pic>
        <p:nvPicPr>
          <p:cNvPr id="14" name="Bildobjekt 13" descr="En bild som visar Teckensnitt, text, Grafik, logotyp&#10;&#10;AI-genererat innehåll kan vara felaktigt.">
            <a:extLst>
              <a:ext uri="{FF2B5EF4-FFF2-40B4-BE49-F238E27FC236}">
                <a16:creationId xmlns:a16="http://schemas.microsoft.com/office/drawing/2014/main" id="{13699460-588C-15E3-A110-B5797A2851F4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 l="23278" t="31176"/>
          <a:stretch>
            <a:fillRect/>
          </a:stretch>
        </p:blipFill>
        <p:spPr>
          <a:xfrm>
            <a:off x="9286758" y="6415466"/>
            <a:ext cx="1839993" cy="259723"/>
          </a:xfrm>
          <a:prstGeom prst="rect">
            <a:avLst/>
          </a:prstGeom>
        </p:spPr>
      </p:pic>
      <p:sp>
        <p:nvSpPr>
          <p:cNvPr id="15" name="Platshållare för text 2">
            <a:extLst>
              <a:ext uri="{FF2B5EF4-FFF2-40B4-BE49-F238E27FC236}">
                <a16:creationId xmlns:a16="http://schemas.microsoft.com/office/drawing/2014/main" id="{AEEE7D96-E1A0-9158-74CB-1838068E875D}"/>
              </a:ext>
            </a:extLst>
          </p:cNvPr>
          <p:cNvSpPr>
            <a:spLocks noGrp="1"/>
          </p:cNvSpPr>
          <p:nvPr>
            <p:ph type="body" idx="10" hasCustomPrompt="1"/>
          </p:nvPr>
        </p:nvSpPr>
        <p:spPr>
          <a:xfrm>
            <a:off x="611151" y="2815936"/>
            <a:ext cx="5484849" cy="3162156"/>
          </a:xfrm>
        </p:spPr>
        <p:txBody>
          <a:bodyPr/>
          <a:lstStyle>
            <a:lvl1pPr marL="0" indent="0">
              <a:buFont typeface="Arial" panose="020B0604020202020204" pitchFamily="34" charset="0"/>
              <a:buChar char="•"/>
              <a:defRPr sz="2400" b="0" i="0"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v-SE"/>
              <a:t>Text till punktlista</a:t>
            </a:r>
          </a:p>
          <a:p>
            <a:pPr lvl="0"/>
            <a:endParaRPr lang="sv-SE"/>
          </a:p>
        </p:txBody>
      </p:sp>
      <p:sp>
        <p:nvSpPr>
          <p:cNvPr id="16" name="Rektangel 15">
            <a:extLst>
              <a:ext uri="{FF2B5EF4-FFF2-40B4-BE49-F238E27FC236}">
                <a16:creationId xmlns:a16="http://schemas.microsoft.com/office/drawing/2014/main" id="{DA6BE25C-9299-0E5A-6A58-B286755BA8C4}"/>
              </a:ext>
            </a:extLst>
          </p:cNvPr>
          <p:cNvSpPr/>
          <p:nvPr userDrawn="1"/>
        </p:nvSpPr>
        <p:spPr>
          <a:xfrm>
            <a:off x="6463145" y="879908"/>
            <a:ext cx="4821266" cy="4637665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>
              <a:ln>
                <a:noFill/>
              </a:ln>
            </a:endParaRPr>
          </a:p>
        </p:txBody>
      </p:sp>
      <p:sp>
        <p:nvSpPr>
          <p:cNvPr id="18" name="Platshållare för bild 17">
            <a:extLst>
              <a:ext uri="{FF2B5EF4-FFF2-40B4-BE49-F238E27FC236}">
                <a16:creationId xmlns:a16="http://schemas.microsoft.com/office/drawing/2014/main" id="{48668E15-FDE8-465F-9594-265FBDDB911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767571" y="1172729"/>
            <a:ext cx="4212413" cy="4052022"/>
          </a:xfrm>
          <a:prstGeom prst="round2DiagRect">
            <a:avLst>
              <a:gd name="adj1" fmla="val 16411"/>
              <a:gd name="adj2" fmla="val 0"/>
            </a:avLst>
          </a:prstGeom>
        </p:spPr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5544342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D668563C-AC9E-2E0D-557B-A2C52B4A7A61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062915" y="879908"/>
            <a:ext cx="5484849" cy="1500187"/>
          </a:xfrm>
        </p:spPr>
        <p:txBody>
          <a:bodyPr/>
          <a:lstStyle>
            <a:lvl1pPr marL="0" indent="0">
              <a:buNone/>
              <a:defRPr sz="4800" b="1" i="0"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v-SE"/>
              <a:t>Rubrik som passar </a:t>
            </a:r>
            <a:br>
              <a:rPr lang="sv-SE"/>
            </a:br>
            <a:r>
              <a:rPr lang="sv-SE"/>
              <a:t>till en punktlista.</a:t>
            </a:r>
          </a:p>
        </p:txBody>
      </p:sp>
      <p:sp>
        <p:nvSpPr>
          <p:cNvPr id="8" name="Rektangel med rundade hörn diagonalt 7">
            <a:extLst>
              <a:ext uri="{FF2B5EF4-FFF2-40B4-BE49-F238E27FC236}">
                <a16:creationId xmlns:a16="http://schemas.microsoft.com/office/drawing/2014/main" id="{A7521AE0-B937-941F-9F34-E81DC0AE143C}"/>
              </a:ext>
            </a:extLst>
          </p:cNvPr>
          <p:cNvSpPr/>
          <p:nvPr userDrawn="1"/>
        </p:nvSpPr>
        <p:spPr>
          <a:xfrm flipH="1">
            <a:off x="116235" y="6356645"/>
            <a:ext cx="11168176" cy="377371"/>
          </a:xfrm>
          <a:prstGeom prst="round2DiagRect">
            <a:avLst>
              <a:gd name="adj1" fmla="val 50000"/>
              <a:gd name="adj2" fmla="val 0"/>
            </a:avLst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1888" t="-693947" r="-15973" b="-511519"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pic>
        <p:nvPicPr>
          <p:cNvPr id="12" name="Bildobjekt 11" descr="En bild som visar Grafik, symbol, konst, kreativitet&#10;&#10;AI-genererat innehåll kan vara felaktigt.">
            <a:extLst>
              <a:ext uri="{FF2B5EF4-FFF2-40B4-BE49-F238E27FC236}">
                <a16:creationId xmlns:a16="http://schemas.microsoft.com/office/drawing/2014/main" id="{63C0D8E5-BDC8-4668-00ED-BA20CD82EAC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424075" y="6356643"/>
            <a:ext cx="556570" cy="377371"/>
          </a:xfrm>
          <a:prstGeom prst="rect">
            <a:avLst/>
          </a:prstGeom>
        </p:spPr>
      </p:pic>
      <p:pic>
        <p:nvPicPr>
          <p:cNvPr id="14" name="Bildobjekt 13" descr="En bild som visar Teckensnitt, text, Grafik, logotyp&#10;&#10;AI-genererat innehåll kan vara felaktigt.">
            <a:extLst>
              <a:ext uri="{FF2B5EF4-FFF2-40B4-BE49-F238E27FC236}">
                <a16:creationId xmlns:a16="http://schemas.microsoft.com/office/drawing/2014/main" id="{13699460-588C-15E3-A110-B5797A2851F4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 l="23278" t="31176"/>
          <a:stretch>
            <a:fillRect/>
          </a:stretch>
        </p:blipFill>
        <p:spPr>
          <a:xfrm>
            <a:off x="9286758" y="6415466"/>
            <a:ext cx="1839993" cy="259723"/>
          </a:xfrm>
          <a:prstGeom prst="rect">
            <a:avLst/>
          </a:prstGeom>
        </p:spPr>
      </p:pic>
      <p:sp>
        <p:nvSpPr>
          <p:cNvPr id="15" name="Platshållare för text 2">
            <a:extLst>
              <a:ext uri="{FF2B5EF4-FFF2-40B4-BE49-F238E27FC236}">
                <a16:creationId xmlns:a16="http://schemas.microsoft.com/office/drawing/2014/main" id="{AEEE7D96-E1A0-9158-74CB-1838068E875D}"/>
              </a:ext>
            </a:extLst>
          </p:cNvPr>
          <p:cNvSpPr>
            <a:spLocks noGrp="1"/>
          </p:cNvSpPr>
          <p:nvPr>
            <p:ph type="body" idx="10" hasCustomPrompt="1"/>
          </p:nvPr>
        </p:nvSpPr>
        <p:spPr>
          <a:xfrm>
            <a:off x="6062915" y="2815936"/>
            <a:ext cx="5484849" cy="3162156"/>
          </a:xfrm>
        </p:spPr>
        <p:txBody>
          <a:bodyPr/>
          <a:lstStyle>
            <a:lvl1pPr marL="0" indent="0">
              <a:buFont typeface="Arial" panose="020B0604020202020204" pitchFamily="34" charset="0"/>
              <a:buChar char="•"/>
              <a:defRPr sz="2400" b="0" i="0"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v-SE"/>
              <a:t>Text till punktlista</a:t>
            </a:r>
          </a:p>
          <a:p>
            <a:pPr lvl="0"/>
            <a:endParaRPr lang="sv-SE"/>
          </a:p>
        </p:txBody>
      </p:sp>
      <p:sp>
        <p:nvSpPr>
          <p:cNvPr id="16" name="Rektangel 15">
            <a:extLst>
              <a:ext uri="{FF2B5EF4-FFF2-40B4-BE49-F238E27FC236}">
                <a16:creationId xmlns:a16="http://schemas.microsoft.com/office/drawing/2014/main" id="{DA6BE25C-9299-0E5A-6A58-B286755BA8C4}"/>
              </a:ext>
            </a:extLst>
          </p:cNvPr>
          <p:cNvSpPr/>
          <p:nvPr userDrawn="1"/>
        </p:nvSpPr>
        <p:spPr>
          <a:xfrm>
            <a:off x="613063" y="879908"/>
            <a:ext cx="4821266" cy="4637665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>
              <a:ln>
                <a:noFill/>
              </a:ln>
            </a:endParaRPr>
          </a:p>
        </p:txBody>
      </p:sp>
      <p:sp>
        <p:nvSpPr>
          <p:cNvPr id="18" name="Platshållare för bild 17">
            <a:extLst>
              <a:ext uri="{FF2B5EF4-FFF2-40B4-BE49-F238E27FC236}">
                <a16:creationId xmlns:a16="http://schemas.microsoft.com/office/drawing/2014/main" id="{48668E15-FDE8-465F-9594-265FBDDB911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917489" y="1172729"/>
            <a:ext cx="4212413" cy="4052022"/>
          </a:xfrm>
          <a:prstGeom prst="round2DiagRect">
            <a:avLst>
              <a:gd name="adj1" fmla="val 16411"/>
              <a:gd name="adj2" fmla="val 0"/>
            </a:avLst>
          </a:prstGeom>
        </p:spPr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1301599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D668563C-AC9E-2E0D-557B-A2C52B4A7A61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11151" y="879908"/>
            <a:ext cx="10673260" cy="751465"/>
          </a:xfrm>
        </p:spPr>
        <p:txBody>
          <a:bodyPr/>
          <a:lstStyle>
            <a:lvl1pPr marL="0" indent="0">
              <a:buNone/>
              <a:defRPr sz="4800" b="1" i="0"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v-SE"/>
              <a:t>Rubrik som passar till en brödtext.</a:t>
            </a:r>
          </a:p>
        </p:txBody>
      </p:sp>
      <p:sp>
        <p:nvSpPr>
          <p:cNvPr id="8" name="Rektangel med rundade hörn diagonalt 7">
            <a:extLst>
              <a:ext uri="{FF2B5EF4-FFF2-40B4-BE49-F238E27FC236}">
                <a16:creationId xmlns:a16="http://schemas.microsoft.com/office/drawing/2014/main" id="{A7521AE0-B937-941F-9F34-E81DC0AE143C}"/>
              </a:ext>
            </a:extLst>
          </p:cNvPr>
          <p:cNvSpPr/>
          <p:nvPr userDrawn="1"/>
        </p:nvSpPr>
        <p:spPr>
          <a:xfrm flipH="1">
            <a:off x="116235" y="6356645"/>
            <a:ext cx="11168176" cy="377371"/>
          </a:xfrm>
          <a:prstGeom prst="round2DiagRect">
            <a:avLst>
              <a:gd name="adj1" fmla="val 50000"/>
              <a:gd name="adj2" fmla="val 0"/>
            </a:avLst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1888" t="-693947" r="-15973" b="-511519"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pic>
        <p:nvPicPr>
          <p:cNvPr id="12" name="Bildobjekt 11" descr="En bild som visar Grafik, symbol, konst, kreativitet&#10;&#10;AI-genererat innehåll kan vara felaktigt.">
            <a:extLst>
              <a:ext uri="{FF2B5EF4-FFF2-40B4-BE49-F238E27FC236}">
                <a16:creationId xmlns:a16="http://schemas.microsoft.com/office/drawing/2014/main" id="{63C0D8E5-BDC8-4668-00ED-BA20CD82EAC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424075" y="6356643"/>
            <a:ext cx="556570" cy="377371"/>
          </a:xfrm>
          <a:prstGeom prst="rect">
            <a:avLst/>
          </a:prstGeom>
        </p:spPr>
      </p:pic>
      <p:pic>
        <p:nvPicPr>
          <p:cNvPr id="14" name="Bildobjekt 13" descr="En bild som visar Teckensnitt, text, Grafik, logotyp&#10;&#10;AI-genererat innehåll kan vara felaktigt.">
            <a:extLst>
              <a:ext uri="{FF2B5EF4-FFF2-40B4-BE49-F238E27FC236}">
                <a16:creationId xmlns:a16="http://schemas.microsoft.com/office/drawing/2014/main" id="{13699460-588C-15E3-A110-B5797A2851F4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 l="23278" t="31176"/>
          <a:stretch>
            <a:fillRect/>
          </a:stretch>
        </p:blipFill>
        <p:spPr>
          <a:xfrm>
            <a:off x="9286758" y="6415466"/>
            <a:ext cx="1839993" cy="259723"/>
          </a:xfrm>
          <a:prstGeom prst="rect">
            <a:avLst/>
          </a:prstGeom>
        </p:spPr>
      </p:pic>
      <p:sp>
        <p:nvSpPr>
          <p:cNvPr id="15" name="Platshållare för text 2">
            <a:extLst>
              <a:ext uri="{FF2B5EF4-FFF2-40B4-BE49-F238E27FC236}">
                <a16:creationId xmlns:a16="http://schemas.microsoft.com/office/drawing/2014/main" id="{AEEE7D96-E1A0-9158-74CB-1838068E875D}"/>
              </a:ext>
            </a:extLst>
          </p:cNvPr>
          <p:cNvSpPr>
            <a:spLocks noGrp="1"/>
          </p:cNvSpPr>
          <p:nvPr>
            <p:ph type="body" idx="10" hasCustomPrompt="1"/>
          </p:nvPr>
        </p:nvSpPr>
        <p:spPr>
          <a:xfrm>
            <a:off x="611151" y="1986323"/>
            <a:ext cx="10673260" cy="3162156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3200" b="0" i="0"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v-SE"/>
              <a:t>Text till brödtext.</a:t>
            </a:r>
          </a:p>
          <a:p>
            <a:pPr lvl="0"/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3524966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D56B37BD-6E61-1E45-54BB-DE0BEEA73F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27E06860-7DDC-39F4-50AB-FCB76E58267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3312BC41-A3D1-B187-043A-BE7A2AD490D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B1842BB6-E54B-03BB-1C0A-1934CBE5B4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95191-6176-824B-A70E-684FE23BB252}" type="datetimeFigureOut">
              <a:rPr lang="sv-SE" smtClean="0"/>
              <a:t>2026-01-14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6C88D584-34AF-5C82-EB8E-DFF66E4A6B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CA1F8B75-BE2A-ABB5-450F-7CDF2015A1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089D1-928A-A74C-B96D-E02BECCF263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8997655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55E8015F-33E4-562E-DAF1-BBC54F0457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04604C7F-C4A7-FF41-6E2B-92674098F7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CC0FECBD-F9E0-D523-87C3-83D942C2F52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C02B11D1-C82F-D3DD-2BCB-1C5232BBD06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276BB0C8-6BCF-591B-AD2B-E67334DC1E8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Platshållare för datum 6">
            <a:extLst>
              <a:ext uri="{FF2B5EF4-FFF2-40B4-BE49-F238E27FC236}">
                <a16:creationId xmlns:a16="http://schemas.microsoft.com/office/drawing/2014/main" id="{D7FAC533-CBCD-21EF-D008-05A72580C3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95191-6176-824B-A70E-684FE23BB252}" type="datetimeFigureOut">
              <a:rPr lang="sv-SE" smtClean="0"/>
              <a:t>2026-01-14</a:t>
            </a:fld>
            <a:endParaRPr lang="sv-SE"/>
          </a:p>
        </p:txBody>
      </p:sp>
      <p:sp>
        <p:nvSpPr>
          <p:cNvPr id="8" name="Platshållare för sidfot 7">
            <a:extLst>
              <a:ext uri="{FF2B5EF4-FFF2-40B4-BE49-F238E27FC236}">
                <a16:creationId xmlns:a16="http://schemas.microsoft.com/office/drawing/2014/main" id="{A6E1E37E-F527-1933-73A5-7115302E1B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>
            <a:extLst>
              <a:ext uri="{FF2B5EF4-FFF2-40B4-BE49-F238E27FC236}">
                <a16:creationId xmlns:a16="http://schemas.microsoft.com/office/drawing/2014/main" id="{D24BAAAF-C132-07C9-F24F-99B43CB290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089D1-928A-A74C-B96D-E02BECCF263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2402247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669EF6BE-E505-D3D2-BF16-0DFB3A4F2F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4B21A3EA-2470-7D39-3187-75B1A05624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95191-6176-824B-A70E-684FE23BB252}" type="datetimeFigureOut">
              <a:rPr lang="sv-SE" smtClean="0"/>
              <a:t>2026-01-14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66F2CF15-B431-279E-AC89-C8BF36294A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7918CA1A-D27E-AA32-603F-2E91BB1D1B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089D1-928A-A74C-B96D-E02BECCF263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8606518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2E8B8FB3-C51B-A058-A960-AD0D0D7A51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95191-6176-824B-A70E-684FE23BB252}" type="datetimeFigureOut">
              <a:rPr lang="sv-SE" smtClean="0"/>
              <a:t>2026-01-14</a:t>
            </a:fld>
            <a:endParaRPr lang="sv-SE"/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4DDE1EF5-9FE1-4A27-FAE1-4EA7C5DB9E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250D59BC-2CA2-51A6-2ABB-29D5E9ABD8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089D1-928A-A74C-B96D-E02BECCF263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4795676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4526479B-7857-6A55-3E94-8F9EA1057B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7D7F209E-BE76-B087-28C9-C991928537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AB2CDE3F-935C-2C9F-998F-4E898EBEB64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E6F63E83-994B-C3C8-DB37-F885FC9F04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95191-6176-824B-A70E-684FE23BB252}" type="datetimeFigureOut">
              <a:rPr lang="sv-SE" smtClean="0"/>
              <a:t>2026-01-14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C3FC42CB-3F22-ED08-F4DD-02DCBE7DC0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492A5785-9B59-F1AF-28B9-B712FAD83D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089D1-928A-A74C-B96D-E02BECCF263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9668551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C2F897AA-0C67-C50A-8046-8EB2A24FCE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3C1E8D37-FF90-F97B-1711-8B449C96C99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B93CE91F-BBE3-D9E2-04FB-8B5C67EE013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C26D9BEC-6228-241F-73CC-F25CD60922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95191-6176-824B-A70E-684FE23BB252}" type="datetimeFigureOut">
              <a:rPr lang="sv-SE" smtClean="0"/>
              <a:t>2026-01-14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9013D7F3-8F0F-D170-5841-94A9B92C93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17E9CCD6-9FD9-6C6A-044D-A0802F3188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089D1-928A-A74C-B96D-E02BECCF263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14550728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F0EA21CA-486E-7DFC-23D2-E61B8B5B34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06478952-027F-19F6-96EA-7BFC4E3238D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34B926E6-FC72-E575-36EA-C0CE93FEBE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95191-6176-824B-A70E-684FE23BB252}" type="datetimeFigureOut">
              <a:rPr lang="sv-SE" smtClean="0"/>
              <a:t>2026-01-14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8C9207B4-0D1C-1887-086B-1E79EDC205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6FCE6D30-203E-F766-9157-9482C9D311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089D1-928A-A74C-B96D-E02BECCF263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18338903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>
            <a:extLst>
              <a:ext uri="{FF2B5EF4-FFF2-40B4-BE49-F238E27FC236}">
                <a16:creationId xmlns:a16="http://schemas.microsoft.com/office/drawing/2014/main" id="{D28D3EB4-0870-00D1-1906-F2425BF191F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92880DA5-CD99-062F-3C4B-ED12F291DCA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574AAC86-BF92-5BB3-E9C9-75743DE7CB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95191-6176-824B-A70E-684FE23BB252}" type="datetimeFigureOut">
              <a:rPr lang="sv-SE" smtClean="0"/>
              <a:t>2026-01-14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476E354C-2C34-5904-59D5-586060C0FB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F2D9644F-7564-9D8F-B613-8D7685C29B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089D1-928A-A74C-B96D-E02BECCF263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96211973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med rundade hörn diagonalt 6">
            <a:extLst>
              <a:ext uri="{FF2B5EF4-FFF2-40B4-BE49-F238E27FC236}">
                <a16:creationId xmlns:a16="http://schemas.microsoft.com/office/drawing/2014/main" id="{97202DA7-8793-4BDF-1D9B-2FFC54FDBA03}"/>
              </a:ext>
            </a:extLst>
          </p:cNvPr>
          <p:cNvSpPr/>
          <p:nvPr userDrawn="1"/>
        </p:nvSpPr>
        <p:spPr>
          <a:xfrm>
            <a:off x="286248" y="286247"/>
            <a:ext cx="11616854" cy="5713060"/>
          </a:xfrm>
          <a:prstGeom prst="round2Diag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37212" t="-1356" r="-1908" b="-36285"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/>
              <a:t> </a:t>
            </a:r>
          </a:p>
        </p:txBody>
      </p:sp>
      <p:pic>
        <p:nvPicPr>
          <p:cNvPr id="8" name="Bildobjekt 7">
            <a:extLst>
              <a:ext uri="{FF2B5EF4-FFF2-40B4-BE49-F238E27FC236}">
                <a16:creationId xmlns:a16="http://schemas.microsoft.com/office/drawing/2014/main" id="{57A6A947-D380-6245-976D-430B89F5A11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269212" y="6202016"/>
            <a:ext cx="2615722" cy="417443"/>
          </a:xfrm>
          <a:prstGeom prst="rect">
            <a:avLst/>
          </a:prstGeom>
        </p:spPr>
      </p:pic>
      <p:sp>
        <p:nvSpPr>
          <p:cNvPr id="9" name="Rektangel med rundade hörn diagonalt 8">
            <a:extLst>
              <a:ext uri="{FF2B5EF4-FFF2-40B4-BE49-F238E27FC236}">
                <a16:creationId xmlns:a16="http://schemas.microsoft.com/office/drawing/2014/main" id="{D941B3B3-2A75-A190-9B2C-1F1CBD067D4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286248" y="286247"/>
            <a:ext cx="11616854" cy="5713060"/>
          </a:xfrm>
          <a:prstGeom prst="round2DiagRect">
            <a:avLst>
              <a:gd name="adj1" fmla="val 11332"/>
              <a:gd name="adj2" fmla="val 0"/>
            </a:avLst>
          </a:prstGeom>
          <a:blipFill dpi="0" rotWithShape="1">
            <a:blip r:embed="rId4">
              <a:alphaModFix amt="16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37665" t="-836" r="16957" b="-19874"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/>
              <a:t> 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110ACE33-1201-B9DB-29D5-6DF7D4EEC13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l">
              <a:defRPr sz="6000" b="1" i="0">
                <a:latin typeface="Aptos" panose="020B0004020202020204" pitchFamily="34" charset="0"/>
              </a:defRPr>
            </a:lvl1pPr>
          </a:lstStyle>
          <a:p>
            <a:r>
              <a:rPr lang="sv-SE"/>
              <a:t>Mötesnamn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5D053E8E-550B-B68E-0764-8E6CEF8CF79D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PLATS 30 10 2026</a:t>
            </a:r>
          </a:p>
        </p:txBody>
      </p:sp>
    </p:spTree>
    <p:extLst>
      <p:ext uri="{BB962C8B-B14F-4D97-AF65-F5344CB8AC3E}">
        <p14:creationId xmlns:p14="http://schemas.microsoft.com/office/powerpoint/2010/main" val="330694777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med rundade hörn diagonalt 6">
            <a:extLst>
              <a:ext uri="{FF2B5EF4-FFF2-40B4-BE49-F238E27FC236}">
                <a16:creationId xmlns:a16="http://schemas.microsoft.com/office/drawing/2014/main" id="{97202DA7-8793-4BDF-1D9B-2FFC54FDBA03}"/>
              </a:ext>
            </a:extLst>
          </p:cNvPr>
          <p:cNvSpPr/>
          <p:nvPr userDrawn="1"/>
        </p:nvSpPr>
        <p:spPr>
          <a:xfrm>
            <a:off x="286248" y="286247"/>
            <a:ext cx="11616854" cy="5713060"/>
          </a:xfrm>
          <a:prstGeom prst="round2Diag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37212" t="-1356" r="-1908" b="-36285"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/>
              <a:t> </a:t>
            </a:r>
          </a:p>
        </p:txBody>
      </p:sp>
      <p:sp>
        <p:nvSpPr>
          <p:cNvPr id="9" name="Rektangel med rundade hörn diagonalt 8">
            <a:extLst>
              <a:ext uri="{FF2B5EF4-FFF2-40B4-BE49-F238E27FC236}">
                <a16:creationId xmlns:a16="http://schemas.microsoft.com/office/drawing/2014/main" id="{D941B3B3-2A75-A190-9B2C-1F1CBD067D4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286248" y="286247"/>
            <a:ext cx="11616854" cy="5713060"/>
          </a:xfrm>
          <a:prstGeom prst="round2DiagRect">
            <a:avLst>
              <a:gd name="adj1" fmla="val 11332"/>
              <a:gd name="adj2" fmla="val 0"/>
            </a:avLst>
          </a:prstGeom>
          <a:blipFill dpi="0" rotWithShape="1">
            <a:blip r:embed="rId3">
              <a:alphaModFix amt="16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37665" t="-836" r="16957" b="-19874"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/>
              <a:t> 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110ACE33-1201-B9DB-29D5-6DF7D4EEC13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l">
              <a:defRPr sz="6000" b="1" i="0">
                <a:latin typeface="Aptos" panose="020B0004020202020204" pitchFamily="34" charset="0"/>
              </a:defRPr>
            </a:lvl1pPr>
          </a:lstStyle>
          <a:p>
            <a:r>
              <a:rPr lang="sv-SE"/>
              <a:t>Mötesnamn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5D053E8E-550B-B68E-0764-8E6CEF8CF79D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PLATS 30 10 2026</a:t>
            </a:r>
          </a:p>
        </p:txBody>
      </p:sp>
    </p:spTree>
    <p:extLst>
      <p:ext uri="{BB962C8B-B14F-4D97-AF65-F5344CB8AC3E}">
        <p14:creationId xmlns:p14="http://schemas.microsoft.com/office/powerpoint/2010/main" val="411988663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med rundade hörn diagonalt 6">
            <a:extLst>
              <a:ext uri="{FF2B5EF4-FFF2-40B4-BE49-F238E27FC236}">
                <a16:creationId xmlns:a16="http://schemas.microsoft.com/office/drawing/2014/main" id="{D7E80B52-8140-0D96-A4A8-81C1A23F211B}"/>
              </a:ext>
            </a:extLst>
          </p:cNvPr>
          <p:cNvSpPr/>
          <p:nvPr userDrawn="1"/>
        </p:nvSpPr>
        <p:spPr>
          <a:xfrm>
            <a:off x="286248" y="286247"/>
            <a:ext cx="11616854" cy="6257428"/>
          </a:xfrm>
          <a:prstGeom prst="round2DiagRect">
            <a:avLst>
              <a:gd name="adj1" fmla="val 15310"/>
              <a:gd name="adj2" fmla="val 0"/>
            </a:avLst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37212" t="-1356" r="-1908" b="-36285"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/>
              <a:t> </a:t>
            </a:r>
          </a:p>
        </p:txBody>
      </p:sp>
      <p:sp>
        <p:nvSpPr>
          <p:cNvPr id="8" name="Platshållare för bild 7">
            <a:extLst>
              <a:ext uri="{FF2B5EF4-FFF2-40B4-BE49-F238E27FC236}">
                <a16:creationId xmlns:a16="http://schemas.microsoft.com/office/drawing/2014/main" id="{3BAE1463-AD8F-D265-5093-BDF876858F81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142038" y="285750"/>
            <a:ext cx="5761037" cy="6257925"/>
          </a:xfrm>
          <a:custGeom>
            <a:avLst/>
            <a:gdLst>
              <a:gd name="connsiteX0" fmla="*/ 0 w 5761037"/>
              <a:gd name="connsiteY0" fmla="*/ 0 h 6257925"/>
              <a:gd name="connsiteX1" fmla="*/ 883742 w 5761037"/>
              <a:gd name="connsiteY1" fmla="*/ 0 h 6257925"/>
              <a:gd name="connsiteX2" fmla="*/ 1866181 w 5761037"/>
              <a:gd name="connsiteY2" fmla="*/ 0 h 6257925"/>
              <a:gd name="connsiteX3" fmla="*/ 5761037 w 5761037"/>
              <a:gd name="connsiteY3" fmla="*/ 0 h 6257925"/>
              <a:gd name="connsiteX4" fmla="*/ 5761037 w 5761037"/>
              <a:gd name="connsiteY4" fmla="*/ 5374862 h 6257925"/>
              <a:gd name="connsiteX5" fmla="*/ 4877974 w 5761037"/>
              <a:gd name="connsiteY5" fmla="*/ 6257925 h 6257925"/>
              <a:gd name="connsiteX6" fmla="*/ 679 w 5761037"/>
              <a:gd name="connsiteY6" fmla="*/ 6257925 h 6257925"/>
              <a:gd name="connsiteX7" fmla="*/ 679 w 5761037"/>
              <a:gd name="connsiteY7" fmla="*/ 4719638 h 6257925"/>
              <a:gd name="connsiteX8" fmla="*/ 0 w 5761037"/>
              <a:gd name="connsiteY8" fmla="*/ 4719638 h 6257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761037" h="6257925">
                <a:moveTo>
                  <a:pt x="0" y="0"/>
                </a:moveTo>
                <a:lnTo>
                  <a:pt x="883742" y="0"/>
                </a:lnTo>
                <a:lnTo>
                  <a:pt x="1866181" y="0"/>
                </a:lnTo>
                <a:lnTo>
                  <a:pt x="5761037" y="0"/>
                </a:lnTo>
                <a:lnTo>
                  <a:pt x="5761037" y="5374862"/>
                </a:lnTo>
                <a:cubicBezTo>
                  <a:pt x="5761037" y="5862564"/>
                  <a:pt x="5365676" y="6257925"/>
                  <a:pt x="4877974" y="6257925"/>
                </a:cubicBezTo>
                <a:lnTo>
                  <a:pt x="679" y="6257925"/>
                </a:lnTo>
                <a:lnTo>
                  <a:pt x="679" y="4719638"/>
                </a:lnTo>
                <a:lnTo>
                  <a:pt x="0" y="4719638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sv-SE"/>
          </a:p>
        </p:txBody>
      </p:sp>
      <p:sp>
        <p:nvSpPr>
          <p:cNvPr id="11" name="Underrubrik 2">
            <a:extLst>
              <a:ext uri="{FF2B5EF4-FFF2-40B4-BE49-F238E27FC236}">
                <a16:creationId xmlns:a16="http://schemas.microsoft.com/office/drawing/2014/main" id="{976FB5CB-24DF-3139-71CB-17A54CB33BED}"/>
              </a:ext>
            </a:extLst>
          </p:cNvPr>
          <p:cNvSpPr>
            <a:spLocks noGrp="1"/>
          </p:cNvSpPr>
          <p:nvPr>
            <p:ph type="subTitle" idx="10" hasCustomPrompt="1"/>
          </p:nvPr>
        </p:nvSpPr>
        <p:spPr>
          <a:xfrm>
            <a:off x="981075" y="3602038"/>
            <a:ext cx="9144000" cy="1655762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PLATS 30 10 2026</a:t>
            </a:r>
          </a:p>
        </p:txBody>
      </p:sp>
      <p:sp>
        <p:nvSpPr>
          <p:cNvPr id="17" name="Rubrik 1">
            <a:extLst>
              <a:ext uri="{FF2B5EF4-FFF2-40B4-BE49-F238E27FC236}">
                <a16:creationId xmlns:a16="http://schemas.microsoft.com/office/drawing/2014/main" id="{15C03BF9-7664-8B79-8E77-4F9F4CFBB0F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81075" y="1122363"/>
            <a:ext cx="9144000" cy="2387600"/>
          </a:xfrm>
        </p:spPr>
        <p:txBody>
          <a:bodyPr anchor="b"/>
          <a:lstStyle>
            <a:lvl1pPr algn="l">
              <a:defRPr sz="6000" b="1" i="0">
                <a:latin typeface="Aptos" panose="020B0004020202020204" pitchFamily="34" charset="0"/>
              </a:defRPr>
            </a:lvl1pPr>
          </a:lstStyle>
          <a:p>
            <a:r>
              <a:rPr lang="sv-SE"/>
              <a:t>Kapitelsida</a:t>
            </a:r>
          </a:p>
        </p:txBody>
      </p:sp>
    </p:spTree>
    <p:extLst>
      <p:ext uri="{BB962C8B-B14F-4D97-AF65-F5344CB8AC3E}">
        <p14:creationId xmlns:p14="http://schemas.microsoft.com/office/powerpoint/2010/main" val="207148848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D668563C-AC9E-2E0D-557B-A2C52B4A7A61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11151" y="879908"/>
            <a:ext cx="5484849" cy="1500187"/>
          </a:xfrm>
        </p:spPr>
        <p:txBody>
          <a:bodyPr/>
          <a:lstStyle>
            <a:lvl1pPr marL="0" indent="0">
              <a:buNone/>
              <a:defRPr sz="4800" b="1" i="0"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v-SE"/>
              <a:t>Rubrik som passar </a:t>
            </a:r>
            <a:br>
              <a:rPr lang="sv-SE"/>
            </a:br>
            <a:r>
              <a:rPr lang="sv-SE"/>
              <a:t>till en punktlista.</a:t>
            </a:r>
          </a:p>
        </p:txBody>
      </p:sp>
      <p:sp>
        <p:nvSpPr>
          <p:cNvPr id="8" name="Rektangel med rundade hörn diagonalt 7">
            <a:extLst>
              <a:ext uri="{FF2B5EF4-FFF2-40B4-BE49-F238E27FC236}">
                <a16:creationId xmlns:a16="http://schemas.microsoft.com/office/drawing/2014/main" id="{A7521AE0-B937-941F-9F34-E81DC0AE143C}"/>
              </a:ext>
            </a:extLst>
          </p:cNvPr>
          <p:cNvSpPr/>
          <p:nvPr userDrawn="1"/>
        </p:nvSpPr>
        <p:spPr>
          <a:xfrm flipH="1">
            <a:off x="116235" y="6356645"/>
            <a:ext cx="11168176" cy="377371"/>
          </a:xfrm>
          <a:prstGeom prst="round2DiagRect">
            <a:avLst>
              <a:gd name="adj1" fmla="val 50000"/>
              <a:gd name="adj2" fmla="val 0"/>
            </a:avLst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1888" t="-693947" r="-15973" b="-511519"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pic>
        <p:nvPicPr>
          <p:cNvPr id="12" name="Bildobjekt 11" descr="En bild som visar Grafik, symbol, konst, kreativitet&#10;&#10;AI-genererat innehåll kan vara felaktigt.">
            <a:extLst>
              <a:ext uri="{FF2B5EF4-FFF2-40B4-BE49-F238E27FC236}">
                <a16:creationId xmlns:a16="http://schemas.microsoft.com/office/drawing/2014/main" id="{63C0D8E5-BDC8-4668-00ED-BA20CD82EAC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424075" y="6356643"/>
            <a:ext cx="556570" cy="377371"/>
          </a:xfrm>
          <a:prstGeom prst="rect">
            <a:avLst/>
          </a:prstGeom>
        </p:spPr>
      </p:pic>
      <p:pic>
        <p:nvPicPr>
          <p:cNvPr id="14" name="Bildobjekt 13" descr="En bild som visar Teckensnitt, text, Grafik, logotyp&#10;&#10;AI-genererat innehåll kan vara felaktigt.">
            <a:extLst>
              <a:ext uri="{FF2B5EF4-FFF2-40B4-BE49-F238E27FC236}">
                <a16:creationId xmlns:a16="http://schemas.microsoft.com/office/drawing/2014/main" id="{13699460-588C-15E3-A110-B5797A2851F4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 l="23278" t="31176"/>
          <a:stretch>
            <a:fillRect/>
          </a:stretch>
        </p:blipFill>
        <p:spPr>
          <a:xfrm>
            <a:off x="9286758" y="6415466"/>
            <a:ext cx="1839993" cy="259723"/>
          </a:xfrm>
          <a:prstGeom prst="rect">
            <a:avLst/>
          </a:prstGeom>
        </p:spPr>
      </p:pic>
      <p:sp>
        <p:nvSpPr>
          <p:cNvPr id="15" name="Platshållare för text 2">
            <a:extLst>
              <a:ext uri="{FF2B5EF4-FFF2-40B4-BE49-F238E27FC236}">
                <a16:creationId xmlns:a16="http://schemas.microsoft.com/office/drawing/2014/main" id="{AEEE7D96-E1A0-9158-74CB-1838068E875D}"/>
              </a:ext>
            </a:extLst>
          </p:cNvPr>
          <p:cNvSpPr>
            <a:spLocks noGrp="1"/>
          </p:cNvSpPr>
          <p:nvPr>
            <p:ph type="body" idx="10" hasCustomPrompt="1"/>
          </p:nvPr>
        </p:nvSpPr>
        <p:spPr>
          <a:xfrm>
            <a:off x="611151" y="2815936"/>
            <a:ext cx="5484849" cy="3162156"/>
          </a:xfrm>
        </p:spPr>
        <p:txBody>
          <a:bodyPr/>
          <a:lstStyle>
            <a:lvl1pPr marL="0" indent="0">
              <a:buFont typeface="Arial" panose="020B0604020202020204" pitchFamily="34" charset="0"/>
              <a:buChar char="•"/>
              <a:defRPr sz="2400" b="0" i="0"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v-SE"/>
              <a:t>Text till punktlista</a:t>
            </a:r>
          </a:p>
          <a:p>
            <a:pPr lvl="0"/>
            <a:endParaRPr lang="sv-SE"/>
          </a:p>
        </p:txBody>
      </p:sp>
      <p:sp>
        <p:nvSpPr>
          <p:cNvPr id="16" name="Rektangel 15">
            <a:extLst>
              <a:ext uri="{FF2B5EF4-FFF2-40B4-BE49-F238E27FC236}">
                <a16:creationId xmlns:a16="http://schemas.microsoft.com/office/drawing/2014/main" id="{DA6BE25C-9299-0E5A-6A58-B286755BA8C4}"/>
              </a:ext>
            </a:extLst>
          </p:cNvPr>
          <p:cNvSpPr/>
          <p:nvPr userDrawn="1"/>
        </p:nvSpPr>
        <p:spPr>
          <a:xfrm>
            <a:off x="6463145" y="879908"/>
            <a:ext cx="4821266" cy="4637665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>
              <a:ln>
                <a:noFill/>
              </a:ln>
            </a:endParaRPr>
          </a:p>
        </p:txBody>
      </p:sp>
      <p:sp>
        <p:nvSpPr>
          <p:cNvPr id="18" name="Platshållare för bild 17">
            <a:extLst>
              <a:ext uri="{FF2B5EF4-FFF2-40B4-BE49-F238E27FC236}">
                <a16:creationId xmlns:a16="http://schemas.microsoft.com/office/drawing/2014/main" id="{48668E15-FDE8-465F-9594-265FBDDB911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767571" y="1172729"/>
            <a:ext cx="4212413" cy="4052022"/>
          </a:xfrm>
          <a:prstGeom prst="round2DiagRect">
            <a:avLst>
              <a:gd name="adj1" fmla="val 16411"/>
              <a:gd name="adj2" fmla="val 0"/>
            </a:avLst>
          </a:prstGeom>
        </p:spPr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60421586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D668563C-AC9E-2E0D-557B-A2C52B4A7A61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062915" y="879908"/>
            <a:ext cx="5484849" cy="1500187"/>
          </a:xfrm>
        </p:spPr>
        <p:txBody>
          <a:bodyPr/>
          <a:lstStyle>
            <a:lvl1pPr marL="0" indent="0">
              <a:buNone/>
              <a:defRPr sz="4800" b="1" i="0"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v-SE"/>
              <a:t>Rubrik som passar </a:t>
            </a:r>
            <a:br>
              <a:rPr lang="sv-SE"/>
            </a:br>
            <a:r>
              <a:rPr lang="sv-SE"/>
              <a:t>till en punktlista.</a:t>
            </a:r>
          </a:p>
        </p:txBody>
      </p:sp>
      <p:sp>
        <p:nvSpPr>
          <p:cNvPr id="8" name="Rektangel med rundade hörn diagonalt 7">
            <a:extLst>
              <a:ext uri="{FF2B5EF4-FFF2-40B4-BE49-F238E27FC236}">
                <a16:creationId xmlns:a16="http://schemas.microsoft.com/office/drawing/2014/main" id="{A7521AE0-B937-941F-9F34-E81DC0AE143C}"/>
              </a:ext>
            </a:extLst>
          </p:cNvPr>
          <p:cNvSpPr/>
          <p:nvPr userDrawn="1"/>
        </p:nvSpPr>
        <p:spPr>
          <a:xfrm flipH="1">
            <a:off x="116235" y="6356645"/>
            <a:ext cx="11168176" cy="377371"/>
          </a:xfrm>
          <a:prstGeom prst="round2DiagRect">
            <a:avLst>
              <a:gd name="adj1" fmla="val 50000"/>
              <a:gd name="adj2" fmla="val 0"/>
            </a:avLst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1888" t="-693947" r="-15973" b="-511519"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pic>
        <p:nvPicPr>
          <p:cNvPr id="12" name="Bildobjekt 11" descr="En bild som visar Grafik, symbol, konst, kreativitet&#10;&#10;AI-genererat innehåll kan vara felaktigt.">
            <a:extLst>
              <a:ext uri="{FF2B5EF4-FFF2-40B4-BE49-F238E27FC236}">
                <a16:creationId xmlns:a16="http://schemas.microsoft.com/office/drawing/2014/main" id="{63C0D8E5-BDC8-4668-00ED-BA20CD82EAC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424075" y="6356643"/>
            <a:ext cx="556570" cy="377371"/>
          </a:xfrm>
          <a:prstGeom prst="rect">
            <a:avLst/>
          </a:prstGeom>
        </p:spPr>
      </p:pic>
      <p:pic>
        <p:nvPicPr>
          <p:cNvPr id="14" name="Bildobjekt 13" descr="En bild som visar Teckensnitt, text, Grafik, logotyp&#10;&#10;AI-genererat innehåll kan vara felaktigt.">
            <a:extLst>
              <a:ext uri="{FF2B5EF4-FFF2-40B4-BE49-F238E27FC236}">
                <a16:creationId xmlns:a16="http://schemas.microsoft.com/office/drawing/2014/main" id="{13699460-588C-15E3-A110-B5797A2851F4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 l="23278" t="31176"/>
          <a:stretch>
            <a:fillRect/>
          </a:stretch>
        </p:blipFill>
        <p:spPr>
          <a:xfrm>
            <a:off x="9286758" y="6415466"/>
            <a:ext cx="1839993" cy="259723"/>
          </a:xfrm>
          <a:prstGeom prst="rect">
            <a:avLst/>
          </a:prstGeom>
        </p:spPr>
      </p:pic>
      <p:sp>
        <p:nvSpPr>
          <p:cNvPr id="15" name="Platshållare för text 2">
            <a:extLst>
              <a:ext uri="{FF2B5EF4-FFF2-40B4-BE49-F238E27FC236}">
                <a16:creationId xmlns:a16="http://schemas.microsoft.com/office/drawing/2014/main" id="{AEEE7D96-E1A0-9158-74CB-1838068E875D}"/>
              </a:ext>
            </a:extLst>
          </p:cNvPr>
          <p:cNvSpPr>
            <a:spLocks noGrp="1"/>
          </p:cNvSpPr>
          <p:nvPr>
            <p:ph type="body" idx="10" hasCustomPrompt="1"/>
          </p:nvPr>
        </p:nvSpPr>
        <p:spPr>
          <a:xfrm>
            <a:off x="6062915" y="2815936"/>
            <a:ext cx="5484849" cy="3162156"/>
          </a:xfrm>
        </p:spPr>
        <p:txBody>
          <a:bodyPr/>
          <a:lstStyle>
            <a:lvl1pPr marL="0" indent="0">
              <a:buFont typeface="Arial" panose="020B0604020202020204" pitchFamily="34" charset="0"/>
              <a:buChar char="•"/>
              <a:defRPr sz="2400" b="0" i="0"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v-SE"/>
              <a:t>Text till punktlista</a:t>
            </a:r>
          </a:p>
          <a:p>
            <a:pPr lvl="0"/>
            <a:endParaRPr lang="sv-SE"/>
          </a:p>
        </p:txBody>
      </p:sp>
      <p:sp>
        <p:nvSpPr>
          <p:cNvPr id="16" name="Rektangel 15">
            <a:extLst>
              <a:ext uri="{FF2B5EF4-FFF2-40B4-BE49-F238E27FC236}">
                <a16:creationId xmlns:a16="http://schemas.microsoft.com/office/drawing/2014/main" id="{DA6BE25C-9299-0E5A-6A58-B286755BA8C4}"/>
              </a:ext>
            </a:extLst>
          </p:cNvPr>
          <p:cNvSpPr/>
          <p:nvPr userDrawn="1"/>
        </p:nvSpPr>
        <p:spPr>
          <a:xfrm>
            <a:off x="613063" y="879908"/>
            <a:ext cx="4821266" cy="4637665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>
              <a:ln>
                <a:noFill/>
              </a:ln>
            </a:endParaRPr>
          </a:p>
        </p:txBody>
      </p:sp>
      <p:sp>
        <p:nvSpPr>
          <p:cNvPr id="18" name="Platshållare för bild 17">
            <a:extLst>
              <a:ext uri="{FF2B5EF4-FFF2-40B4-BE49-F238E27FC236}">
                <a16:creationId xmlns:a16="http://schemas.microsoft.com/office/drawing/2014/main" id="{48668E15-FDE8-465F-9594-265FBDDB911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917489" y="1172729"/>
            <a:ext cx="4212413" cy="4052022"/>
          </a:xfrm>
          <a:prstGeom prst="round2DiagRect">
            <a:avLst>
              <a:gd name="adj1" fmla="val 16411"/>
              <a:gd name="adj2" fmla="val 0"/>
            </a:avLst>
          </a:prstGeom>
        </p:spPr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52341501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D668563C-AC9E-2E0D-557B-A2C52B4A7A61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931943" y="879909"/>
            <a:ext cx="7653085" cy="1293276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3600" b="1" i="0"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v-SE"/>
              <a:t>En uppställning med text-</a:t>
            </a:r>
            <a:br>
              <a:rPr lang="sv-SE"/>
            </a:br>
            <a:r>
              <a:rPr lang="sv-SE"/>
              <a:t>block kan se ut så här.</a:t>
            </a:r>
          </a:p>
        </p:txBody>
      </p:sp>
      <p:sp>
        <p:nvSpPr>
          <p:cNvPr id="8" name="Rektangel med rundade hörn diagonalt 7">
            <a:extLst>
              <a:ext uri="{FF2B5EF4-FFF2-40B4-BE49-F238E27FC236}">
                <a16:creationId xmlns:a16="http://schemas.microsoft.com/office/drawing/2014/main" id="{A7521AE0-B937-941F-9F34-E81DC0AE143C}"/>
              </a:ext>
            </a:extLst>
          </p:cNvPr>
          <p:cNvSpPr/>
          <p:nvPr userDrawn="1"/>
        </p:nvSpPr>
        <p:spPr>
          <a:xfrm flipH="1">
            <a:off x="116235" y="6356645"/>
            <a:ext cx="11168176" cy="377371"/>
          </a:xfrm>
          <a:prstGeom prst="round2DiagRect">
            <a:avLst>
              <a:gd name="adj1" fmla="val 50000"/>
              <a:gd name="adj2" fmla="val 0"/>
            </a:avLst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1888" t="-693947" r="-15973" b="-511519"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pic>
        <p:nvPicPr>
          <p:cNvPr id="12" name="Bildobjekt 11" descr="En bild som visar Grafik, symbol, konst, kreativitet&#10;&#10;AI-genererat innehåll kan vara felaktigt.">
            <a:extLst>
              <a:ext uri="{FF2B5EF4-FFF2-40B4-BE49-F238E27FC236}">
                <a16:creationId xmlns:a16="http://schemas.microsoft.com/office/drawing/2014/main" id="{63C0D8E5-BDC8-4668-00ED-BA20CD82EAC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424075" y="6356643"/>
            <a:ext cx="556570" cy="377371"/>
          </a:xfrm>
          <a:prstGeom prst="rect">
            <a:avLst/>
          </a:prstGeom>
        </p:spPr>
      </p:pic>
      <p:pic>
        <p:nvPicPr>
          <p:cNvPr id="14" name="Bildobjekt 13" descr="En bild som visar Teckensnitt, text, Grafik, logotyp&#10;&#10;AI-genererat innehåll kan vara felaktigt.">
            <a:extLst>
              <a:ext uri="{FF2B5EF4-FFF2-40B4-BE49-F238E27FC236}">
                <a16:creationId xmlns:a16="http://schemas.microsoft.com/office/drawing/2014/main" id="{13699460-588C-15E3-A110-B5797A2851F4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 l="23278" t="31176"/>
          <a:stretch>
            <a:fillRect/>
          </a:stretch>
        </p:blipFill>
        <p:spPr>
          <a:xfrm>
            <a:off x="9286758" y="6415466"/>
            <a:ext cx="1839993" cy="259723"/>
          </a:xfrm>
          <a:prstGeom prst="rect">
            <a:avLst/>
          </a:prstGeom>
        </p:spPr>
      </p:pic>
      <p:sp>
        <p:nvSpPr>
          <p:cNvPr id="13" name="Platshållare för text 2">
            <a:extLst>
              <a:ext uri="{FF2B5EF4-FFF2-40B4-BE49-F238E27FC236}">
                <a16:creationId xmlns:a16="http://schemas.microsoft.com/office/drawing/2014/main" id="{8DCC084E-2D3F-76FA-3954-1B14895EED17}"/>
              </a:ext>
            </a:extLst>
          </p:cNvPr>
          <p:cNvSpPr>
            <a:spLocks noGrp="1"/>
          </p:cNvSpPr>
          <p:nvPr>
            <p:ph type="body" idx="11" hasCustomPrompt="1"/>
          </p:nvPr>
        </p:nvSpPr>
        <p:spPr>
          <a:xfrm>
            <a:off x="6249026" y="2813763"/>
            <a:ext cx="4869650" cy="490653"/>
          </a:xfrm>
          <a:solidFill>
            <a:srgbClr val="0075B0"/>
          </a:solidFill>
        </p:spPr>
        <p:txBody>
          <a:bodyPr lIns="180000" bIns="144000" anchor="ctr" anchorCtr="0">
            <a:noAutofit/>
          </a:bodyPr>
          <a:lstStyle>
            <a:lvl1pPr marL="0" indent="0">
              <a:lnSpc>
                <a:spcPts val="4100"/>
              </a:lnSpc>
              <a:buNone/>
              <a:defRPr sz="2400" b="1" i="0">
                <a:solidFill>
                  <a:schemeClr val="bg1"/>
                </a:solidFill>
                <a:latin typeface="Aptos" panose="020B00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v-SE"/>
              <a:t>Synpunkter</a:t>
            </a:r>
          </a:p>
        </p:txBody>
      </p:sp>
      <p:sp>
        <p:nvSpPr>
          <p:cNvPr id="17" name="Platshållare för text 2">
            <a:extLst>
              <a:ext uri="{FF2B5EF4-FFF2-40B4-BE49-F238E27FC236}">
                <a16:creationId xmlns:a16="http://schemas.microsoft.com/office/drawing/2014/main" id="{50ED4741-D59C-43B4-23C4-4CE51188D4AB}"/>
              </a:ext>
            </a:extLst>
          </p:cNvPr>
          <p:cNvSpPr>
            <a:spLocks noGrp="1"/>
          </p:cNvSpPr>
          <p:nvPr>
            <p:ph type="body" idx="12" hasCustomPrompt="1"/>
          </p:nvPr>
        </p:nvSpPr>
        <p:spPr>
          <a:xfrm>
            <a:off x="1073324" y="3482838"/>
            <a:ext cx="4869650" cy="390294"/>
          </a:xfrm>
          <a:solidFill>
            <a:srgbClr val="8FF2AE"/>
          </a:solidFill>
        </p:spPr>
        <p:txBody>
          <a:bodyPr lIns="180000" bIns="216000" anchor="ctr" anchorCtr="0">
            <a:noAutofit/>
          </a:bodyPr>
          <a:lstStyle>
            <a:lvl1pPr marL="0" indent="0">
              <a:lnSpc>
                <a:spcPts val="4100"/>
              </a:lnSpc>
              <a:buNone/>
              <a:defRPr sz="2000" b="0" i="0"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v-SE"/>
              <a:t>Verksamhet</a:t>
            </a:r>
          </a:p>
        </p:txBody>
      </p:sp>
      <p:sp>
        <p:nvSpPr>
          <p:cNvPr id="26" name="Platshållare för text 2">
            <a:extLst>
              <a:ext uri="{FF2B5EF4-FFF2-40B4-BE49-F238E27FC236}">
                <a16:creationId xmlns:a16="http://schemas.microsoft.com/office/drawing/2014/main" id="{BC8C3525-291E-1670-758B-2B94B6E8DA3B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6244191" y="3482838"/>
            <a:ext cx="4869650" cy="390294"/>
          </a:xfrm>
          <a:solidFill>
            <a:srgbClr val="8FF2AE"/>
          </a:solidFill>
        </p:spPr>
        <p:txBody>
          <a:bodyPr lIns="180000" bIns="216000" anchor="ctr" anchorCtr="0">
            <a:noAutofit/>
          </a:bodyPr>
          <a:lstStyle>
            <a:lvl1pPr marL="0" indent="0">
              <a:lnSpc>
                <a:spcPts val="4100"/>
              </a:lnSpc>
              <a:buNone/>
              <a:defRPr sz="2000" b="0" i="0"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v-SE"/>
              <a:t>Synpunkter</a:t>
            </a:r>
          </a:p>
        </p:txBody>
      </p:sp>
      <p:sp>
        <p:nvSpPr>
          <p:cNvPr id="27" name="Platshållare för text 2">
            <a:extLst>
              <a:ext uri="{FF2B5EF4-FFF2-40B4-BE49-F238E27FC236}">
                <a16:creationId xmlns:a16="http://schemas.microsoft.com/office/drawing/2014/main" id="{1FC4DE58-5280-D7A0-BEC5-473514DCCABA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1073324" y="3933598"/>
            <a:ext cx="4869650" cy="390294"/>
          </a:xfrm>
          <a:solidFill>
            <a:srgbClr val="C6F7D6"/>
          </a:solidFill>
        </p:spPr>
        <p:txBody>
          <a:bodyPr lIns="180000" bIns="216000" anchor="ctr" anchorCtr="0">
            <a:noAutofit/>
          </a:bodyPr>
          <a:lstStyle>
            <a:lvl1pPr marL="0" indent="0">
              <a:lnSpc>
                <a:spcPts val="4100"/>
              </a:lnSpc>
              <a:buNone/>
              <a:defRPr sz="2000" b="0" i="0"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v-SE"/>
              <a:t>Verksamhet</a:t>
            </a:r>
          </a:p>
        </p:txBody>
      </p:sp>
      <p:sp>
        <p:nvSpPr>
          <p:cNvPr id="28" name="Platshållare för text 2">
            <a:extLst>
              <a:ext uri="{FF2B5EF4-FFF2-40B4-BE49-F238E27FC236}">
                <a16:creationId xmlns:a16="http://schemas.microsoft.com/office/drawing/2014/main" id="{BE8A7625-FCCA-0DF0-DDEE-FAC51BB1583D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6244191" y="3933598"/>
            <a:ext cx="4869650" cy="390294"/>
          </a:xfrm>
          <a:solidFill>
            <a:srgbClr val="C6F7D6"/>
          </a:solidFill>
        </p:spPr>
        <p:txBody>
          <a:bodyPr lIns="180000" bIns="216000" anchor="ctr" anchorCtr="0">
            <a:noAutofit/>
          </a:bodyPr>
          <a:lstStyle>
            <a:lvl1pPr marL="0" indent="0">
              <a:lnSpc>
                <a:spcPts val="4100"/>
              </a:lnSpc>
              <a:buNone/>
              <a:defRPr sz="2000" b="0" i="0"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v-SE"/>
              <a:t>Synpunkter</a:t>
            </a:r>
          </a:p>
        </p:txBody>
      </p:sp>
      <p:sp>
        <p:nvSpPr>
          <p:cNvPr id="29" name="Platshållare för text 2">
            <a:extLst>
              <a:ext uri="{FF2B5EF4-FFF2-40B4-BE49-F238E27FC236}">
                <a16:creationId xmlns:a16="http://schemas.microsoft.com/office/drawing/2014/main" id="{F3A81A38-189B-5F6F-6DA1-DBD151B0FB8C}"/>
              </a:ext>
            </a:extLst>
          </p:cNvPr>
          <p:cNvSpPr>
            <a:spLocks noGrp="1"/>
          </p:cNvSpPr>
          <p:nvPr>
            <p:ph type="body" idx="16" hasCustomPrompt="1"/>
          </p:nvPr>
        </p:nvSpPr>
        <p:spPr>
          <a:xfrm>
            <a:off x="1073324" y="4384359"/>
            <a:ext cx="4869650" cy="390294"/>
          </a:xfrm>
          <a:solidFill>
            <a:srgbClr val="8FF2AE"/>
          </a:solidFill>
        </p:spPr>
        <p:txBody>
          <a:bodyPr lIns="180000" bIns="216000" anchor="ctr" anchorCtr="0">
            <a:noAutofit/>
          </a:bodyPr>
          <a:lstStyle>
            <a:lvl1pPr marL="0" indent="0">
              <a:lnSpc>
                <a:spcPts val="4100"/>
              </a:lnSpc>
              <a:buNone/>
              <a:defRPr sz="2000" b="0" i="0"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v-SE"/>
              <a:t>Verksamhet</a:t>
            </a:r>
          </a:p>
        </p:txBody>
      </p:sp>
      <p:sp>
        <p:nvSpPr>
          <p:cNvPr id="30" name="Platshållare för text 2">
            <a:extLst>
              <a:ext uri="{FF2B5EF4-FFF2-40B4-BE49-F238E27FC236}">
                <a16:creationId xmlns:a16="http://schemas.microsoft.com/office/drawing/2014/main" id="{1A7C5866-2167-F31A-A22A-A364391B598E}"/>
              </a:ext>
            </a:extLst>
          </p:cNvPr>
          <p:cNvSpPr>
            <a:spLocks noGrp="1"/>
          </p:cNvSpPr>
          <p:nvPr>
            <p:ph type="body" idx="17" hasCustomPrompt="1"/>
          </p:nvPr>
        </p:nvSpPr>
        <p:spPr>
          <a:xfrm>
            <a:off x="6244191" y="4384359"/>
            <a:ext cx="4869650" cy="390294"/>
          </a:xfrm>
          <a:solidFill>
            <a:srgbClr val="8FF2AE"/>
          </a:solidFill>
        </p:spPr>
        <p:txBody>
          <a:bodyPr lIns="180000" bIns="216000" anchor="ctr" anchorCtr="0">
            <a:noAutofit/>
          </a:bodyPr>
          <a:lstStyle>
            <a:lvl1pPr marL="0" indent="0">
              <a:lnSpc>
                <a:spcPts val="4100"/>
              </a:lnSpc>
              <a:buNone/>
              <a:defRPr sz="2000" b="0" i="0"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v-SE"/>
              <a:t>Synpunkter</a:t>
            </a:r>
          </a:p>
        </p:txBody>
      </p:sp>
      <p:sp>
        <p:nvSpPr>
          <p:cNvPr id="31" name="Platshållare för text 2">
            <a:extLst>
              <a:ext uri="{FF2B5EF4-FFF2-40B4-BE49-F238E27FC236}">
                <a16:creationId xmlns:a16="http://schemas.microsoft.com/office/drawing/2014/main" id="{160A530D-6651-2037-2DC0-97FB0167F3F9}"/>
              </a:ext>
            </a:extLst>
          </p:cNvPr>
          <p:cNvSpPr>
            <a:spLocks noGrp="1"/>
          </p:cNvSpPr>
          <p:nvPr>
            <p:ph type="body" idx="18" hasCustomPrompt="1"/>
          </p:nvPr>
        </p:nvSpPr>
        <p:spPr>
          <a:xfrm>
            <a:off x="1073324" y="4835119"/>
            <a:ext cx="4869650" cy="390294"/>
          </a:xfrm>
          <a:solidFill>
            <a:srgbClr val="C6F7D6"/>
          </a:solidFill>
        </p:spPr>
        <p:txBody>
          <a:bodyPr lIns="180000" bIns="216000" anchor="ctr" anchorCtr="0">
            <a:noAutofit/>
          </a:bodyPr>
          <a:lstStyle>
            <a:lvl1pPr marL="0" indent="0">
              <a:lnSpc>
                <a:spcPts val="4100"/>
              </a:lnSpc>
              <a:buNone/>
              <a:defRPr sz="2000" b="0" i="0"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v-SE"/>
              <a:t>Verksamhet</a:t>
            </a:r>
          </a:p>
        </p:txBody>
      </p:sp>
      <p:sp>
        <p:nvSpPr>
          <p:cNvPr id="32" name="Platshållare för text 2">
            <a:extLst>
              <a:ext uri="{FF2B5EF4-FFF2-40B4-BE49-F238E27FC236}">
                <a16:creationId xmlns:a16="http://schemas.microsoft.com/office/drawing/2014/main" id="{A73580AE-9648-2B4B-7C49-B026B0127547}"/>
              </a:ext>
            </a:extLst>
          </p:cNvPr>
          <p:cNvSpPr>
            <a:spLocks noGrp="1"/>
          </p:cNvSpPr>
          <p:nvPr>
            <p:ph type="body" idx="19" hasCustomPrompt="1"/>
          </p:nvPr>
        </p:nvSpPr>
        <p:spPr>
          <a:xfrm>
            <a:off x="6244191" y="4835119"/>
            <a:ext cx="4869650" cy="390294"/>
          </a:xfrm>
          <a:solidFill>
            <a:srgbClr val="C6F7D6"/>
          </a:solidFill>
        </p:spPr>
        <p:txBody>
          <a:bodyPr lIns="180000" bIns="216000" anchor="ctr" anchorCtr="0">
            <a:noAutofit/>
          </a:bodyPr>
          <a:lstStyle>
            <a:lvl1pPr marL="0" indent="0">
              <a:lnSpc>
                <a:spcPts val="4100"/>
              </a:lnSpc>
              <a:buNone/>
              <a:defRPr sz="2000" b="0" i="0"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v-SE"/>
              <a:t>Synpunkter</a:t>
            </a:r>
          </a:p>
        </p:txBody>
      </p:sp>
      <p:pic>
        <p:nvPicPr>
          <p:cNvPr id="34" name="Bild 33">
            <a:extLst>
              <a:ext uri="{FF2B5EF4-FFF2-40B4-BE49-F238E27FC236}">
                <a16:creationId xmlns:a16="http://schemas.microsoft.com/office/drawing/2014/main" id="{8797EB3A-AD7C-44FD-2586-2C5A09B73FBA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751404" y="-79926"/>
            <a:ext cx="3139015" cy="3139015"/>
          </a:xfrm>
          <a:prstGeom prst="rect">
            <a:avLst/>
          </a:prstGeom>
        </p:spPr>
      </p:pic>
      <p:sp>
        <p:nvSpPr>
          <p:cNvPr id="35" name="Platshållare för text 2">
            <a:extLst>
              <a:ext uri="{FF2B5EF4-FFF2-40B4-BE49-F238E27FC236}">
                <a16:creationId xmlns:a16="http://schemas.microsoft.com/office/drawing/2014/main" id="{41410853-0B6B-7B2E-7836-61B3C6C8C61B}"/>
              </a:ext>
            </a:extLst>
          </p:cNvPr>
          <p:cNvSpPr>
            <a:spLocks noGrp="1"/>
          </p:cNvSpPr>
          <p:nvPr>
            <p:ph type="body" idx="20" hasCustomPrompt="1"/>
          </p:nvPr>
        </p:nvSpPr>
        <p:spPr>
          <a:xfrm>
            <a:off x="1073522" y="2813763"/>
            <a:ext cx="4869650" cy="490653"/>
          </a:xfrm>
          <a:solidFill>
            <a:srgbClr val="0075B0"/>
          </a:solidFill>
        </p:spPr>
        <p:txBody>
          <a:bodyPr lIns="180000" bIns="144000" anchor="ctr" anchorCtr="0">
            <a:noAutofit/>
          </a:bodyPr>
          <a:lstStyle>
            <a:lvl1pPr marL="0" indent="0">
              <a:lnSpc>
                <a:spcPts val="4100"/>
              </a:lnSpc>
              <a:buNone/>
              <a:defRPr sz="2400" b="1" i="0">
                <a:solidFill>
                  <a:schemeClr val="bg1"/>
                </a:solidFill>
                <a:latin typeface="Aptos" panose="020B00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v-SE"/>
              <a:t>Verksamhet</a:t>
            </a:r>
          </a:p>
        </p:txBody>
      </p:sp>
    </p:spTree>
    <p:extLst>
      <p:ext uri="{BB962C8B-B14F-4D97-AF65-F5344CB8AC3E}">
        <p14:creationId xmlns:p14="http://schemas.microsoft.com/office/powerpoint/2010/main" val="327232216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D668563C-AC9E-2E0D-557B-A2C52B4A7A61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11151" y="879908"/>
            <a:ext cx="10673260" cy="751465"/>
          </a:xfrm>
        </p:spPr>
        <p:txBody>
          <a:bodyPr/>
          <a:lstStyle>
            <a:lvl1pPr marL="0" indent="0">
              <a:buNone/>
              <a:defRPr sz="4800" b="1" i="0"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v-SE"/>
              <a:t>Rubrik som passar till en brödtext.</a:t>
            </a:r>
          </a:p>
        </p:txBody>
      </p:sp>
      <p:sp>
        <p:nvSpPr>
          <p:cNvPr id="8" name="Rektangel med rundade hörn diagonalt 7">
            <a:extLst>
              <a:ext uri="{FF2B5EF4-FFF2-40B4-BE49-F238E27FC236}">
                <a16:creationId xmlns:a16="http://schemas.microsoft.com/office/drawing/2014/main" id="{A7521AE0-B937-941F-9F34-E81DC0AE143C}"/>
              </a:ext>
            </a:extLst>
          </p:cNvPr>
          <p:cNvSpPr/>
          <p:nvPr userDrawn="1"/>
        </p:nvSpPr>
        <p:spPr>
          <a:xfrm flipH="1">
            <a:off x="116235" y="6356645"/>
            <a:ext cx="11168176" cy="377371"/>
          </a:xfrm>
          <a:prstGeom prst="round2DiagRect">
            <a:avLst>
              <a:gd name="adj1" fmla="val 50000"/>
              <a:gd name="adj2" fmla="val 0"/>
            </a:avLst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1888" t="-693947" r="-15973" b="-511519"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pic>
        <p:nvPicPr>
          <p:cNvPr id="12" name="Bildobjekt 11" descr="En bild som visar Grafik, symbol, konst, kreativitet&#10;&#10;AI-genererat innehåll kan vara felaktigt.">
            <a:extLst>
              <a:ext uri="{FF2B5EF4-FFF2-40B4-BE49-F238E27FC236}">
                <a16:creationId xmlns:a16="http://schemas.microsoft.com/office/drawing/2014/main" id="{63C0D8E5-BDC8-4668-00ED-BA20CD82EAC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424075" y="6356643"/>
            <a:ext cx="556570" cy="377371"/>
          </a:xfrm>
          <a:prstGeom prst="rect">
            <a:avLst/>
          </a:prstGeom>
        </p:spPr>
      </p:pic>
      <p:pic>
        <p:nvPicPr>
          <p:cNvPr id="14" name="Bildobjekt 13" descr="En bild som visar Teckensnitt, text, Grafik, logotyp&#10;&#10;AI-genererat innehåll kan vara felaktigt.">
            <a:extLst>
              <a:ext uri="{FF2B5EF4-FFF2-40B4-BE49-F238E27FC236}">
                <a16:creationId xmlns:a16="http://schemas.microsoft.com/office/drawing/2014/main" id="{13699460-588C-15E3-A110-B5797A2851F4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 l="23278" t="31176"/>
          <a:stretch>
            <a:fillRect/>
          </a:stretch>
        </p:blipFill>
        <p:spPr>
          <a:xfrm>
            <a:off x="9286758" y="6415466"/>
            <a:ext cx="1839993" cy="259723"/>
          </a:xfrm>
          <a:prstGeom prst="rect">
            <a:avLst/>
          </a:prstGeom>
        </p:spPr>
      </p:pic>
      <p:sp>
        <p:nvSpPr>
          <p:cNvPr id="15" name="Platshållare för text 2">
            <a:extLst>
              <a:ext uri="{FF2B5EF4-FFF2-40B4-BE49-F238E27FC236}">
                <a16:creationId xmlns:a16="http://schemas.microsoft.com/office/drawing/2014/main" id="{AEEE7D96-E1A0-9158-74CB-1838068E875D}"/>
              </a:ext>
            </a:extLst>
          </p:cNvPr>
          <p:cNvSpPr>
            <a:spLocks noGrp="1"/>
          </p:cNvSpPr>
          <p:nvPr>
            <p:ph type="body" idx="10" hasCustomPrompt="1"/>
          </p:nvPr>
        </p:nvSpPr>
        <p:spPr>
          <a:xfrm>
            <a:off x="611151" y="1986323"/>
            <a:ext cx="10673260" cy="3162156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3200" b="0" i="0"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v-SE"/>
              <a:t>Text till brödtext.</a:t>
            </a:r>
          </a:p>
          <a:p>
            <a:pPr lvl="0"/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43441150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D668563C-AC9E-2E0D-557B-A2C52B4A7A61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11151" y="879908"/>
            <a:ext cx="10673260" cy="751465"/>
          </a:xfrm>
        </p:spPr>
        <p:txBody>
          <a:bodyPr/>
          <a:lstStyle>
            <a:lvl1pPr marL="0" indent="0">
              <a:buNone/>
              <a:defRPr sz="4800" b="1" i="0"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v-SE"/>
              <a:t>Rubrik som passar till en brödtext.</a:t>
            </a:r>
          </a:p>
        </p:txBody>
      </p:sp>
      <p:sp>
        <p:nvSpPr>
          <p:cNvPr id="8" name="Rektangel med rundade hörn diagonalt 7">
            <a:extLst>
              <a:ext uri="{FF2B5EF4-FFF2-40B4-BE49-F238E27FC236}">
                <a16:creationId xmlns:a16="http://schemas.microsoft.com/office/drawing/2014/main" id="{A7521AE0-B937-941F-9F34-E81DC0AE143C}"/>
              </a:ext>
            </a:extLst>
          </p:cNvPr>
          <p:cNvSpPr/>
          <p:nvPr userDrawn="1"/>
        </p:nvSpPr>
        <p:spPr>
          <a:xfrm flipH="1">
            <a:off x="116235" y="6356645"/>
            <a:ext cx="11937220" cy="377371"/>
          </a:xfrm>
          <a:prstGeom prst="round2DiagRect">
            <a:avLst>
              <a:gd name="adj1" fmla="val 50000"/>
              <a:gd name="adj2" fmla="val 0"/>
            </a:avLst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1888" t="-693947" r="-15973" b="-511519"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5" name="Platshållare för text 2">
            <a:extLst>
              <a:ext uri="{FF2B5EF4-FFF2-40B4-BE49-F238E27FC236}">
                <a16:creationId xmlns:a16="http://schemas.microsoft.com/office/drawing/2014/main" id="{AEEE7D96-E1A0-9158-74CB-1838068E875D}"/>
              </a:ext>
            </a:extLst>
          </p:cNvPr>
          <p:cNvSpPr>
            <a:spLocks noGrp="1"/>
          </p:cNvSpPr>
          <p:nvPr>
            <p:ph type="body" idx="10" hasCustomPrompt="1"/>
          </p:nvPr>
        </p:nvSpPr>
        <p:spPr>
          <a:xfrm>
            <a:off x="611151" y="1986323"/>
            <a:ext cx="10673260" cy="3162156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3200" b="0" i="0"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v-SE"/>
              <a:t>Text till brödtext.</a:t>
            </a:r>
          </a:p>
          <a:p>
            <a:pPr lvl="0"/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81898925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med rundade hörn diagonalt 6">
            <a:extLst>
              <a:ext uri="{FF2B5EF4-FFF2-40B4-BE49-F238E27FC236}">
                <a16:creationId xmlns:a16="http://schemas.microsoft.com/office/drawing/2014/main" id="{D7E80B52-8140-0D96-A4A8-81C1A23F211B}"/>
              </a:ext>
            </a:extLst>
          </p:cNvPr>
          <p:cNvSpPr/>
          <p:nvPr userDrawn="1"/>
        </p:nvSpPr>
        <p:spPr>
          <a:xfrm>
            <a:off x="286248" y="286247"/>
            <a:ext cx="11616854" cy="6257428"/>
          </a:xfrm>
          <a:prstGeom prst="round2DiagRect">
            <a:avLst/>
          </a:prstGeom>
          <a:solidFill>
            <a:srgbClr val="8FF2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/>
              <a:t> </a:t>
            </a:r>
          </a:p>
        </p:txBody>
      </p:sp>
      <p:sp>
        <p:nvSpPr>
          <p:cNvPr id="3" name="Rektangel med rundade hörn diagonalt 2">
            <a:extLst>
              <a:ext uri="{FF2B5EF4-FFF2-40B4-BE49-F238E27FC236}">
                <a16:creationId xmlns:a16="http://schemas.microsoft.com/office/drawing/2014/main" id="{3180EF5E-EB34-973C-57F5-F37A62012E7C}"/>
              </a:ext>
            </a:extLst>
          </p:cNvPr>
          <p:cNvSpPr/>
          <p:nvPr userDrawn="1"/>
        </p:nvSpPr>
        <p:spPr>
          <a:xfrm>
            <a:off x="298674" y="300286"/>
            <a:ext cx="11592000" cy="6257428"/>
          </a:xfrm>
          <a:prstGeom prst="round2DiagRect">
            <a:avLst/>
          </a:prstGeom>
          <a:blipFill dpi="0" rotWithShape="1">
            <a:blip r:embed="rId2">
              <a:alphaModFix amt="21572"/>
            </a:blip>
            <a:srcRect/>
            <a:stretch>
              <a:fillRect l="15528" t="1636" r="-55280" b="-38636"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/>
              <a:t> </a:t>
            </a:r>
          </a:p>
        </p:txBody>
      </p:sp>
      <p:sp>
        <p:nvSpPr>
          <p:cNvPr id="4" name="Platshållare för text 2">
            <a:extLst>
              <a:ext uri="{FF2B5EF4-FFF2-40B4-BE49-F238E27FC236}">
                <a16:creationId xmlns:a16="http://schemas.microsoft.com/office/drawing/2014/main" id="{B6D3D38C-3C23-7558-E21E-AA01178639F7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286248" y="2091851"/>
            <a:ext cx="11616854" cy="751465"/>
          </a:xfrm>
        </p:spPr>
        <p:txBody>
          <a:bodyPr/>
          <a:lstStyle>
            <a:lvl1pPr marL="0" indent="0" algn="ctr">
              <a:buNone/>
              <a:defRPr sz="4800" b="1" i="0"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v-SE"/>
              <a:t>Rubrik</a:t>
            </a:r>
          </a:p>
        </p:txBody>
      </p:sp>
      <p:sp>
        <p:nvSpPr>
          <p:cNvPr id="5" name="Platshållare för text 2">
            <a:extLst>
              <a:ext uri="{FF2B5EF4-FFF2-40B4-BE49-F238E27FC236}">
                <a16:creationId xmlns:a16="http://schemas.microsoft.com/office/drawing/2014/main" id="{50ACE7A5-5FEA-05E7-6B32-2C8E007F6B9C}"/>
              </a:ext>
            </a:extLst>
          </p:cNvPr>
          <p:cNvSpPr>
            <a:spLocks noGrp="1"/>
          </p:cNvSpPr>
          <p:nvPr>
            <p:ph type="body" idx="10" hasCustomPrompt="1"/>
          </p:nvPr>
        </p:nvSpPr>
        <p:spPr>
          <a:xfrm>
            <a:off x="2287609" y="3198266"/>
            <a:ext cx="7614131" cy="3162156"/>
          </a:xfr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sz="3200" b="0" i="0"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v-SE"/>
              <a:t>Text till brödtext.</a:t>
            </a:r>
          </a:p>
          <a:p>
            <a:pPr lvl="0"/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54669140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med rundade hörn diagonalt 6">
            <a:extLst>
              <a:ext uri="{FF2B5EF4-FFF2-40B4-BE49-F238E27FC236}">
                <a16:creationId xmlns:a16="http://schemas.microsoft.com/office/drawing/2014/main" id="{D7E80B52-8140-0D96-A4A8-81C1A23F211B}"/>
              </a:ext>
            </a:extLst>
          </p:cNvPr>
          <p:cNvSpPr/>
          <p:nvPr userDrawn="1"/>
        </p:nvSpPr>
        <p:spPr>
          <a:xfrm>
            <a:off x="286248" y="286247"/>
            <a:ext cx="11616854" cy="6257428"/>
          </a:xfrm>
          <a:prstGeom prst="round2DiagRect">
            <a:avLst/>
          </a:prstGeom>
          <a:solidFill>
            <a:srgbClr val="9FEB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/>
              <a:t> </a:t>
            </a:r>
          </a:p>
        </p:txBody>
      </p:sp>
      <p:sp>
        <p:nvSpPr>
          <p:cNvPr id="3" name="Rektangel med rundade hörn diagonalt 2">
            <a:extLst>
              <a:ext uri="{FF2B5EF4-FFF2-40B4-BE49-F238E27FC236}">
                <a16:creationId xmlns:a16="http://schemas.microsoft.com/office/drawing/2014/main" id="{3180EF5E-EB34-973C-57F5-F37A62012E7C}"/>
              </a:ext>
            </a:extLst>
          </p:cNvPr>
          <p:cNvSpPr/>
          <p:nvPr userDrawn="1"/>
        </p:nvSpPr>
        <p:spPr>
          <a:xfrm>
            <a:off x="311102" y="300286"/>
            <a:ext cx="11592000" cy="6257428"/>
          </a:xfrm>
          <a:prstGeom prst="round2DiagRect">
            <a:avLst/>
          </a:prstGeom>
          <a:blipFill dpi="0" rotWithShape="1">
            <a:blip r:embed="rId2">
              <a:alphaModFix amt="21572"/>
            </a:blip>
            <a:srcRect/>
            <a:stretch>
              <a:fillRect l="15528" t="1636" r="-55280" b="-38636"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/>
              <a:t> </a:t>
            </a:r>
          </a:p>
        </p:txBody>
      </p:sp>
      <p:sp>
        <p:nvSpPr>
          <p:cNvPr id="4" name="Platshållare för text 2">
            <a:extLst>
              <a:ext uri="{FF2B5EF4-FFF2-40B4-BE49-F238E27FC236}">
                <a16:creationId xmlns:a16="http://schemas.microsoft.com/office/drawing/2014/main" id="{B6D3D38C-3C23-7558-E21E-AA01178639F7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286248" y="2091851"/>
            <a:ext cx="11616854" cy="751465"/>
          </a:xfrm>
        </p:spPr>
        <p:txBody>
          <a:bodyPr/>
          <a:lstStyle>
            <a:lvl1pPr marL="0" indent="0" algn="ctr">
              <a:buNone/>
              <a:defRPr sz="4800" b="1" i="0"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v-SE"/>
              <a:t>Rubrik</a:t>
            </a:r>
          </a:p>
        </p:txBody>
      </p:sp>
      <p:sp>
        <p:nvSpPr>
          <p:cNvPr id="5" name="Platshållare för text 2">
            <a:extLst>
              <a:ext uri="{FF2B5EF4-FFF2-40B4-BE49-F238E27FC236}">
                <a16:creationId xmlns:a16="http://schemas.microsoft.com/office/drawing/2014/main" id="{50ACE7A5-5FEA-05E7-6B32-2C8E007F6B9C}"/>
              </a:ext>
            </a:extLst>
          </p:cNvPr>
          <p:cNvSpPr>
            <a:spLocks noGrp="1"/>
          </p:cNvSpPr>
          <p:nvPr>
            <p:ph type="body" idx="10" hasCustomPrompt="1"/>
          </p:nvPr>
        </p:nvSpPr>
        <p:spPr>
          <a:xfrm>
            <a:off x="2287609" y="3198266"/>
            <a:ext cx="7614131" cy="3162156"/>
          </a:xfr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sz="3200" b="0" i="0"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v-SE"/>
              <a:t>Text till brödtext.</a:t>
            </a:r>
          </a:p>
          <a:p>
            <a:pPr lvl="0"/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03280385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med rundade hörn diagonalt 6">
            <a:extLst>
              <a:ext uri="{FF2B5EF4-FFF2-40B4-BE49-F238E27FC236}">
                <a16:creationId xmlns:a16="http://schemas.microsoft.com/office/drawing/2014/main" id="{D7E80B52-8140-0D96-A4A8-81C1A23F211B}"/>
              </a:ext>
            </a:extLst>
          </p:cNvPr>
          <p:cNvSpPr/>
          <p:nvPr userDrawn="1"/>
        </p:nvSpPr>
        <p:spPr>
          <a:xfrm>
            <a:off x="286248" y="286247"/>
            <a:ext cx="11616854" cy="6257428"/>
          </a:xfrm>
          <a:prstGeom prst="round2DiagRect">
            <a:avLst/>
          </a:prstGeom>
          <a:solidFill>
            <a:srgbClr val="E7E1D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/>
              <a:t> </a:t>
            </a:r>
          </a:p>
        </p:txBody>
      </p:sp>
      <p:sp>
        <p:nvSpPr>
          <p:cNvPr id="3" name="Rektangel med rundade hörn diagonalt 2">
            <a:extLst>
              <a:ext uri="{FF2B5EF4-FFF2-40B4-BE49-F238E27FC236}">
                <a16:creationId xmlns:a16="http://schemas.microsoft.com/office/drawing/2014/main" id="{3180EF5E-EB34-973C-57F5-F37A62012E7C}"/>
              </a:ext>
            </a:extLst>
          </p:cNvPr>
          <p:cNvSpPr/>
          <p:nvPr userDrawn="1"/>
        </p:nvSpPr>
        <p:spPr>
          <a:xfrm>
            <a:off x="311102" y="300286"/>
            <a:ext cx="11592000" cy="6257428"/>
          </a:xfrm>
          <a:prstGeom prst="round2DiagRect">
            <a:avLst/>
          </a:prstGeom>
          <a:blipFill dpi="0" rotWithShape="1">
            <a:blip r:embed="rId2">
              <a:alphaModFix amt="21572"/>
            </a:blip>
            <a:srcRect/>
            <a:stretch>
              <a:fillRect l="15528" t="1636" r="-55280" b="-38636"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/>
              <a:t> </a:t>
            </a:r>
          </a:p>
        </p:txBody>
      </p:sp>
      <p:sp>
        <p:nvSpPr>
          <p:cNvPr id="4" name="Platshållare för text 2">
            <a:extLst>
              <a:ext uri="{FF2B5EF4-FFF2-40B4-BE49-F238E27FC236}">
                <a16:creationId xmlns:a16="http://schemas.microsoft.com/office/drawing/2014/main" id="{B6D3D38C-3C23-7558-E21E-AA01178639F7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286248" y="2091851"/>
            <a:ext cx="11616854" cy="751465"/>
          </a:xfrm>
        </p:spPr>
        <p:txBody>
          <a:bodyPr/>
          <a:lstStyle>
            <a:lvl1pPr marL="0" indent="0" algn="ctr">
              <a:buNone/>
              <a:defRPr sz="4800" b="1" i="0"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v-SE"/>
              <a:t>Rubrik</a:t>
            </a:r>
          </a:p>
        </p:txBody>
      </p:sp>
      <p:sp>
        <p:nvSpPr>
          <p:cNvPr id="5" name="Platshållare för text 2">
            <a:extLst>
              <a:ext uri="{FF2B5EF4-FFF2-40B4-BE49-F238E27FC236}">
                <a16:creationId xmlns:a16="http://schemas.microsoft.com/office/drawing/2014/main" id="{50ACE7A5-5FEA-05E7-6B32-2C8E007F6B9C}"/>
              </a:ext>
            </a:extLst>
          </p:cNvPr>
          <p:cNvSpPr>
            <a:spLocks noGrp="1"/>
          </p:cNvSpPr>
          <p:nvPr>
            <p:ph type="body" idx="10" hasCustomPrompt="1"/>
          </p:nvPr>
        </p:nvSpPr>
        <p:spPr>
          <a:xfrm>
            <a:off x="2287609" y="3198266"/>
            <a:ext cx="7614131" cy="3162156"/>
          </a:xfr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sz="3200" b="0" i="0"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v-SE"/>
              <a:t>Text till brödtext.</a:t>
            </a:r>
          </a:p>
          <a:p>
            <a:pPr lvl="0"/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30022327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D56B37BD-6E61-1E45-54BB-DE0BEEA73F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27E06860-7DDC-39F4-50AB-FCB76E58267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3312BC41-A3D1-B187-043A-BE7A2AD490D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B1842BB6-E54B-03BB-1C0A-1934CBE5B4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95191-6176-824B-A70E-684FE23BB252}" type="datetimeFigureOut">
              <a:rPr lang="sv-SE" smtClean="0"/>
              <a:t>2026-01-14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6C88D584-34AF-5C82-EB8E-DFF66E4A6B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CA1F8B75-BE2A-ABB5-450F-7CDF2015A1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089D1-928A-A74C-B96D-E02BECCF263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93821852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55E8015F-33E4-562E-DAF1-BBC54F0457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04604C7F-C4A7-FF41-6E2B-92674098F7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CC0FECBD-F9E0-D523-87C3-83D942C2F52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C02B11D1-C82F-D3DD-2BCB-1C5232BBD06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276BB0C8-6BCF-591B-AD2B-E67334DC1E8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Platshållare för datum 6">
            <a:extLst>
              <a:ext uri="{FF2B5EF4-FFF2-40B4-BE49-F238E27FC236}">
                <a16:creationId xmlns:a16="http://schemas.microsoft.com/office/drawing/2014/main" id="{D7FAC533-CBCD-21EF-D008-05A72580C3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95191-6176-824B-A70E-684FE23BB252}" type="datetimeFigureOut">
              <a:rPr lang="sv-SE" smtClean="0"/>
              <a:t>2026-01-14</a:t>
            </a:fld>
            <a:endParaRPr lang="sv-SE"/>
          </a:p>
        </p:txBody>
      </p:sp>
      <p:sp>
        <p:nvSpPr>
          <p:cNvPr id="8" name="Platshållare för sidfot 7">
            <a:extLst>
              <a:ext uri="{FF2B5EF4-FFF2-40B4-BE49-F238E27FC236}">
                <a16:creationId xmlns:a16="http://schemas.microsoft.com/office/drawing/2014/main" id="{A6E1E37E-F527-1933-73A5-7115302E1B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>
            <a:extLst>
              <a:ext uri="{FF2B5EF4-FFF2-40B4-BE49-F238E27FC236}">
                <a16:creationId xmlns:a16="http://schemas.microsoft.com/office/drawing/2014/main" id="{D24BAAAF-C132-07C9-F24F-99B43CB290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089D1-928A-A74C-B96D-E02BECCF263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76156802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669EF6BE-E505-D3D2-BF16-0DFB3A4F2F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4B21A3EA-2470-7D39-3187-75B1A05624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95191-6176-824B-A70E-684FE23BB252}" type="datetimeFigureOut">
              <a:rPr lang="sv-SE" smtClean="0"/>
              <a:t>2026-01-14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66F2CF15-B431-279E-AC89-C8BF36294A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7918CA1A-D27E-AA32-603F-2E91BB1D1B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089D1-928A-A74C-B96D-E02BECCF263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73262256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2E8B8FB3-C51B-A058-A960-AD0D0D7A51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95191-6176-824B-A70E-684FE23BB252}" type="datetimeFigureOut">
              <a:rPr lang="sv-SE" smtClean="0"/>
              <a:t>2026-01-14</a:t>
            </a:fld>
            <a:endParaRPr lang="sv-SE"/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4DDE1EF5-9FE1-4A27-FAE1-4EA7C5DB9E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250D59BC-2CA2-51A6-2ABB-29D5E9ABD8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089D1-928A-A74C-B96D-E02BECCF263E}" type="slidenum">
              <a:rPr lang="sv-SE" smtClean="0"/>
              <a:t>‹#›</a:t>
            </a:fld>
            <a:endParaRPr lang="sv-SE"/>
          </a:p>
        </p:txBody>
      </p:sp>
      <p:sp>
        <p:nvSpPr>
          <p:cNvPr id="5" name="Rektangel med rundade hörn diagonalt 4">
            <a:extLst>
              <a:ext uri="{FF2B5EF4-FFF2-40B4-BE49-F238E27FC236}">
                <a16:creationId xmlns:a16="http://schemas.microsoft.com/office/drawing/2014/main" id="{4E2244E0-07B7-C801-E51A-D843A327460A}"/>
              </a:ext>
            </a:extLst>
          </p:cNvPr>
          <p:cNvSpPr/>
          <p:nvPr userDrawn="1"/>
        </p:nvSpPr>
        <p:spPr>
          <a:xfrm>
            <a:off x="286248" y="286247"/>
            <a:ext cx="11616854" cy="6257428"/>
          </a:xfrm>
          <a:prstGeom prst="round2DiagRect">
            <a:avLst>
              <a:gd name="adj1" fmla="val 14695"/>
              <a:gd name="adj2" fmla="val 0"/>
            </a:avLst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37212" t="-1356" r="-1908" b="-36285"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2777495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4526479B-7857-6A55-3E94-8F9EA1057B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7D7F209E-BE76-B087-28C9-C991928537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AB2CDE3F-935C-2C9F-998F-4E898EBEB64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E6F63E83-994B-C3C8-DB37-F885FC9F04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95191-6176-824B-A70E-684FE23BB252}" type="datetimeFigureOut">
              <a:rPr lang="sv-SE" smtClean="0"/>
              <a:t>2026-01-14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C3FC42CB-3F22-ED08-F4DD-02DCBE7DC0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492A5785-9B59-F1AF-28B9-B712FAD83D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089D1-928A-A74C-B96D-E02BECCF263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38323638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C2F897AA-0C67-C50A-8046-8EB2A24FCE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3C1E8D37-FF90-F97B-1711-8B449C96C99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B93CE91F-BBE3-D9E2-04FB-8B5C67EE013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C26D9BEC-6228-241F-73CC-F25CD60922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95191-6176-824B-A70E-684FE23BB252}" type="datetimeFigureOut">
              <a:rPr lang="sv-SE" smtClean="0"/>
              <a:t>2026-01-14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9013D7F3-8F0F-D170-5841-94A9B92C93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17E9CCD6-9FD9-6C6A-044D-A0802F3188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089D1-928A-A74C-B96D-E02BECCF263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62292239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F0EA21CA-486E-7DFC-23D2-E61B8B5B34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06478952-027F-19F6-96EA-7BFC4E3238D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34B926E6-FC72-E575-36EA-C0CE93FEBE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95191-6176-824B-A70E-684FE23BB252}" type="datetimeFigureOut">
              <a:rPr lang="sv-SE" smtClean="0"/>
              <a:t>2026-01-14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8C9207B4-0D1C-1887-086B-1E79EDC205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6FCE6D30-203E-F766-9157-9482C9D311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089D1-928A-A74C-B96D-E02BECCF263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90365364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>
            <a:extLst>
              <a:ext uri="{FF2B5EF4-FFF2-40B4-BE49-F238E27FC236}">
                <a16:creationId xmlns:a16="http://schemas.microsoft.com/office/drawing/2014/main" id="{D28D3EB4-0870-00D1-1906-F2425BF191F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92880DA5-CD99-062F-3C4B-ED12F291DCA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574AAC86-BF92-5BB3-E9C9-75743DE7CB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95191-6176-824B-A70E-684FE23BB252}" type="datetimeFigureOut">
              <a:rPr lang="sv-SE" smtClean="0"/>
              <a:t>2026-01-14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476E354C-2C34-5904-59D5-586060C0FB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F2D9644F-7564-9D8F-B613-8D7685C29B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089D1-928A-A74C-B96D-E02BECCF263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2061245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18" Type="http://schemas.openxmlformats.org/officeDocument/2006/relationships/slideLayout" Target="../slideLayouts/slideLayout3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17" Type="http://schemas.openxmlformats.org/officeDocument/2006/relationships/slideLayout" Target="../slideLayouts/slideLayout30.xml"/><Relationship Id="rId2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29.xml"/><Relationship Id="rId20" Type="http://schemas.openxmlformats.org/officeDocument/2006/relationships/theme" Target="../theme/theme2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23.xml"/><Relationship Id="rId19" Type="http://schemas.openxmlformats.org/officeDocument/2006/relationships/slideLayout" Target="../slideLayouts/slideLayout32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33E808C5-F9F4-9644-199D-363F59CF87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41572D27-5FF0-385F-B06F-EDEC034535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3A8F6471-72C1-936D-351F-28A2923A5CA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9195191-6176-824B-A70E-684FE23BB252}" type="datetimeFigureOut">
              <a:rPr lang="sv-SE" smtClean="0"/>
              <a:t>2026-01-14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EBE15B9C-A498-4637-6623-3089C16AEB0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0E869DAD-484F-0F28-64A1-72B23B877F3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04089D1-928A-A74C-B96D-E02BECCF263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2243062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1" r:id="rId4"/>
    <p:sldLayoutId id="2147483660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33E808C5-F9F4-9644-199D-363F59CF87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41572D27-5FF0-385F-B06F-EDEC034535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3A8F6471-72C1-936D-351F-28A2923A5CA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9195191-6176-824B-A70E-684FE23BB252}" type="datetimeFigureOut">
              <a:rPr lang="sv-SE" smtClean="0"/>
              <a:t>2026-01-14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EBE15B9C-A498-4637-6623-3089C16AEB0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0E869DAD-484F-0F28-64A1-72B23B877F3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04089D1-928A-A74C-B96D-E02BECCF263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521869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  <p:sldLayoutId id="2147483674" r:id="rId12"/>
    <p:sldLayoutId id="2147483675" r:id="rId13"/>
    <p:sldLayoutId id="2147483676" r:id="rId14"/>
    <p:sldLayoutId id="2147483677" r:id="rId15"/>
    <p:sldLayoutId id="2147483678" r:id="rId16"/>
    <p:sldLayoutId id="2147483679" r:id="rId17"/>
    <p:sldLayoutId id="2147483680" r:id="rId18"/>
    <p:sldLayoutId id="2147483681" r:id="rId1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2.svg"/><Relationship Id="rId4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14.svg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svg"/><Relationship Id="rId13" Type="http://schemas.openxmlformats.org/officeDocument/2006/relationships/image" Target="../media/image25.png"/><Relationship Id="rId18" Type="http://schemas.openxmlformats.org/officeDocument/2006/relationships/image" Target="../media/image30.svg"/><Relationship Id="rId3" Type="http://schemas.openxmlformats.org/officeDocument/2006/relationships/image" Target="../media/image15.png"/><Relationship Id="rId21" Type="http://schemas.openxmlformats.org/officeDocument/2006/relationships/image" Target="../media/image33.png"/><Relationship Id="rId7" Type="http://schemas.openxmlformats.org/officeDocument/2006/relationships/image" Target="../media/image19.png"/><Relationship Id="rId12" Type="http://schemas.openxmlformats.org/officeDocument/2006/relationships/image" Target="../media/image24.svg"/><Relationship Id="rId17" Type="http://schemas.openxmlformats.org/officeDocument/2006/relationships/image" Target="../media/image29.png"/><Relationship Id="rId2" Type="http://schemas.openxmlformats.org/officeDocument/2006/relationships/image" Target="../media/image10.jpeg"/><Relationship Id="rId16" Type="http://schemas.openxmlformats.org/officeDocument/2006/relationships/image" Target="../media/image28.svg"/><Relationship Id="rId20" Type="http://schemas.openxmlformats.org/officeDocument/2006/relationships/image" Target="../media/image32.sv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8.svg"/><Relationship Id="rId11" Type="http://schemas.openxmlformats.org/officeDocument/2006/relationships/image" Target="../media/image23.png"/><Relationship Id="rId5" Type="http://schemas.openxmlformats.org/officeDocument/2006/relationships/image" Target="../media/image17.png"/><Relationship Id="rId15" Type="http://schemas.openxmlformats.org/officeDocument/2006/relationships/image" Target="../media/image27.png"/><Relationship Id="rId23" Type="http://schemas.openxmlformats.org/officeDocument/2006/relationships/image" Target="../media/image35.png"/><Relationship Id="rId10" Type="http://schemas.openxmlformats.org/officeDocument/2006/relationships/image" Target="../media/image22.svg"/><Relationship Id="rId19" Type="http://schemas.openxmlformats.org/officeDocument/2006/relationships/image" Target="../media/image31.png"/><Relationship Id="rId4" Type="http://schemas.openxmlformats.org/officeDocument/2006/relationships/image" Target="../media/image16.svg"/><Relationship Id="rId9" Type="http://schemas.openxmlformats.org/officeDocument/2006/relationships/image" Target="../media/image21.png"/><Relationship Id="rId14" Type="http://schemas.openxmlformats.org/officeDocument/2006/relationships/image" Target="../media/image26.svg"/><Relationship Id="rId22" Type="http://schemas.openxmlformats.org/officeDocument/2006/relationships/image" Target="../media/image34.svg"/></Relationships>
</file>

<file path=ppt/slides/_rels/slide9.xml.rels><?xml version="1.0" encoding="UTF-8" standalone="yes"?>
<Relationships xmlns="http://schemas.openxmlformats.org/package/2006/relationships"><Relationship Id="rId13" Type="http://schemas.openxmlformats.org/officeDocument/2006/relationships/image" Target="../media/image44.png"/><Relationship Id="rId18" Type="http://schemas.openxmlformats.org/officeDocument/2006/relationships/image" Target="../media/image49.svg"/><Relationship Id="rId26" Type="http://schemas.openxmlformats.org/officeDocument/2006/relationships/image" Target="../media/image57.svg"/><Relationship Id="rId39" Type="http://schemas.openxmlformats.org/officeDocument/2006/relationships/image" Target="../media/image13.png"/><Relationship Id="rId21" Type="http://schemas.openxmlformats.org/officeDocument/2006/relationships/image" Target="../media/image52.png"/><Relationship Id="rId34" Type="http://schemas.openxmlformats.org/officeDocument/2006/relationships/image" Target="../media/image65.svg"/><Relationship Id="rId42" Type="http://schemas.openxmlformats.org/officeDocument/2006/relationships/image" Target="../media/image71.svg"/><Relationship Id="rId47" Type="http://schemas.openxmlformats.org/officeDocument/2006/relationships/image" Target="../media/image76.png"/><Relationship Id="rId50" Type="http://schemas.openxmlformats.org/officeDocument/2006/relationships/image" Target="../media/image79.svg"/><Relationship Id="rId55" Type="http://schemas.openxmlformats.org/officeDocument/2006/relationships/image" Target="../media/image84.png"/><Relationship Id="rId7" Type="http://schemas.openxmlformats.org/officeDocument/2006/relationships/image" Target="../media/image38.png"/><Relationship Id="rId2" Type="http://schemas.openxmlformats.org/officeDocument/2006/relationships/image" Target="../media/image10.jpeg"/><Relationship Id="rId16" Type="http://schemas.openxmlformats.org/officeDocument/2006/relationships/image" Target="../media/image47.svg"/><Relationship Id="rId29" Type="http://schemas.openxmlformats.org/officeDocument/2006/relationships/image" Target="../media/image60.png"/><Relationship Id="rId11" Type="http://schemas.openxmlformats.org/officeDocument/2006/relationships/image" Target="../media/image42.png"/><Relationship Id="rId24" Type="http://schemas.openxmlformats.org/officeDocument/2006/relationships/image" Target="../media/image55.svg"/><Relationship Id="rId32" Type="http://schemas.openxmlformats.org/officeDocument/2006/relationships/image" Target="../media/image63.svg"/><Relationship Id="rId37" Type="http://schemas.openxmlformats.org/officeDocument/2006/relationships/image" Target="../media/image68.png"/><Relationship Id="rId40" Type="http://schemas.openxmlformats.org/officeDocument/2006/relationships/image" Target="../media/image14.svg"/><Relationship Id="rId45" Type="http://schemas.openxmlformats.org/officeDocument/2006/relationships/image" Target="../media/image74.png"/><Relationship Id="rId53" Type="http://schemas.openxmlformats.org/officeDocument/2006/relationships/image" Target="../media/image82.png"/><Relationship Id="rId58" Type="http://schemas.openxmlformats.org/officeDocument/2006/relationships/image" Target="../media/image87.svg"/><Relationship Id="rId5" Type="http://schemas.openxmlformats.org/officeDocument/2006/relationships/image" Target="../media/image36.png"/><Relationship Id="rId19" Type="http://schemas.openxmlformats.org/officeDocument/2006/relationships/image" Target="../media/image50.png"/><Relationship Id="rId4" Type="http://schemas.openxmlformats.org/officeDocument/2006/relationships/image" Target="../media/image12.svg"/><Relationship Id="rId9" Type="http://schemas.openxmlformats.org/officeDocument/2006/relationships/image" Target="../media/image40.png"/><Relationship Id="rId14" Type="http://schemas.openxmlformats.org/officeDocument/2006/relationships/image" Target="../media/image45.svg"/><Relationship Id="rId22" Type="http://schemas.openxmlformats.org/officeDocument/2006/relationships/image" Target="../media/image53.svg"/><Relationship Id="rId27" Type="http://schemas.openxmlformats.org/officeDocument/2006/relationships/image" Target="../media/image58.png"/><Relationship Id="rId30" Type="http://schemas.openxmlformats.org/officeDocument/2006/relationships/image" Target="../media/image61.svg"/><Relationship Id="rId35" Type="http://schemas.openxmlformats.org/officeDocument/2006/relationships/image" Target="../media/image66.png"/><Relationship Id="rId43" Type="http://schemas.openxmlformats.org/officeDocument/2006/relationships/image" Target="../media/image72.png"/><Relationship Id="rId48" Type="http://schemas.openxmlformats.org/officeDocument/2006/relationships/image" Target="../media/image77.svg"/><Relationship Id="rId56" Type="http://schemas.openxmlformats.org/officeDocument/2006/relationships/image" Target="../media/image85.svg"/><Relationship Id="rId8" Type="http://schemas.openxmlformats.org/officeDocument/2006/relationships/image" Target="../media/image39.svg"/><Relationship Id="rId51" Type="http://schemas.openxmlformats.org/officeDocument/2006/relationships/image" Target="../media/image80.png"/><Relationship Id="rId3" Type="http://schemas.openxmlformats.org/officeDocument/2006/relationships/image" Target="../media/image11.png"/><Relationship Id="rId12" Type="http://schemas.openxmlformats.org/officeDocument/2006/relationships/image" Target="../media/image43.svg"/><Relationship Id="rId17" Type="http://schemas.openxmlformats.org/officeDocument/2006/relationships/image" Target="../media/image48.png"/><Relationship Id="rId25" Type="http://schemas.openxmlformats.org/officeDocument/2006/relationships/image" Target="../media/image56.png"/><Relationship Id="rId33" Type="http://schemas.openxmlformats.org/officeDocument/2006/relationships/image" Target="../media/image64.png"/><Relationship Id="rId38" Type="http://schemas.openxmlformats.org/officeDocument/2006/relationships/image" Target="../media/image69.svg"/><Relationship Id="rId46" Type="http://schemas.openxmlformats.org/officeDocument/2006/relationships/image" Target="../media/image75.svg"/><Relationship Id="rId20" Type="http://schemas.openxmlformats.org/officeDocument/2006/relationships/image" Target="../media/image51.svg"/><Relationship Id="rId41" Type="http://schemas.openxmlformats.org/officeDocument/2006/relationships/image" Target="../media/image70.png"/><Relationship Id="rId54" Type="http://schemas.openxmlformats.org/officeDocument/2006/relationships/image" Target="../media/image83.sv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7.svg"/><Relationship Id="rId15" Type="http://schemas.openxmlformats.org/officeDocument/2006/relationships/image" Target="../media/image46.png"/><Relationship Id="rId23" Type="http://schemas.openxmlformats.org/officeDocument/2006/relationships/image" Target="../media/image54.png"/><Relationship Id="rId28" Type="http://schemas.openxmlformats.org/officeDocument/2006/relationships/image" Target="../media/image59.svg"/><Relationship Id="rId36" Type="http://schemas.openxmlformats.org/officeDocument/2006/relationships/image" Target="../media/image67.svg"/><Relationship Id="rId49" Type="http://schemas.openxmlformats.org/officeDocument/2006/relationships/image" Target="../media/image78.png"/><Relationship Id="rId57" Type="http://schemas.openxmlformats.org/officeDocument/2006/relationships/image" Target="../media/image86.png"/><Relationship Id="rId10" Type="http://schemas.openxmlformats.org/officeDocument/2006/relationships/image" Target="../media/image41.svg"/><Relationship Id="rId31" Type="http://schemas.openxmlformats.org/officeDocument/2006/relationships/image" Target="../media/image62.png"/><Relationship Id="rId44" Type="http://schemas.openxmlformats.org/officeDocument/2006/relationships/image" Target="../media/image73.svg"/><Relationship Id="rId52" Type="http://schemas.openxmlformats.org/officeDocument/2006/relationships/image" Target="../media/image81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ubrik 16">
            <a:extLst>
              <a:ext uri="{FF2B5EF4-FFF2-40B4-BE49-F238E27FC236}">
                <a16:creationId xmlns:a16="http://schemas.microsoft.com/office/drawing/2014/main" id="{818D8BB9-D893-8F27-87AF-AE4FFBD9527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18" name="Underrubrik 17">
            <a:extLst>
              <a:ext uri="{FF2B5EF4-FFF2-40B4-BE49-F238E27FC236}">
                <a16:creationId xmlns:a16="http://schemas.microsoft.com/office/drawing/2014/main" id="{7D043C62-71D0-941A-740D-A947A3DFEE1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sv-SE"/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48AFAC9F-24FE-3FF6-FA0E-B4DB7EFA66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65030" y="6237932"/>
            <a:ext cx="3219132" cy="397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96735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objekt 1">
            <a:extLst>
              <a:ext uri="{FF2B5EF4-FFF2-40B4-BE49-F238E27FC236}">
                <a16:creationId xmlns:a16="http://schemas.microsoft.com/office/drawing/2014/main" id="{C74A2C6E-8622-8518-86E7-52DC85C018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-1"/>
            <a:ext cx="12192001" cy="6858001"/>
          </a:xfrm>
          <a:prstGeom prst="rect">
            <a:avLst/>
          </a:prstGeom>
        </p:spPr>
      </p:pic>
      <p:sp>
        <p:nvSpPr>
          <p:cNvPr id="11" name="Platshållare för text 10">
            <a:extLst>
              <a:ext uri="{FF2B5EF4-FFF2-40B4-BE49-F238E27FC236}">
                <a16:creationId xmlns:a16="http://schemas.microsoft.com/office/drawing/2014/main" id="{C97187BE-469A-B009-EFC3-01D34F010DD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sv-SE"/>
              <a:t>Agenda och mötespunkter</a:t>
            </a:r>
          </a:p>
          <a:p>
            <a:endParaRPr lang="sv-SE"/>
          </a:p>
        </p:txBody>
      </p:sp>
      <p:sp>
        <p:nvSpPr>
          <p:cNvPr id="12" name="Platshållare för text 11">
            <a:extLst>
              <a:ext uri="{FF2B5EF4-FFF2-40B4-BE49-F238E27FC236}">
                <a16:creationId xmlns:a16="http://schemas.microsoft.com/office/drawing/2014/main" id="{2970F4EE-9947-BE0A-8E7F-D41D340D142B}"/>
              </a:ext>
            </a:extLst>
          </p:cNvPr>
          <p:cNvSpPr>
            <a:spLocks noGrp="1"/>
          </p:cNvSpPr>
          <p:nvPr>
            <p:ph type="body" idx="10"/>
          </p:nvPr>
        </p:nvSpPr>
        <p:spPr/>
        <p:txBody>
          <a:bodyPr>
            <a:normAutofit/>
          </a:bodyPr>
          <a:lstStyle/>
          <a:p>
            <a:pPr marL="514350" indent="-514350">
              <a:buAutoNum type="arabicPeriod"/>
            </a:pPr>
            <a:r>
              <a:rPr lang="sv-SE" sz="2000"/>
              <a:t>Genomgång av dagordning och anmälan av övriga frågor </a:t>
            </a:r>
          </a:p>
          <a:p>
            <a:pPr marL="514350" indent="-514350">
              <a:buAutoNum type="arabicPeriod"/>
            </a:pPr>
            <a:r>
              <a:rPr lang="sv-SE" sz="2000"/>
              <a:t>Föregående möte och/eller mötesanteckningar</a:t>
            </a:r>
          </a:p>
          <a:p>
            <a:pPr marL="514350" indent="-514350">
              <a:buAutoNum type="arabicPeriod"/>
            </a:pPr>
            <a:r>
              <a:rPr lang="sv-SE" sz="2000"/>
              <a:t>Informationspunkter</a:t>
            </a:r>
          </a:p>
          <a:p>
            <a:pPr marL="514350" indent="-514350">
              <a:buAutoNum type="arabicPeriod"/>
            </a:pPr>
            <a:r>
              <a:rPr lang="sv-SE" sz="2000"/>
              <a:t>Ärenden </a:t>
            </a:r>
          </a:p>
          <a:p>
            <a:pPr marL="514350" indent="-514350">
              <a:buAutoNum type="arabicPeriod"/>
            </a:pPr>
            <a:r>
              <a:rPr lang="sv-SE" sz="2000"/>
              <a:t>Gemensamma styrdokument</a:t>
            </a:r>
          </a:p>
          <a:p>
            <a:pPr marL="514350" indent="-514350">
              <a:buAutoNum type="arabicPeriod"/>
            </a:pPr>
            <a:r>
              <a:rPr lang="sv-SE" sz="2000"/>
              <a:t>Avvikelser i samverkan</a:t>
            </a:r>
          </a:p>
          <a:p>
            <a:pPr marL="514350" indent="-514350">
              <a:buAutoNum type="arabicPeriod"/>
            </a:pPr>
            <a:r>
              <a:rPr lang="sv-SE" sz="2000"/>
              <a:t>Övriga frågor</a:t>
            </a:r>
          </a:p>
        </p:txBody>
      </p:sp>
      <p:pic>
        <p:nvPicPr>
          <p:cNvPr id="4" name="Bildobjekt 3" descr="En bild som visar grön, Färggrann, blå, suddig&#10;&#10;AI-genererat innehåll kan vara felaktigt.">
            <a:extLst>
              <a:ext uri="{FF2B5EF4-FFF2-40B4-BE49-F238E27FC236}">
                <a16:creationId xmlns:a16="http://schemas.microsoft.com/office/drawing/2014/main" id="{9264C3A5-F4A7-BB4C-BF9E-319D5D84F4A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1827" b="738"/>
          <a:stretch/>
        </p:blipFill>
        <p:spPr>
          <a:xfrm>
            <a:off x="9126400" y="879908"/>
            <a:ext cx="2158011" cy="2071269"/>
          </a:xfrm>
          <a:prstGeom prst="flowChartConnector">
            <a:avLst/>
          </a:prstGeom>
        </p:spPr>
      </p:pic>
      <p:pic>
        <p:nvPicPr>
          <p:cNvPr id="8" name="Bild 7">
            <a:extLst>
              <a:ext uri="{FF2B5EF4-FFF2-40B4-BE49-F238E27FC236}">
                <a16:creationId xmlns:a16="http://schemas.microsoft.com/office/drawing/2014/main" id="{DB16E410-D3FD-D1DE-9C72-B69EF17A843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701940" y="1412077"/>
            <a:ext cx="1006929" cy="10069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22154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objekt 2">
            <a:extLst>
              <a:ext uri="{FF2B5EF4-FFF2-40B4-BE49-F238E27FC236}">
                <a16:creationId xmlns:a16="http://schemas.microsoft.com/office/drawing/2014/main" id="{5FDA586D-E74C-5DEC-6A70-B8EE88B70C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2" name="Platshållare för text 1">
            <a:extLst>
              <a:ext uri="{FF2B5EF4-FFF2-40B4-BE49-F238E27FC236}">
                <a16:creationId xmlns:a16="http://schemas.microsoft.com/office/drawing/2014/main" id="{392F8277-A6C8-E6EE-961A-949D254F875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r>
              <a:rPr lang="sv-SE"/>
              <a:t>Agenda för dagens möte</a:t>
            </a:r>
          </a:p>
        </p:txBody>
      </p:sp>
      <p:graphicFrame>
        <p:nvGraphicFramePr>
          <p:cNvPr id="5" name="Tabell 4">
            <a:extLst>
              <a:ext uri="{FF2B5EF4-FFF2-40B4-BE49-F238E27FC236}">
                <a16:creationId xmlns:a16="http://schemas.microsoft.com/office/drawing/2014/main" id="{04DA1807-83A5-2056-02C2-E8DE51AE32F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33332204"/>
              </p:ext>
            </p:extLst>
          </p:nvPr>
        </p:nvGraphicFramePr>
        <p:xfrm>
          <a:off x="1480734" y="2274953"/>
          <a:ext cx="9230532" cy="3569304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3076844">
                  <a:extLst>
                    <a:ext uri="{9D8B030D-6E8A-4147-A177-3AD203B41FA5}">
                      <a16:colId xmlns:a16="http://schemas.microsoft.com/office/drawing/2014/main" val="3383760121"/>
                    </a:ext>
                  </a:extLst>
                </a:gridCol>
                <a:gridCol w="3076844">
                  <a:extLst>
                    <a:ext uri="{9D8B030D-6E8A-4147-A177-3AD203B41FA5}">
                      <a16:colId xmlns:a16="http://schemas.microsoft.com/office/drawing/2014/main" val="608967830"/>
                    </a:ext>
                  </a:extLst>
                </a:gridCol>
                <a:gridCol w="3076844">
                  <a:extLst>
                    <a:ext uri="{9D8B030D-6E8A-4147-A177-3AD203B41FA5}">
                      <a16:colId xmlns:a16="http://schemas.microsoft.com/office/drawing/2014/main" val="1968047056"/>
                    </a:ext>
                  </a:extLst>
                </a:gridCol>
              </a:tblGrid>
              <a:tr h="594884">
                <a:tc>
                  <a:txBody>
                    <a:bodyPr/>
                    <a:lstStyle/>
                    <a:p>
                      <a:endParaRPr lang="sv-SE">
                        <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BBEB7"/>
                    </a:solidFill>
                  </a:tcPr>
                </a:tc>
                <a:tc>
                  <a:txBody>
                    <a:bodyPr/>
                    <a:lstStyle/>
                    <a:p>
                      <a:endParaRPr lang="sv-SE">
                        <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BBEB7"/>
                    </a:solidFill>
                  </a:tcPr>
                </a:tc>
                <a:tc>
                  <a:txBody>
                    <a:bodyPr/>
                    <a:lstStyle/>
                    <a:p>
                      <a:endParaRPr lang="sv-SE">
                        <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BBEB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23619148"/>
                  </a:ext>
                </a:extLst>
              </a:tr>
              <a:tr h="594884">
                <a:tc>
                  <a:txBody>
                    <a:bodyPr/>
                    <a:lstStyle/>
                    <a:p>
                      <a:pPr lvl="0" algn="l"/>
                      <a:endParaRPr lang="sv-SE" b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sv-SE" b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sv-SE">
                        <a:ln>
                          <a:noFill/>
                        </a:ln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67834416"/>
                  </a:ext>
                </a:extLst>
              </a:tr>
              <a:tr h="594884">
                <a:tc>
                  <a:txBody>
                    <a:bodyPr/>
                    <a:lstStyle/>
                    <a:p>
                      <a:endParaRPr lang="sv-SE">
                        <a:ln>
                          <a:noFill/>
                        </a:ln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sv-SE">
                        <a:ln>
                          <a:noFill/>
                        </a:ln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sv-SE">
                        <a:ln>
                          <a:noFill/>
                        </a:ln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22374207"/>
                  </a:ext>
                </a:extLst>
              </a:tr>
              <a:tr h="594884">
                <a:tc>
                  <a:txBody>
                    <a:bodyPr/>
                    <a:lstStyle/>
                    <a:p>
                      <a:endParaRPr lang="sv-SE">
                        <a:ln>
                          <a:noFill/>
                        </a:ln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sv-SE">
                        <a:ln>
                          <a:noFill/>
                        </a:ln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sv-SE">
                        <a:ln>
                          <a:noFill/>
                        </a:ln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9864200"/>
                  </a:ext>
                </a:extLst>
              </a:tr>
              <a:tr h="594884">
                <a:tc>
                  <a:txBody>
                    <a:bodyPr/>
                    <a:lstStyle/>
                    <a:p>
                      <a:endParaRPr lang="sv-SE">
                        <a:ln>
                          <a:noFill/>
                        </a:ln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sv-SE">
                        <a:ln>
                          <a:noFill/>
                        </a:ln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sv-SE">
                        <a:ln>
                          <a:noFill/>
                        </a:ln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08714390"/>
                  </a:ext>
                </a:extLst>
              </a:tr>
              <a:tr h="594884">
                <a:tc>
                  <a:txBody>
                    <a:bodyPr/>
                    <a:lstStyle/>
                    <a:p>
                      <a:endParaRPr lang="sv-SE">
                        <a:ln>
                          <a:noFill/>
                        </a:ln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sv-SE">
                        <a:ln>
                          <a:noFill/>
                        </a:ln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sv-SE">
                        <a:ln>
                          <a:noFill/>
                        </a:ln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33942090"/>
                  </a:ext>
                </a:extLst>
              </a:tr>
            </a:tbl>
          </a:graphicData>
        </a:graphic>
      </p:graphicFrame>
      <p:grpSp>
        <p:nvGrpSpPr>
          <p:cNvPr id="12" name="Grupp 11">
            <a:extLst>
              <a:ext uri="{FF2B5EF4-FFF2-40B4-BE49-F238E27FC236}">
                <a16:creationId xmlns:a16="http://schemas.microsoft.com/office/drawing/2014/main" id="{CB2AF4CA-2C39-F28B-BFEB-F53169A91897}"/>
              </a:ext>
            </a:extLst>
          </p:cNvPr>
          <p:cNvGrpSpPr/>
          <p:nvPr/>
        </p:nvGrpSpPr>
        <p:grpSpPr>
          <a:xfrm>
            <a:off x="1471196" y="2127187"/>
            <a:ext cx="9249608" cy="751465"/>
            <a:chOff x="1471196" y="2176614"/>
            <a:chExt cx="9249608" cy="751465"/>
          </a:xfrm>
        </p:grpSpPr>
        <p:pic>
          <p:nvPicPr>
            <p:cNvPr id="7" name="Bildobjekt 6">
              <a:extLst>
                <a:ext uri="{FF2B5EF4-FFF2-40B4-BE49-F238E27FC236}">
                  <a16:creationId xmlns:a16="http://schemas.microsoft.com/office/drawing/2014/main" id="{EE8D7AB2-A679-4FEE-1AB0-B09DD443F66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70" t="51904" r="1" b="37138"/>
            <a:stretch/>
          </p:blipFill>
          <p:spPr>
            <a:xfrm>
              <a:off x="1471196" y="2176614"/>
              <a:ext cx="9249608" cy="751465"/>
            </a:xfrm>
            <a:prstGeom prst="rect">
              <a:avLst/>
            </a:prstGeom>
          </p:spPr>
        </p:pic>
        <p:sp>
          <p:nvSpPr>
            <p:cNvPr id="8" name="textruta 7">
              <a:extLst>
                <a:ext uri="{FF2B5EF4-FFF2-40B4-BE49-F238E27FC236}">
                  <a16:creationId xmlns:a16="http://schemas.microsoft.com/office/drawing/2014/main" id="{8397D7EB-0A45-CB68-4FA9-CC49C0444FE4}"/>
                </a:ext>
              </a:extLst>
            </p:cNvPr>
            <p:cNvSpPr txBox="1"/>
            <p:nvPr/>
          </p:nvSpPr>
          <p:spPr>
            <a:xfrm>
              <a:off x="4557987" y="2324380"/>
              <a:ext cx="307602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sv-SE" sz="2400"/>
                <a:t>Agendapunkt</a:t>
              </a:r>
            </a:p>
          </p:txBody>
        </p:sp>
        <p:sp>
          <p:nvSpPr>
            <p:cNvPr id="9" name="textruta 8">
              <a:extLst>
                <a:ext uri="{FF2B5EF4-FFF2-40B4-BE49-F238E27FC236}">
                  <a16:creationId xmlns:a16="http://schemas.microsoft.com/office/drawing/2014/main" id="{88FEACAD-358B-24C6-3CDF-E87CAC5C2343}"/>
                </a:ext>
              </a:extLst>
            </p:cNvPr>
            <p:cNvSpPr txBox="1"/>
            <p:nvPr/>
          </p:nvSpPr>
          <p:spPr>
            <a:xfrm>
              <a:off x="1481961" y="2324380"/>
              <a:ext cx="307602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sv-SE" sz="2400"/>
                <a:t>Tid</a:t>
              </a:r>
            </a:p>
          </p:txBody>
        </p:sp>
        <p:sp>
          <p:nvSpPr>
            <p:cNvPr id="10" name="textruta 9">
              <a:extLst>
                <a:ext uri="{FF2B5EF4-FFF2-40B4-BE49-F238E27FC236}">
                  <a16:creationId xmlns:a16="http://schemas.microsoft.com/office/drawing/2014/main" id="{92CB351B-717B-95D2-6059-8932D9AD7E6E}"/>
                </a:ext>
              </a:extLst>
            </p:cNvPr>
            <p:cNvSpPr txBox="1"/>
            <p:nvPr/>
          </p:nvSpPr>
          <p:spPr>
            <a:xfrm>
              <a:off x="7634013" y="2321513"/>
              <a:ext cx="307602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sv-SE" sz="2400"/>
                <a:t>Vem?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121707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Underrubrik 11">
            <a:extLst>
              <a:ext uri="{FF2B5EF4-FFF2-40B4-BE49-F238E27FC236}">
                <a16:creationId xmlns:a16="http://schemas.microsoft.com/office/drawing/2014/main" id="{2ECA6FAF-B01F-91C9-C4D4-5063418431C8}"/>
              </a:ext>
            </a:extLst>
          </p:cNvPr>
          <p:cNvSpPr>
            <a:spLocks noGrp="1"/>
          </p:cNvSpPr>
          <p:nvPr>
            <p:ph type="subTitle" idx="10"/>
          </p:nvPr>
        </p:nvSpPr>
        <p:spPr/>
        <p:txBody>
          <a:bodyPr/>
          <a:lstStyle/>
          <a:p>
            <a:r>
              <a:rPr lang="sv-SE"/>
              <a:t>Brödtext.</a:t>
            </a:r>
          </a:p>
        </p:txBody>
      </p:sp>
      <p:sp>
        <p:nvSpPr>
          <p:cNvPr id="11" name="Rubrik 10">
            <a:extLst>
              <a:ext uri="{FF2B5EF4-FFF2-40B4-BE49-F238E27FC236}">
                <a16:creationId xmlns:a16="http://schemas.microsoft.com/office/drawing/2014/main" id="{FEC706C4-DB10-9640-BB1F-FDFD8DBE014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v-SE"/>
              <a:t>Kapitelsida</a:t>
            </a:r>
          </a:p>
        </p:txBody>
      </p:sp>
    </p:spTree>
    <p:extLst>
      <p:ext uri="{BB962C8B-B14F-4D97-AF65-F5344CB8AC3E}">
        <p14:creationId xmlns:p14="http://schemas.microsoft.com/office/powerpoint/2010/main" val="23463423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47A16F-746D-E9CD-C806-5ED2777F72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text 1">
            <a:extLst>
              <a:ext uri="{FF2B5EF4-FFF2-40B4-BE49-F238E27FC236}">
                <a16:creationId xmlns:a16="http://schemas.microsoft.com/office/drawing/2014/main" id="{7262E383-2EB4-4596-577C-A7229E87429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endParaRPr lang="sv-SE"/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B89F1E3C-9BC6-8E2F-FBCA-ACF543F47472}"/>
              </a:ext>
            </a:extLst>
          </p:cNvPr>
          <p:cNvSpPr>
            <a:spLocks noGrp="1"/>
          </p:cNvSpPr>
          <p:nvPr>
            <p:ph type="body" idx="10"/>
          </p:nvPr>
        </p:nvSpPr>
        <p:spPr/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5000179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B38287-C32C-0933-8A9D-B4070CB848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text 1">
            <a:extLst>
              <a:ext uri="{FF2B5EF4-FFF2-40B4-BE49-F238E27FC236}">
                <a16:creationId xmlns:a16="http://schemas.microsoft.com/office/drawing/2014/main" id="{63660C36-F96D-89F0-F50A-60BA1465E8A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endParaRPr lang="sv-SE"/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4F492A0E-6CB9-2D75-0DF9-9BE0F50572E3}"/>
              </a:ext>
            </a:extLst>
          </p:cNvPr>
          <p:cNvSpPr>
            <a:spLocks noGrp="1"/>
          </p:cNvSpPr>
          <p:nvPr>
            <p:ph type="body" idx="10"/>
          </p:nvPr>
        </p:nvSpPr>
        <p:spPr/>
        <p:txBody>
          <a:bodyPr/>
          <a:lstStyle/>
          <a:p>
            <a:endParaRPr lang="sv-SE"/>
          </a:p>
        </p:txBody>
      </p:sp>
      <p:pic>
        <p:nvPicPr>
          <p:cNvPr id="4" name="Bildobjekt 3" descr="En bild som visar grön, Färggrann, blå, suddig&#10;&#10;AI-genererat innehåll kan vara felaktigt.">
            <a:extLst>
              <a:ext uri="{FF2B5EF4-FFF2-40B4-BE49-F238E27FC236}">
                <a16:creationId xmlns:a16="http://schemas.microsoft.com/office/drawing/2014/main" id="{BF0C72EC-1257-E217-567F-45814FB327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1827" b="738"/>
          <a:stretch/>
        </p:blipFill>
        <p:spPr>
          <a:xfrm>
            <a:off x="9126400" y="879908"/>
            <a:ext cx="2158011" cy="2071269"/>
          </a:xfrm>
          <a:prstGeom prst="flowChartConnector">
            <a:avLst/>
          </a:prstGeom>
        </p:spPr>
      </p:pic>
    </p:spTree>
    <p:extLst>
      <p:ext uri="{BB962C8B-B14F-4D97-AF65-F5344CB8AC3E}">
        <p14:creationId xmlns:p14="http://schemas.microsoft.com/office/powerpoint/2010/main" val="329953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objekt 1">
            <a:extLst>
              <a:ext uri="{FF2B5EF4-FFF2-40B4-BE49-F238E27FC236}">
                <a16:creationId xmlns:a16="http://schemas.microsoft.com/office/drawing/2014/main" id="{45F3D08D-389D-92A2-BE61-B3DA5F4EB5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ECA84D36-206E-1EFB-8CE5-1F1C956A0B4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/>
              <a:t>Exempel på en</a:t>
            </a:r>
            <a:br>
              <a:rPr lang="sv-SE"/>
            </a:br>
            <a:r>
              <a:rPr lang="sv-SE"/>
              <a:t>rubrik på två rader</a:t>
            </a:r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EF175A83-5B06-3F4E-DE3C-3D724B8C8AF9}"/>
              </a:ext>
            </a:extLst>
          </p:cNvPr>
          <p:cNvSpPr>
            <a:spLocks noGrp="1"/>
          </p:cNvSpPr>
          <p:nvPr>
            <p:ph type="body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text 5">
            <a:extLst>
              <a:ext uri="{FF2B5EF4-FFF2-40B4-BE49-F238E27FC236}">
                <a16:creationId xmlns:a16="http://schemas.microsoft.com/office/drawing/2014/main" id="{7EBB055B-B750-555A-38C8-FA94258A8E8C}"/>
              </a:ext>
            </a:extLst>
          </p:cNvPr>
          <p:cNvSpPr>
            <a:spLocks noGrp="1"/>
          </p:cNvSpPr>
          <p:nvPr>
            <p:ph type="body" idx="12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text 6">
            <a:extLst>
              <a:ext uri="{FF2B5EF4-FFF2-40B4-BE49-F238E27FC236}">
                <a16:creationId xmlns:a16="http://schemas.microsoft.com/office/drawing/2014/main" id="{A1A69C5F-C687-0A63-1C4B-91990CF2761D}"/>
              </a:ext>
            </a:extLst>
          </p:cNvPr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8" name="Platshållare för text 7">
            <a:extLst>
              <a:ext uri="{FF2B5EF4-FFF2-40B4-BE49-F238E27FC236}">
                <a16:creationId xmlns:a16="http://schemas.microsoft.com/office/drawing/2014/main" id="{4A21A718-2E76-B3D3-A839-968DDC158EBB}"/>
              </a:ext>
            </a:extLst>
          </p:cNvPr>
          <p:cNvSpPr>
            <a:spLocks noGrp="1"/>
          </p:cNvSpPr>
          <p:nvPr>
            <p:ph type="body" idx="14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text 8">
            <a:extLst>
              <a:ext uri="{FF2B5EF4-FFF2-40B4-BE49-F238E27FC236}">
                <a16:creationId xmlns:a16="http://schemas.microsoft.com/office/drawing/2014/main" id="{AAFEA050-8D52-559E-C87C-24D2F349142E}"/>
              </a:ext>
            </a:extLst>
          </p:cNvPr>
          <p:cNvSpPr>
            <a:spLocks noGrp="1"/>
          </p:cNvSpPr>
          <p:nvPr>
            <p:ph type="body" idx="15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10" name="Platshållare för text 9">
            <a:extLst>
              <a:ext uri="{FF2B5EF4-FFF2-40B4-BE49-F238E27FC236}">
                <a16:creationId xmlns:a16="http://schemas.microsoft.com/office/drawing/2014/main" id="{62B7AF1C-39AB-375D-3CC6-FDAD8E2E926F}"/>
              </a:ext>
            </a:extLst>
          </p:cNvPr>
          <p:cNvSpPr>
            <a:spLocks noGrp="1"/>
          </p:cNvSpPr>
          <p:nvPr>
            <p:ph type="body" idx="16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11" name="Platshållare för text 10">
            <a:extLst>
              <a:ext uri="{FF2B5EF4-FFF2-40B4-BE49-F238E27FC236}">
                <a16:creationId xmlns:a16="http://schemas.microsoft.com/office/drawing/2014/main" id="{600E03E2-E142-694D-53A1-EE62F4837488}"/>
              </a:ext>
            </a:extLst>
          </p:cNvPr>
          <p:cNvSpPr>
            <a:spLocks noGrp="1"/>
          </p:cNvSpPr>
          <p:nvPr>
            <p:ph type="body" idx="17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12" name="Platshållare för text 11">
            <a:extLst>
              <a:ext uri="{FF2B5EF4-FFF2-40B4-BE49-F238E27FC236}">
                <a16:creationId xmlns:a16="http://schemas.microsoft.com/office/drawing/2014/main" id="{0F81569E-91F9-7414-B8C6-F15A62B230A6}"/>
              </a:ext>
            </a:extLst>
          </p:cNvPr>
          <p:cNvSpPr>
            <a:spLocks noGrp="1"/>
          </p:cNvSpPr>
          <p:nvPr>
            <p:ph type="body" idx="18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13" name="Platshållare för text 12">
            <a:extLst>
              <a:ext uri="{FF2B5EF4-FFF2-40B4-BE49-F238E27FC236}">
                <a16:creationId xmlns:a16="http://schemas.microsoft.com/office/drawing/2014/main" id="{5A797111-470A-7CF0-06F5-65EF0939D6EB}"/>
              </a:ext>
            </a:extLst>
          </p:cNvPr>
          <p:cNvSpPr>
            <a:spLocks noGrp="1"/>
          </p:cNvSpPr>
          <p:nvPr>
            <p:ph type="body" idx="19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14" name="Platshållare för text 13">
            <a:extLst>
              <a:ext uri="{FF2B5EF4-FFF2-40B4-BE49-F238E27FC236}">
                <a16:creationId xmlns:a16="http://schemas.microsoft.com/office/drawing/2014/main" id="{A1AB4225-EDF9-41C0-E55D-0A71C1A6E4BB}"/>
              </a:ext>
            </a:extLst>
          </p:cNvPr>
          <p:cNvSpPr>
            <a:spLocks noGrp="1"/>
          </p:cNvSpPr>
          <p:nvPr>
            <p:ph type="body" idx="20"/>
          </p:nvPr>
        </p:nvSpPr>
        <p:spPr/>
        <p:txBody>
          <a:bodyPr/>
          <a:lstStyle/>
          <a:p>
            <a:endParaRPr lang="sv-SE"/>
          </a:p>
        </p:txBody>
      </p:sp>
      <p:pic>
        <p:nvPicPr>
          <p:cNvPr id="3" name="Bildobjekt 2" descr="En bild som visar grön, Färggrann, blå, suddig&#10;&#10;AI-genererat innehåll kan vara felaktigt.">
            <a:extLst>
              <a:ext uri="{FF2B5EF4-FFF2-40B4-BE49-F238E27FC236}">
                <a16:creationId xmlns:a16="http://schemas.microsoft.com/office/drawing/2014/main" id="{EBB5AD61-8ADD-03B7-B5DA-06B9BC15478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1827" b="738"/>
          <a:stretch/>
        </p:blipFill>
        <p:spPr>
          <a:xfrm>
            <a:off x="9985058" y="434830"/>
            <a:ext cx="1767440" cy="1696397"/>
          </a:xfrm>
          <a:prstGeom prst="flowChartConnector">
            <a:avLst/>
          </a:prstGeom>
        </p:spPr>
      </p:pic>
      <p:pic>
        <p:nvPicPr>
          <p:cNvPr id="15" name="Bild 14">
            <a:extLst>
              <a:ext uri="{FF2B5EF4-FFF2-40B4-BE49-F238E27FC236}">
                <a16:creationId xmlns:a16="http://schemas.microsoft.com/office/drawing/2014/main" id="{85523D96-7006-18BF-B4EB-7BC70DFC0BC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308772" y="718772"/>
            <a:ext cx="1128575" cy="1128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15236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51A1BC-21A7-1604-EB05-DDEF60CC1E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lips 1">
            <a:extLst>
              <a:ext uri="{FF2B5EF4-FFF2-40B4-BE49-F238E27FC236}">
                <a16:creationId xmlns:a16="http://schemas.microsoft.com/office/drawing/2014/main" id="{0F4B9BEB-45A1-10A4-4AE4-B73AB4C5A522}"/>
              </a:ext>
            </a:extLst>
          </p:cNvPr>
          <p:cNvSpPr/>
          <p:nvPr/>
        </p:nvSpPr>
        <p:spPr>
          <a:xfrm>
            <a:off x="125594" y="2137719"/>
            <a:ext cx="11940813" cy="4593767"/>
          </a:xfrm>
          <a:prstGeom prst="ellipse">
            <a:avLst/>
          </a:prstGeom>
          <a:solidFill>
            <a:schemeClr val="bg1"/>
          </a:solidFill>
          <a:ln>
            <a:solidFill>
              <a:srgbClr val="039EBC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ruta 2">
            <a:extLst>
              <a:ext uri="{FF2B5EF4-FFF2-40B4-BE49-F238E27FC236}">
                <a16:creationId xmlns:a16="http://schemas.microsoft.com/office/drawing/2014/main" id="{7F2F10A4-A9F3-D417-DFD6-FCA575E66709}"/>
              </a:ext>
            </a:extLst>
          </p:cNvPr>
          <p:cNvSpPr txBox="1"/>
          <p:nvPr/>
        </p:nvSpPr>
        <p:spPr>
          <a:xfrm>
            <a:off x="7633780" y="3997351"/>
            <a:ext cx="3000375" cy="1161633"/>
          </a:xfrm>
          <a:prstGeom prst="triangle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Äldre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6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ruta 3">
            <a:extLst>
              <a:ext uri="{FF2B5EF4-FFF2-40B4-BE49-F238E27FC236}">
                <a16:creationId xmlns:a16="http://schemas.microsoft.com/office/drawing/2014/main" id="{51AE74C8-BB22-6D3D-EFB4-901A703EE0E2}"/>
              </a:ext>
            </a:extLst>
          </p:cNvPr>
          <p:cNvSpPr txBox="1"/>
          <p:nvPr/>
        </p:nvSpPr>
        <p:spPr>
          <a:xfrm>
            <a:off x="4363066" y="3956643"/>
            <a:ext cx="3465869" cy="1222772"/>
          </a:xfrm>
          <a:prstGeom prst="triangle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Vuxna</a:t>
            </a: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5" name="Tabell 26">
            <a:extLst>
              <a:ext uri="{FF2B5EF4-FFF2-40B4-BE49-F238E27FC236}">
                <a16:creationId xmlns:a16="http://schemas.microsoft.com/office/drawing/2014/main" id="{FCD954EB-97B3-963E-9949-CCBBD073FDB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741616"/>
              </p:ext>
            </p:extLst>
          </p:nvPr>
        </p:nvGraphicFramePr>
        <p:xfrm>
          <a:off x="1529258" y="5303976"/>
          <a:ext cx="9133485" cy="3776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08899">
                  <a:extLst>
                    <a:ext uri="{9D8B030D-6E8A-4147-A177-3AD203B41FA5}">
                      <a16:colId xmlns:a16="http://schemas.microsoft.com/office/drawing/2014/main" val="1607434044"/>
                    </a:ext>
                  </a:extLst>
                </a:gridCol>
                <a:gridCol w="608899">
                  <a:extLst>
                    <a:ext uri="{9D8B030D-6E8A-4147-A177-3AD203B41FA5}">
                      <a16:colId xmlns:a16="http://schemas.microsoft.com/office/drawing/2014/main" val="246441150"/>
                    </a:ext>
                  </a:extLst>
                </a:gridCol>
                <a:gridCol w="608899">
                  <a:extLst>
                    <a:ext uri="{9D8B030D-6E8A-4147-A177-3AD203B41FA5}">
                      <a16:colId xmlns:a16="http://schemas.microsoft.com/office/drawing/2014/main" val="1825362826"/>
                    </a:ext>
                  </a:extLst>
                </a:gridCol>
                <a:gridCol w="608899">
                  <a:extLst>
                    <a:ext uri="{9D8B030D-6E8A-4147-A177-3AD203B41FA5}">
                      <a16:colId xmlns:a16="http://schemas.microsoft.com/office/drawing/2014/main" val="1383007038"/>
                    </a:ext>
                  </a:extLst>
                </a:gridCol>
                <a:gridCol w="608899">
                  <a:extLst>
                    <a:ext uri="{9D8B030D-6E8A-4147-A177-3AD203B41FA5}">
                      <a16:colId xmlns:a16="http://schemas.microsoft.com/office/drawing/2014/main" val="1504339610"/>
                    </a:ext>
                  </a:extLst>
                </a:gridCol>
                <a:gridCol w="608899">
                  <a:extLst>
                    <a:ext uri="{9D8B030D-6E8A-4147-A177-3AD203B41FA5}">
                      <a16:colId xmlns:a16="http://schemas.microsoft.com/office/drawing/2014/main" val="1268882724"/>
                    </a:ext>
                  </a:extLst>
                </a:gridCol>
                <a:gridCol w="608899">
                  <a:extLst>
                    <a:ext uri="{9D8B030D-6E8A-4147-A177-3AD203B41FA5}">
                      <a16:colId xmlns:a16="http://schemas.microsoft.com/office/drawing/2014/main" val="3225434425"/>
                    </a:ext>
                  </a:extLst>
                </a:gridCol>
                <a:gridCol w="608899">
                  <a:extLst>
                    <a:ext uri="{9D8B030D-6E8A-4147-A177-3AD203B41FA5}">
                      <a16:colId xmlns:a16="http://schemas.microsoft.com/office/drawing/2014/main" val="1444280210"/>
                    </a:ext>
                  </a:extLst>
                </a:gridCol>
                <a:gridCol w="608899">
                  <a:extLst>
                    <a:ext uri="{9D8B030D-6E8A-4147-A177-3AD203B41FA5}">
                      <a16:colId xmlns:a16="http://schemas.microsoft.com/office/drawing/2014/main" val="724878615"/>
                    </a:ext>
                  </a:extLst>
                </a:gridCol>
                <a:gridCol w="608899">
                  <a:extLst>
                    <a:ext uri="{9D8B030D-6E8A-4147-A177-3AD203B41FA5}">
                      <a16:colId xmlns:a16="http://schemas.microsoft.com/office/drawing/2014/main" val="345483310"/>
                    </a:ext>
                  </a:extLst>
                </a:gridCol>
                <a:gridCol w="608899">
                  <a:extLst>
                    <a:ext uri="{9D8B030D-6E8A-4147-A177-3AD203B41FA5}">
                      <a16:colId xmlns:a16="http://schemas.microsoft.com/office/drawing/2014/main" val="1162979617"/>
                    </a:ext>
                  </a:extLst>
                </a:gridCol>
                <a:gridCol w="608899">
                  <a:extLst>
                    <a:ext uri="{9D8B030D-6E8A-4147-A177-3AD203B41FA5}">
                      <a16:colId xmlns:a16="http://schemas.microsoft.com/office/drawing/2014/main" val="3384812368"/>
                    </a:ext>
                  </a:extLst>
                </a:gridCol>
                <a:gridCol w="628278">
                  <a:extLst>
                    <a:ext uri="{9D8B030D-6E8A-4147-A177-3AD203B41FA5}">
                      <a16:colId xmlns:a16="http://schemas.microsoft.com/office/drawing/2014/main" val="2743482348"/>
                    </a:ext>
                  </a:extLst>
                </a:gridCol>
                <a:gridCol w="589520">
                  <a:extLst>
                    <a:ext uri="{9D8B030D-6E8A-4147-A177-3AD203B41FA5}">
                      <a16:colId xmlns:a16="http://schemas.microsoft.com/office/drawing/2014/main" val="1356525910"/>
                    </a:ext>
                  </a:extLst>
                </a:gridCol>
                <a:gridCol w="608899">
                  <a:extLst>
                    <a:ext uri="{9D8B030D-6E8A-4147-A177-3AD203B41FA5}">
                      <a16:colId xmlns:a16="http://schemas.microsoft.com/office/drawing/2014/main" val="2174559538"/>
                    </a:ext>
                  </a:extLst>
                </a:gridCol>
              </a:tblGrid>
              <a:tr h="377636">
                <a:tc>
                  <a:txBody>
                    <a:bodyPr/>
                    <a:lstStyle/>
                    <a:p>
                      <a:endParaRPr lang="sv-SE"/>
                    </a:p>
                  </a:txBody>
                  <a:tcPr>
                    <a:solidFill>
                      <a:srgbClr val="2BBEB7"/>
                    </a:solidFill>
                  </a:tcPr>
                </a:tc>
                <a:tc>
                  <a:txBody>
                    <a:bodyPr/>
                    <a:lstStyle/>
                    <a:p>
                      <a:endParaRPr lang="sv-SE"/>
                    </a:p>
                  </a:txBody>
                  <a:tcPr>
                    <a:solidFill>
                      <a:srgbClr val="039EBC"/>
                    </a:solidFill>
                  </a:tcPr>
                </a:tc>
                <a:tc>
                  <a:txBody>
                    <a:bodyPr/>
                    <a:lstStyle/>
                    <a:p>
                      <a:endParaRPr lang="sv-SE"/>
                    </a:p>
                  </a:txBody>
                  <a:tcPr>
                    <a:solidFill>
                      <a:srgbClr val="2BBEB7"/>
                    </a:solidFill>
                  </a:tcPr>
                </a:tc>
                <a:tc>
                  <a:txBody>
                    <a:bodyPr/>
                    <a:lstStyle/>
                    <a:p>
                      <a:endParaRPr lang="sv-SE"/>
                    </a:p>
                  </a:txBody>
                  <a:tcPr>
                    <a:solidFill>
                      <a:srgbClr val="039EBC"/>
                    </a:solidFill>
                  </a:tcPr>
                </a:tc>
                <a:tc>
                  <a:txBody>
                    <a:bodyPr/>
                    <a:lstStyle/>
                    <a:p>
                      <a:endParaRPr lang="sv-SE"/>
                    </a:p>
                  </a:txBody>
                  <a:tcPr>
                    <a:solidFill>
                      <a:srgbClr val="2BBEB7"/>
                    </a:solidFill>
                  </a:tcPr>
                </a:tc>
                <a:tc>
                  <a:txBody>
                    <a:bodyPr/>
                    <a:lstStyle/>
                    <a:p>
                      <a:endParaRPr lang="sv-SE"/>
                    </a:p>
                  </a:txBody>
                  <a:tcPr>
                    <a:solidFill>
                      <a:srgbClr val="039EBC"/>
                    </a:solidFill>
                  </a:tcPr>
                </a:tc>
                <a:tc>
                  <a:txBody>
                    <a:bodyPr/>
                    <a:lstStyle/>
                    <a:p>
                      <a:endParaRPr lang="sv-SE"/>
                    </a:p>
                  </a:txBody>
                  <a:tcPr>
                    <a:solidFill>
                      <a:srgbClr val="2BBEB7"/>
                    </a:solidFill>
                  </a:tcPr>
                </a:tc>
                <a:tc>
                  <a:txBody>
                    <a:bodyPr/>
                    <a:lstStyle/>
                    <a:p>
                      <a:endParaRPr lang="sv-SE"/>
                    </a:p>
                  </a:txBody>
                  <a:tcPr>
                    <a:solidFill>
                      <a:srgbClr val="039EBC"/>
                    </a:solidFill>
                  </a:tcPr>
                </a:tc>
                <a:tc>
                  <a:txBody>
                    <a:bodyPr/>
                    <a:lstStyle/>
                    <a:p>
                      <a:endParaRPr lang="sv-SE"/>
                    </a:p>
                  </a:txBody>
                  <a:tcPr>
                    <a:solidFill>
                      <a:srgbClr val="2BBEB7"/>
                    </a:solidFill>
                  </a:tcPr>
                </a:tc>
                <a:tc>
                  <a:txBody>
                    <a:bodyPr/>
                    <a:lstStyle/>
                    <a:p>
                      <a:endParaRPr lang="sv-SE"/>
                    </a:p>
                  </a:txBody>
                  <a:tcPr>
                    <a:solidFill>
                      <a:srgbClr val="039EBC"/>
                    </a:solidFill>
                  </a:tcPr>
                </a:tc>
                <a:tc>
                  <a:txBody>
                    <a:bodyPr/>
                    <a:lstStyle/>
                    <a:p>
                      <a:endParaRPr lang="sv-SE"/>
                    </a:p>
                  </a:txBody>
                  <a:tcPr>
                    <a:solidFill>
                      <a:srgbClr val="2BBEB7"/>
                    </a:solidFill>
                  </a:tcPr>
                </a:tc>
                <a:tc>
                  <a:txBody>
                    <a:bodyPr/>
                    <a:lstStyle/>
                    <a:p>
                      <a:endParaRPr lang="sv-SE"/>
                    </a:p>
                  </a:txBody>
                  <a:tcPr>
                    <a:solidFill>
                      <a:srgbClr val="039EBC"/>
                    </a:solidFill>
                  </a:tcPr>
                </a:tc>
                <a:tc>
                  <a:txBody>
                    <a:bodyPr/>
                    <a:lstStyle/>
                    <a:p>
                      <a:endParaRPr lang="sv-SE"/>
                    </a:p>
                  </a:txBody>
                  <a:tcPr>
                    <a:solidFill>
                      <a:srgbClr val="2BBEB7"/>
                    </a:solidFill>
                  </a:tcPr>
                </a:tc>
                <a:tc>
                  <a:txBody>
                    <a:bodyPr/>
                    <a:lstStyle/>
                    <a:p>
                      <a:endParaRPr lang="sv-SE"/>
                    </a:p>
                  </a:txBody>
                  <a:tcPr>
                    <a:solidFill>
                      <a:srgbClr val="039EBC"/>
                    </a:solidFill>
                  </a:tcPr>
                </a:tc>
                <a:tc>
                  <a:txBody>
                    <a:bodyPr/>
                    <a:lstStyle/>
                    <a:p>
                      <a:endParaRPr lang="sv-SE"/>
                    </a:p>
                  </a:txBody>
                  <a:tcPr>
                    <a:solidFill>
                      <a:srgbClr val="2BBEB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32922819"/>
                  </a:ext>
                </a:extLst>
              </a:tr>
            </a:tbl>
          </a:graphicData>
        </a:graphic>
      </p:graphicFrame>
      <p:sp>
        <p:nvSpPr>
          <p:cNvPr id="6" name="Rektangel 5">
            <a:extLst>
              <a:ext uri="{FF2B5EF4-FFF2-40B4-BE49-F238E27FC236}">
                <a16:creationId xmlns:a16="http://schemas.microsoft.com/office/drawing/2014/main" id="{E9F28EBD-6652-77BC-E521-9D8CC7697BF8}"/>
              </a:ext>
            </a:extLst>
          </p:cNvPr>
          <p:cNvSpPr/>
          <p:nvPr/>
        </p:nvSpPr>
        <p:spPr>
          <a:xfrm>
            <a:off x="0" y="6260514"/>
            <a:ext cx="12192000" cy="587435"/>
          </a:xfrm>
          <a:prstGeom prst="rect">
            <a:avLst/>
          </a:prstGeom>
          <a:solidFill>
            <a:srgbClr val="039EBC"/>
          </a:solidFill>
          <a:ln>
            <a:solidFill>
              <a:srgbClr val="039EB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Den enskilde individen (invånare, medborgare, patient, brukare)</a:t>
            </a:r>
          </a:p>
        </p:txBody>
      </p:sp>
      <p:pic>
        <p:nvPicPr>
          <p:cNvPr id="7" name="Bild 6" descr="Dans med hel fyllning">
            <a:extLst>
              <a:ext uri="{FF2B5EF4-FFF2-40B4-BE49-F238E27FC236}">
                <a16:creationId xmlns:a16="http://schemas.microsoft.com/office/drawing/2014/main" id="{D58BA470-7753-462F-F2FF-78442C49ACA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38908" y="6330083"/>
            <a:ext cx="527917" cy="527917"/>
          </a:xfrm>
          <a:prstGeom prst="rect">
            <a:avLst/>
          </a:prstGeom>
        </p:spPr>
      </p:pic>
      <p:pic>
        <p:nvPicPr>
          <p:cNvPr id="8" name="Bild 7" descr="Kvinna med käpp med hel fyllning">
            <a:extLst>
              <a:ext uri="{FF2B5EF4-FFF2-40B4-BE49-F238E27FC236}">
                <a16:creationId xmlns:a16="http://schemas.microsoft.com/office/drawing/2014/main" id="{9B57C3B2-140E-87D8-BB8C-169796B360D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300428" y="6317176"/>
            <a:ext cx="485876" cy="485876"/>
          </a:xfrm>
          <a:prstGeom prst="rect">
            <a:avLst/>
          </a:prstGeom>
        </p:spPr>
      </p:pic>
      <p:pic>
        <p:nvPicPr>
          <p:cNvPr id="9" name="Bild 8" descr="Man med barnvagn med hel fyllning">
            <a:extLst>
              <a:ext uri="{FF2B5EF4-FFF2-40B4-BE49-F238E27FC236}">
                <a16:creationId xmlns:a16="http://schemas.microsoft.com/office/drawing/2014/main" id="{B7B9E46E-5BBE-878E-366A-7CA239B4361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656029" y="6317176"/>
            <a:ext cx="499241" cy="499241"/>
          </a:xfrm>
          <a:prstGeom prst="rect">
            <a:avLst/>
          </a:prstGeom>
        </p:spPr>
      </p:pic>
      <p:pic>
        <p:nvPicPr>
          <p:cNvPr id="10" name="Bild 9" descr="Kvinna med baby med hel fyllning">
            <a:extLst>
              <a:ext uri="{FF2B5EF4-FFF2-40B4-BE49-F238E27FC236}">
                <a16:creationId xmlns:a16="http://schemas.microsoft.com/office/drawing/2014/main" id="{49C1E205-577F-439D-B12B-A4A2BD118A7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105406" y="6348708"/>
            <a:ext cx="436178" cy="436178"/>
          </a:xfrm>
          <a:prstGeom prst="rect">
            <a:avLst/>
          </a:prstGeom>
        </p:spPr>
      </p:pic>
      <p:pic>
        <p:nvPicPr>
          <p:cNvPr id="13" name="Bild 12" descr="Barn med ballong med hel fyllning">
            <a:extLst>
              <a:ext uri="{FF2B5EF4-FFF2-40B4-BE49-F238E27FC236}">
                <a16:creationId xmlns:a16="http://schemas.microsoft.com/office/drawing/2014/main" id="{95B43612-1201-F292-6258-5F1DF4C68693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2176551" y="6348708"/>
            <a:ext cx="436178" cy="436178"/>
          </a:xfrm>
          <a:prstGeom prst="rect">
            <a:avLst/>
          </a:prstGeom>
        </p:spPr>
      </p:pic>
      <p:pic>
        <p:nvPicPr>
          <p:cNvPr id="14" name="Bild 13" descr="Tennis med hel fyllning">
            <a:extLst>
              <a:ext uri="{FF2B5EF4-FFF2-40B4-BE49-F238E27FC236}">
                <a16:creationId xmlns:a16="http://schemas.microsoft.com/office/drawing/2014/main" id="{107D175B-77AE-FF8B-6ECA-771C2898ABD9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1648634" y="6380237"/>
            <a:ext cx="404649" cy="404649"/>
          </a:xfrm>
          <a:prstGeom prst="rect">
            <a:avLst/>
          </a:prstGeom>
        </p:spPr>
      </p:pic>
      <p:pic>
        <p:nvPicPr>
          <p:cNvPr id="15" name="Bild 14" descr="Familj med pojke med hel fyllning">
            <a:extLst>
              <a:ext uri="{FF2B5EF4-FFF2-40B4-BE49-F238E27FC236}">
                <a16:creationId xmlns:a16="http://schemas.microsoft.com/office/drawing/2014/main" id="{7334CA4B-4178-8513-220D-2184512C3177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10897285" y="6364472"/>
            <a:ext cx="404648" cy="404648"/>
          </a:xfrm>
          <a:prstGeom prst="rect">
            <a:avLst/>
          </a:prstGeom>
        </p:spPr>
      </p:pic>
      <p:sp>
        <p:nvSpPr>
          <p:cNvPr id="16" name="textruta 15">
            <a:extLst>
              <a:ext uri="{FF2B5EF4-FFF2-40B4-BE49-F238E27FC236}">
                <a16:creationId xmlns:a16="http://schemas.microsoft.com/office/drawing/2014/main" id="{A53CE67C-9FC1-CAC4-ED26-F1ECC306908B}"/>
              </a:ext>
            </a:extLst>
          </p:cNvPr>
          <p:cNvSpPr txBox="1"/>
          <p:nvPr/>
        </p:nvSpPr>
        <p:spPr>
          <a:xfrm>
            <a:off x="1114074" y="5723236"/>
            <a:ext cx="1588896" cy="461665"/>
          </a:xfrm>
          <a:prstGeom prst="rect">
            <a:avLst/>
          </a:prstGeom>
          <a:solidFill>
            <a:srgbClr val="2BBEB7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Kommunal primärvård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textruta 16">
            <a:extLst>
              <a:ext uri="{FF2B5EF4-FFF2-40B4-BE49-F238E27FC236}">
                <a16:creationId xmlns:a16="http://schemas.microsoft.com/office/drawing/2014/main" id="{1DAAC1BB-B438-19E6-CD57-E2364AF505EA}"/>
              </a:ext>
            </a:extLst>
          </p:cNvPr>
          <p:cNvSpPr txBox="1"/>
          <p:nvPr/>
        </p:nvSpPr>
        <p:spPr>
          <a:xfrm>
            <a:off x="4471236" y="5736828"/>
            <a:ext cx="1588896" cy="461665"/>
          </a:xfrm>
          <a:prstGeom prst="rect">
            <a:avLst/>
          </a:prstGeom>
          <a:solidFill>
            <a:srgbClr val="039EBC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Regional primärvård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textruta 17">
            <a:extLst>
              <a:ext uri="{FF2B5EF4-FFF2-40B4-BE49-F238E27FC236}">
                <a16:creationId xmlns:a16="http://schemas.microsoft.com/office/drawing/2014/main" id="{E42CD021-B5CF-67EF-186E-C5C56088A522}"/>
              </a:ext>
            </a:extLst>
          </p:cNvPr>
          <p:cNvSpPr txBox="1"/>
          <p:nvPr/>
        </p:nvSpPr>
        <p:spPr>
          <a:xfrm>
            <a:off x="7828398" y="5738624"/>
            <a:ext cx="1588896" cy="430887"/>
          </a:xfrm>
          <a:prstGeom prst="rect">
            <a:avLst/>
          </a:prstGeom>
          <a:solidFill>
            <a:srgbClr val="0086C0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1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Specialiserad </a:t>
            </a:r>
            <a:br>
              <a:rPr kumimoji="0" lang="sv-SE" sz="11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sv-SE" sz="11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öppen vård</a:t>
            </a:r>
          </a:p>
        </p:txBody>
      </p:sp>
      <p:sp>
        <p:nvSpPr>
          <p:cNvPr id="19" name="textruta 18">
            <a:extLst>
              <a:ext uri="{FF2B5EF4-FFF2-40B4-BE49-F238E27FC236}">
                <a16:creationId xmlns:a16="http://schemas.microsoft.com/office/drawing/2014/main" id="{5FABE4B3-B867-C6C5-0567-912FD70D5082}"/>
              </a:ext>
            </a:extLst>
          </p:cNvPr>
          <p:cNvSpPr txBox="1"/>
          <p:nvPr/>
        </p:nvSpPr>
        <p:spPr>
          <a:xfrm>
            <a:off x="6149817" y="5723236"/>
            <a:ext cx="1588896" cy="461665"/>
          </a:xfrm>
          <a:prstGeom prst="rect">
            <a:avLst/>
          </a:prstGeom>
          <a:solidFill>
            <a:srgbClr val="0086C0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Tandvård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textruta 19">
            <a:extLst>
              <a:ext uri="{FF2B5EF4-FFF2-40B4-BE49-F238E27FC236}">
                <a16:creationId xmlns:a16="http://schemas.microsoft.com/office/drawing/2014/main" id="{A45EEE45-5A8E-A9E5-9735-74B9C4506B15}"/>
              </a:ext>
            </a:extLst>
          </p:cNvPr>
          <p:cNvSpPr txBox="1"/>
          <p:nvPr/>
        </p:nvSpPr>
        <p:spPr>
          <a:xfrm>
            <a:off x="2792655" y="5723236"/>
            <a:ext cx="1588896" cy="461665"/>
          </a:xfrm>
          <a:prstGeom prst="rect">
            <a:avLst/>
          </a:prstGeom>
          <a:solidFill>
            <a:srgbClr val="2BBEB7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Socialtjänst/Förskola/Skola (Elevhälsa)</a:t>
            </a:r>
          </a:p>
        </p:txBody>
      </p:sp>
      <p:sp>
        <p:nvSpPr>
          <p:cNvPr id="21" name="textruta 20">
            <a:extLst>
              <a:ext uri="{FF2B5EF4-FFF2-40B4-BE49-F238E27FC236}">
                <a16:creationId xmlns:a16="http://schemas.microsoft.com/office/drawing/2014/main" id="{45AFA819-65E8-A212-3A83-4E49FAAF4E22}"/>
              </a:ext>
            </a:extLst>
          </p:cNvPr>
          <p:cNvSpPr txBox="1"/>
          <p:nvPr/>
        </p:nvSpPr>
        <p:spPr>
          <a:xfrm>
            <a:off x="9506979" y="5723236"/>
            <a:ext cx="1588896" cy="461665"/>
          </a:xfrm>
          <a:prstGeom prst="rect">
            <a:avLst/>
          </a:prstGeom>
          <a:solidFill>
            <a:srgbClr val="0086C0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Specialiserad </a:t>
            </a:r>
            <a:br>
              <a:rPr kumimoji="0" lang="sv-SE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sv-SE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sluten vård</a:t>
            </a:r>
          </a:p>
        </p:txBody>
      </p:sp>
      <p:sp>
        <p:nvSpPr>
          <p:cNvPr id="22" name="textruta 21">
            <a:extLst>
              <a:ext uri="{FF2B5EF4-FFF2-40B4-BE49-F238E27FC236}">
                <a16:creationId xmlns:a16="http://schemas.microsoft.com/office/drawing/2014/main" id="{0043E541-04C0-1579-8E30-AEDE130927C2}"/>
              </a:ext>
            </a:extLst>
          </p:cNvPr>
          <p:cNvSpPr txBox="1"/>
          <p:nvPr/>
        </p:nvSpPr>
        <p:spPr>
          <a:xfrm>
            <a:off x="1558371" y="4019385"/>
            <a:ext cx="3000375" cy="1161633"/>
          </a:xfrm>
          <a:prstGeom prst="triangle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Barn och unga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6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Rektangel 22">
            <a:extLst>
              <a:ext uri="{FF2B5EF4-FFF2-40B4-BE49-F238E27FC236}">
                <a16:creationId xmlns:a16="http://schemas.microsoft.com/office/drawing/2014/main" id="{FADE3115-E92C-1F96-09C8-7DD335B71D97}"/>
              </a:ext>
            </a:extLst>
          </p:cNvPr>
          <p:cNvSpPr/>
          <p:nvPr/>
        </p:nvSpPr>
        <p:spPr>
          <a:xfrm>
            <a:off x="1335908" y="3245682"/>
            <a:ext cx="9520185" cy="587435"/>
          </a:xfrm>
          <a:prstGeom prst="rect">
            <a:avLst/>
          </a:prstGeom>
          <a:solidFill>
            <a:srgbClr val="039EBC"/>
          </a:solidFill>
          <a:ln>
            <a:solidFill>
              <a:srgbClr val="039EB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Styrgrupp</a:t>
            </a:r>
          </a:p>
        </p:txBody>
      </p:sp>
      <p:sp>
        <p:nvSpPr>
          <p:cNvPr id="24" name="Rektangel 23">
            <a:extLst>
              <a:ext uri="{FF2B5EF4-FFF2-40B4-BE49-F238E27FC236}">
                <a16:creationId xmlns:a16="http://schemas.microsoft.com/office/drawing/2014/main" id="{6441604D-66D9-20A0-A657-56E9BF801819}"/>
              </a:ext>
            </a:extLst>
          </p:cNvPr>
          <p:cNvSpPr/>
          <p:nvPr/>
        </p:nvSpPr>
        <p:spPr>
          <a:xfrm>
            <a:off x="1335908" y="2576405"/>
            <a:ext cx="9520185" cy="587435"/>
          </a:xfrm>
          <a:prstGeom prst="rect">
            <a:avLst/>
          </a:prstGeom>
          <a:solidFill>
            <a:srgbClr val="039EBC"/>
          </a:solidFill>
          <a:ln>
            <a:solidFill>
              <a:srgbClr val="039EB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Delregionalt politiskt samråd</a:t>
            </a:r>
          </a:p>
        </p:txBody>
      </p:sp>
      <p:pic>
        <p:nvPicPr>
          <p:cNvPr id="25" name="Bild 24" descr="Man med hel fyllning">
            <a:extLst>
              <a:ext uri="{FF2B5EF4-FFF2-40B4-BE49-F238E27FC236}">
                <a16:creationId xmlns:a16="http://schemas.microsoft.com/office/drawing/2014/main" id="{255AB67A-DCDA-174C-A236-BF1D26D3B350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1598772" y="4962552"/>
            <a:ext cx="495192" cy="495192"/>
          </a:xfrm>
          <a:prstGeom prst="rect">
            <a:avLst/>
          </a:prstGeom>
        </p:spPr>
      </p:pic>
      <p:pic>
        <p:nvPicPr>
          <p:cNvPr id="26" name="Bild 25" descr="Man med hel fyllning">
            <a:extLst>
              <a:ext uri="{FF2B5EF4-FFF2-40B4-BE49-F238E27FC236}">
                <a16:creationId xmlns:a16="http://schemas.microsoft.com/office/drawing/2014/main" id="{D42BB3F0-44CA-6CD3-9108-391ED67F226A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2808225" y="3662206"/>
            <a:ext cx="495192" cy="495192"/>
          </a:xfrm>
          <a:prstGeom prst="rect">
            <a:avLst/>
          </a:prstGeom>
        </p:spPr>
      </p:pic>
      <p:pic>
        <p:nvPicPr>
          <p:cNvPr id="27" name="Bild 26" descr="Man med hel fyllning">
            <a:extLst>
              <a:ext uri="{FF2B5EF4-FFF2-40B4-BE49-F238E27FC236}">
                <a16:creationId xmlns:a16="http://schemas.microsoft.com/office/drawing/2014/main" id="{B1F17EAB-37AD-89D3-CFD0-D4C60D062AB8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5848404" y="3647725"/>
            <a:ext cx="495192" cy="495192"/>
          </a:xfrm>
          <a:prstGeom prst="rect">
            <a:avLst/>
          </a:prstGeom>
        </p:spPr>
      </p:pic>
      <p:pic>
        <p:nvPicPr>
          <p:cNvPr id="28" name="Bild 27" descr="Man med hel fyllning">
            <a:extLst>
              <a:ext uri="{FF2B5EF4-FFF2-40B4-BE49-F238E27FC236}">
                <a16:creationId xmlns:a16="http://schemas.microsoft.com/office/drawing/2014/main" id="{F3D4B266-27E7-6E91-335E-B9C67E87D4C2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8886371" y="3663682"/>
            <a:ext cx="495192" cy="495192"/>
          </a:xfrm>
          <a:prstGeom prst="rect">
            <a:avLst/>
          </a:prstGeom>
        </p:spPr>
      </p:pic>
      <p:pic>
        <p:nvPicPr>
          <p:cNvPr id="29" name="Bild 28" descr="Man med hel fyllning">
            <a:extLst>
              <a:ext uri="{FF2B5EF4-FFF2-40B4-BE49-F238E27FC236}">
                <a16:creationId xmlns:a16="http://schemas.microsoft.com/office/drawing/2014/main" id="{481C4C51-FFCB-1C19-3D1A-29BDF3AD7D1F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2192567" y="4961306"/>
            <a:ext cx="495192" cy="495192"/>
          </a:xfrm>
          <a:prstGeom prst="rect">
            <a:avLst/>
          </a:prstGeom>
        </p:spPr>
      </p:pic>
      <p:pic>
        <p:nvPicPr>
          <p:cNvPr id="30" name="Bild 29" descr="Man med hel fyllning">
            <a:extLst>
              <a:ext uri="{FF2B5EF4-FFF2-40B4-BE49-F238E27FC236}">
                <a16:creationId xmlns:a16="http://schemas.microsoft.com/office/drawing/2014/main" id="{B260FF7D-5986-7DDF-CA72-45C0F1BBEDFE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2803459" y="4977042"/>
            <a:ext cx="495192" cy="495192"/>
          </a:xfrm>
          <a:prstGeom prst="rect">
            <a:avLst/>
          </a:prstGeom>
        </p:spPr>
      </p:pic>
      <p:pic>
        <p:nvPicPr>
          <p:cNvPr id="31" name="Bild 30" descr="Man med hel fyllning">
            <a:extLst>
              <a:ext uri="{FF2B5EF4-FFF2-40B4-BE49-F238E27FC236}">
                <a16:creationId xmlns:a16="http://schemas.microsoft.com/office/drawing/2014/main" id="{17084568-BA3E-2B28-8FE1-A1FB8F908151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3402590" y="4982560"/>
            <a:ext cx="495192" cy="495192"/>
          </a:xfrm>
          <a:prstGeom prst="rect">
            <a:avLst/>
          </a:prstGeom>
        </p:spPr>
      </p:pic>
      <p:pic>
        <p:nvPicPr>
          <p:cNvPr id="32" name="Bild 31" descr="Man med hel fyllning">
            <a:extLst>
              <a:ext uri="{FF2B5EF4-FFF2-40B4-BE49-F238E27FC236}">
                <a16:creationId xmlns:a16="http://schemas.microsoft.com/office/drawing/2014/main" id="{6EEE19D9-C5D6-6D37-6AB6-C020DFD9EB3F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4013698" y="4996901"/>
            <a:ext cx="495192" cy="495192"/>
          </a:xfrm>
          <a:prstGeom prst="rect">
            <a:avLst/>
          </a:prstGeom>
        </p:spPr>
      </p:pic>
      <p:pic>
        <p:nvPicPr>
          <p:cNvPr id="33" name="Bild 32" descr="Man med hel fyllning">
            <a:extLst>
              <a:ext uri="{FF2B5EF4-FFF2-40B4-BE49-F238E27FC236}">
                <a16:creationId xmlns:a16="http://schemas.microsoft.com/office/drawing/2014/main" id="{5FF6DE11-94EA-80F7-6487-83C09224F29E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4612613" y="4965085"/>
            <a:ext cx="495192" cy="495192"/>
          </a:xfrm>
          <a:prstGeom prst="rect">
            <a:avLst/>
          </a:prstGeom>
        </p:spPr>
      </p:pic>
      <p:pic>
        <p:nvPicPr>
          <p:cNvPr id="34" name="Bild 33" descr="Man med hel fyllning">
            <a:extLst>
              <a:ext uri="{FF2B5EF4-FFF2-40B4-BE49-F238E27FC236}">
                <a16:creationId xmlns:a16="http://schemas.microsoft.com/office/drawing/2014/main" id="{66BDE6CD-C5B7-8D53-4C9E-00F44736EA9E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5262153" y="4973044"/>
            <a:ext cx="495192" cy="495192"/>
          </a:xfrm>
          <a:prstGeom prst="rect">
            <a:avLst/>
          </a:prstGeom>
        </p:spPr>
      </p:pic>
      <p:pic>
        <p:nvPicPr>
          <p:cNvPr id="35" name="Bild 34" descr="Man med hel fyllning">
            <a:extLst>
              <a:ext uri="{FF2B5EF4-FFF2-40B4-BE49-F238E27FC236}">
                <a16:creationId xmlns:a16="http://schemas.microsoft.com/office/drawing/2014/main" id="{BB1F9888-F71B-80B3-7B28-A37876B2B960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8310930" y="4977042"/>
            <a:ext cx="495192" cy="495192"/>
          </a:xfrm>
          <a:prstGeom prst="rect">
            <a:avLst/>
          </a:prstGeom>
        </p:spPr>
      </p:pic>
      <p:pic>
        <p:nvPicPr>
          <p:cNvPr id="36" name="Bild 35" descr="Man med hel fyllning">
            <a:extLst>
              <a:ext uri="{FF2B5EF4-FFF2-40B4-BE49-F238E27FC236}">
                <a16:creationId xmlns:a16="http://schemas.microsoft.com/office/drawing/2014/main" id="{7267D142-D06B-9F7C-800F-62B766F22197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5869175" y="4950490"/>
            <a:ext cx="495192" cy="495192"/>
          </a:xfrm>
          <a:prstGeom prst="rect">
            <a:avLst/>
          </a:prstGeom>
        </p:spPr>
      </p:pic>
      <p:pic>
        <p:nvPicPr>
          <p:cNvPr id="37" name="Bild 36" descr="Man med hel fyllning">
            <a:extLst>
              <a:ext uri="{FF2B5EF4-FFF2-40B4-BE49-F238E27FC236}">
                <a16:creationId xmlns:a16="http://schemas.microsoft.com/office/drawing/2014/main" id="{FD31E7CC-868B-62E7-321F-09B979E73609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6442510" y="4950490"/>
            <a:ext cx="495192" cy="495192"/>
          </a:xfrm>
          <a:prstGeom prst="rect">
            <a:avLst/>
          </a:prstGeom>
        </p:spPr>
      </p:pic>
      <p:pic>
        <p:nvPicPr>
          <p:cNvPr id="38" name="Bild 37" descr="Man med hel fyllning">
            <a:extLst>
              <a:ext uri="{FF2B5EF4-FFF2-40B4-BE49-F238E27FC236}">
                <a16:creationId xmlns:a16="http://schemas.microsoft.com/office/drawing/2014/main" id="{36AA9220-ECD1-552D-8979-45DB95976C36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7079714" y="4982560"/>
            <a:ext cx="495192" cy="495192"/>
          </a:xfrm>
          <a:prstGeom prst="rect">
            <a:avLst/>
          </a:prstGeom>
        </p:spPr>
      </p:pic>
      <p:pic>
        <p:nvPicPr>
          <p:cNvPr id="39" name="Bild 38" descr="Man med hel fyllning">
            <a:extLst>
              <a:ext uri="{FF2B5EF4-FFF2-40B4-BE49-F238E27FC236}">
                <a16:creationId xmlns:a16="http://schemas.microsoft.com/office/drawing/2014/main" id="{BC41C2DA-9A69-D654-649E-E9EACD973F68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7671945" y="5005487"/>
            <a:ext cx="495192" cy="495192"/>
          </a:xfrm>
          <a:prstGeom prst="rect">
            <a:avLst/>
          </a:prstGeom>
        </p:spPr>
      </p:pic>
      <p:pic>
        <p:nvPicPr>
          <p:cNvPr id="40" name="Bild 39" descr="Man med hel fyllning">
            <a:extLst>
              <a:ext uri="{FF2B5EF4-FFF2-40B4-BE49-F238E27FC236}">
                <a16:creationId xmlns:a16="http://schemas.microsoft.com/office/drawing/2014/main" id="{47C6AAE8-E434-0060-6463-A8CFED76653B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8910473" y="4979966"/>
            <a:ext cx="495192" cy="495192"/>
          </a:xfrm>
          <a:prstGeom prst="rect">
            <a:avLst/>
          </a:prstGeom>
        </p:spPr>
      </p:pic>
      <p:pic>
        <p:nvPicPr>
          <p:cNvPr id="41" name="Bild 40" descr="Man med hel fyllning">
            <a:extLst>
              <a:ext uri="{FF2B5EF4-FFF2-40B4-BE49-F238E27FC236}">
                <a16:creationId xmlns:a16="http://schemas.microsoft.com/office/drawing/2014/main" id="{913CEAB6-CB65-37A0-42D3-C140C7C803DC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9506979" y="4957641"/>
            <a:ext cx="495192" cy="495192"/>
          </a:xfrm>
          <a:prstGeom prst="rect">
            <a:avLst/>
          </a:prstGeom>
        </p:spPr>
      </p:pic>
      <p:pic>
        <p:nvPicPr>
          <p:cNvPr id="42" name="Bild 41" descr="Man med hel fyllning">
            <a:extLst>
              <a:ext uri="{FF2B5EF4-FFF2-40B4-BE49-F238E27FC236}">
                <a16:creationId xmlns:a16="http://schemas.microsoft.com/office/drawing/2014/main" id="{4DCA97CF-0B75-7810-5E59-3EBC97DA361D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10120927" y="4946174"/>
            <a:ext cx="495192" cy="495192"/>
          </a:xfrm>
          <a:prstGeom prst="rect">
            <a:avLst/>
          </a:prstGeom>
        </p:spPr>
      </p:pic>
      <p:sp>
        <p:nvSpPr>
          <p:cNvPr id="43" name="textruta 42">
            <a:extLst>
              <a:ext uri="{FF2B5EF4-FFF2-40B4-BE49-F238E27FC236}">
                <a16:creationId xmlns:a16="http://schemas.microsoft.com/office/drawing/2014/main" id="{66F594EB-35E0-D633-D6F7-7780E8F3A659}"/>
              </a:ext>
            </a:extLst>
          </p:cNvPr>
          <p:cNvSpPr txBox="1"/>
          <p:nvPr/>
        </p:nvSpPr>
        <p:spPr>
          <a:xfrm>
            <a:off x="660863" y="3835795"/>
            <a:ext cx="15876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6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Samverkans-kontoret</a:t>
            </a:r>
          </a:p>
        </p:txBody>
      </p:sp>
      <p:pic>
        <p:nvPicPr>
          <p:cNvPr id="44" name="Bild 43" descr="Dörr är öppen med hel fyllning">
            <a:extLst>
              <a:ext uri="{FF2B5EF4-FFF2-40B4-BE49-F238E27FC236}">
                <a16:creationId xmlns:a16="http://schemas.microsoft.com/office/drawing/2014/main" id="{29C8EC70-ECE2-08E1-7831-3C71487C0027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140212" y="3586978"/>
            <a:ext cx="575139" cy="575139"/>
          </a:xfrm>
          <a:prstGeom prst="rect">
            <a:avLst/>
          </a:prstGeom>
        </p:spPr>
      </p:pic>
      <p:sp>
        <p:nvSpPr>
          <p:cNvPr id="45" name="Rektangel 44">
            <a:extLst>
              <a:ext uri="{FF2B5EF4-FFF2-40B4-BE49-F238E27FC236}">
                <a16:creationId xmlns:a16="http://schemas.microsoft.com/office/drawing/2014/main" id="{FFBD8654-AE11-E3EA-0022-F02069FE7788}"/>
              </a:ext>
            </a:extLst>
          </p:cNvPr>
          <p:cNvSpPr/>
          <p:nvPr/>
        </p:nvSpPr>
        <p:spPr>
          <a:xfrm>
            <a:off x="11053243" y="3247297"/>
            <a:ext cx="875711" cy="585819"/>
          </a:xfrm>
          <a:prstGeom prst="rect">
            <a:avLst/>
          </a:prstGeom>
          <a:solidFill>
            <a:srgbClr val="039EBC"/>
          </a:solidFill>
          <a:ln>
            <a:solidFill>
              <a:srgbClr val="039EB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Arbets-utskott</a:t>
            </a:r>
          </a:p>
        </p:txBody>
      </p:sp>
      <p:sp>
        <p:nvSpPr>
          <p:cNvPr id="46" name="Rektangel 45">
            <a:extLst>
              <a:ext uri="{FF2B5EF4-FFF2-40B4-BE49-F238E27FC236}">
                <a16:creationId xmlns:a16="http://schemas.microsoft.com/office/drawing/2014/main" id="{3262B90E-BB8A-5DE9-6065-4BDE900DCBD6}"/>
              </a:ext>
            </a:extLst>
          </p:cNvPr>
          <p:cNvSpPr/>
          <p:nvPr/>
        </p:nvSpPr>
        <p:spPr>
          <a:xfrm>
            <a:off x="10734875" y="4454555"/>
            <a:ext cx="1450288" cy="787871"/>
          </a:xfrm>
          <a:prstGeom prst="rect">
            <a:avLst/>
          </a:prstGeom>
          <a:solidFill>
            <a:srgbClr val="039EBC"/>
          </a:solidFill>
          <a:ln>
            <a:solidFill>
              <a:srgbClr val="039EB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Beredningsgrupper</a:t>
            </a:r>
          </a:p>
        </p:txBody>
      </p:sp>
      <p:sp>
        <p:nvSpPr>
          <p:cNvPr id="47" name="textruta 46">
            <a:extLst>
              <a:ext uri="{FF2B5EF4-FFF2-40B4-BE49-F238E27FC236}">
                <a16:creationId xmlns:a16="http://schemas.microsoft.com/office/drawing/2014/main" id="{E271F24F-C7C9-041E-5D06-8CA06C9D8428}"/>
              </a:ext>
            </a:extLst>
          </p:cNvPr>
          <p:cNvSpPr txBox="1"/>
          <p:nvPr/>
        </p:nvSpPr>
        <p:spPr>
          <a:xfrm>
            <a:off x="2058893" y="4384516"/>
            <a:ext cx="199349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Utvecklingsforum</a:t>
            </a:r>
          </a:p>
        </p:txBody>
      </p:sp>
      <p:sp>
        <p:nvSpPr>
          <p:cNvPr id="48" name="textruta 47">
            <a:extLst>
              <a:ext uri="{FF2B5EF4-FFF2-40B4-BE49-F238E27FC236}">
                <a16:creationId xmlns:a16="http://schemas.microsoft.com/office/drawing/2014/main" id="{1083B55D-070C-1660-6C3F-A7A837598773}"/>
              </a:ext>
            </a:extLst>
          </p:cNvPr>
          <p:cNvSpPr txBox="1"/>
          <p:nvPr/>
        </p:nvSpPr>
        <p:spPr>
          <a:xfrm>
            <a:off x="5099255" y="4384516"/>
            <a:ext cx="199349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Utvecklingsforum</a:t>
            </a:r>
          </a:p>
        </p:txBody>
      </p:sp>
      <p:sp>
        <p:nvSpPr>
          <p:cNvPr id="49" name="textruta 48">
            <a:extLst>
              <a:ext uri="{FF2B5EF4-FFF2-40B4-BE49-F238E27FC236}">
                <a16:creationId xmlns:a16="http://schemas.microsoft.com/office/drawing/2014/main" id="{4F3C7FA9-BBF7-85B2-4617-1DBAC8DA3623}"/>
              </a:ext>
            </a:extLst>
          </p:cNvPr>
          <p:cNvSpPr txBox="1"/>
          <p:nvPr/>
        </p:nvSpPr>
        <p:spPr>
          <a:xfrm>
            <a:off x="8166060" y="4384516"/>
            <a:ext cx="199349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Utvecklingsforum</a:t>
            </a:r>
          </a:p>
        </p:txBody>
      </p:sp>
      <p:sp>
        <p:nvSpPr>
          <p:cNvPr id="50" name="Rektangel 49">
            <a:extLst>
              <a:ext uri="{FF2B5EF4-FFF2-40B4-BE49-F238E27FC236}">
                <a16:creationId xmlns:a16="http://schemas.microsoft.com/office/drawing/2014/main" id="{069BBFD5-2ABB-DDBF-1526-808FB4D93E80}"/>
              </a:ext>
            </a:extLst>
          </p:cNvPr>
          <p:cNvSpPr/>
          <p:nvPr/>
        </p:nvSpPr>
        <p:spPr>
          <a:xfrm>
            <a:off x="11053243" y="2569066"/>
            <a:ext cx="877499" cy="585819"/>
          </a:xfrm>
          <a:prstGeom prst="rect">
            <a:avLst/>
          </a:prstGeom>
          <a:solidFill>
            <a:srgbClr val="039EBC"/>
          </a:solidFill>
          <a:ln>
            <a:solidFill>
              <a:srgbClr val="039EB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Presidium</a:t>
            </a:r>
          </a:p>
        </p:txBody>
      </p:sp>
      <p:pic>
        <p:nvPicPr>
          <p:cNvPr id="51" name="Bild 50" descr="Ambitioner med hel fyllning">
            <a:extLst>
              <a:ext uri="{FF2B5EF4-FFF2-40B4-BE49-F238E27FC236}">
                <a16:creationId xmlns:a16="http://schemas.microsoft.com/office/drawing/2014/main" id="{ACA4B36E-8399-6863-5820-A5C074E9A5A6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>
            <a:off x="1726422" y="4018262"/>
            <a:ext cx="575139" cy="575139"/>
          </a:xfrm>
          <a:prstGeom prst="rect">
            <a:avLst/>
          </a:prstGeom>
        </p:spPr>
      </p:pic>
      <p:pic>
        <p:nvPicPr>
          <p:cNvPr id="52" name="Bild 51" descr="Ambitioner med hel fyllning">
            <a:extLst>
              <a:ext uri="{FF2B5EF4-FFF2-40B4-BE49-F238E27FC236}">
                <a16:creationId xmlns:a16="http://schemas.microsoft.com/office/drawing/2014/main" id="{A9E28DE9-DD06-E371-651D-59418EBD624E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>
            <a:off x="1474353" y="2848585"/>
            <a:ext cx="575139" cy="575139"/>
          </a:xfrm>
          <a:prstGeom prst="rect">
            <a:avLst/>
          </a:prstGeom>
        </p:spPr>
      </p:pic>
      <p:pic>
        <p:nvPicPr>
          <p:cNvPr id="53" name="Bild 52" descr="Ambitioner med hel fyllning">
            <a:extLst>
              <a:ext uri="{FF2B5EF4-FFF2-40B4-BE49-F238E27FC236}">
                <a16:creationId xmlns:a16="http://schemas.microsoft.com/office/drawing/2014/main" id="{F47CACF0-839A-C261-9744-C1EFED946612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 flipH="1">
            <a:off x="10726959" y="2001266"/>
            <a:ext cx="575139" cy="575139"/>
          </a:xfrm>
          <a:prstGeom prst="rect">
            <a:avLst/>
          </a:prstGeom>
        </p:spPr>
      </p:pic>
      <p:sp>
        <p:nvSpPr>
          <p:cNvPr id="54" name="Rektangel 53">
            <a:extLst>
              <a:ext uri="{FF2B5EF4-FFF2-40B4-BE49-F238E27FC236}">
                <a16:creationId xmlns:a16="http://schemas.microsoft.com/office/drawing/2014/main" id="{09D0AB69-A78B-AC86-BE63-05E47B959CAC}"/>
              </a:ext>
            </a:extLst>
          </p:cNvPr>
          <p:cNvSpPr/>
          <p:nvPr/>
        </p:nvSpPr>
        <p:spPr>
          <a:xfrm>
            <a:off x="-1760" y="4452228"/>
            <a:ext cx="1400082" cy="817777"/>
          </a:xfrm>
          <a:prstGeom prst="rect">
            <a:avLst/>
          </a:prstGeom>
          <a:solidFill>
            <a:srgbClr val="039EBC"/>
          </a:solidFill>
          <a:ln>
            <a:solidFill>
              <a:srgbClr val="039EB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Vårdsamverkan Fyrbodals  SAMSA-förvaltar grupp</a:t>
            </a:r>
          </a:p>
        </p:txBody>
      </p:sp>
      <p:sp>
        <p:nvSpPr>
          <p:cNvPr id="55" name="textruta 54">
            <a:extLst>
              <a:ext uri="{FF2B5EF4-FFF2-40B4-BE49-F238E27FC236}">
                <a16:creationId xmlns:a16="http://schemas.microsoft.com/office/drawing/2014/main" id="{025C9B60-CA29-B2ED-6DED-07CADAC55527}"/>
              </a:ext>
            </a:extLst>
          </p:cNvPr>
          <p:cNvSpPr txBox="1"/>
          <p:nvPr/>
        </p:nvSpPr>
        <p:spPr>
          <a:xfrm>
            <a:off x="5019039" y="5364345"/>
            <a:ext cx="215392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Lokala vårdsamverkansgrupper</a:t>
            </a:r>
          </a:p>
        </p:txBody>
      </p:sp>
      <p:cxnSp>
        <p:nvCxnSpPr>
          <p:cNvPr id="56" name="Rak pilkoppling 55">
            <a:extLst>
              <a:ext uri="{FF2B5EF4-FFF2-40B4-BE49-F238E27FC236}">
                <a16:creationId xmlns:a16="http://schemas.microsoft.com/office/drawing/2014/main" id="{2175C21C-4255-3167-AC95-3633A5060ED6}"/>
              </a:ext>
            </a:extLst>
          </p:cNvPr>
          <p:cNvCxnSpPr>
            <a:cxnSpLocks/>
          </p:cNvCxnSpPr>
          <p:nvPr/>
        </p:nvCxnSpPr>
        <p:spPr>
          <a:xfrm flipH="1" flipV="1">
            <a:off x="1615903" y="5492355"/>
            <a:ext cx="3316491" cy="1"/>
          </a:xfrm>
          <a:prstGeom prst="straightConnector1">
            <a:avLst/>
          </a:prstGeom>
          <a:ln>
            <a:solidFill>
              <a:srgbClr val="0086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Rak pilkoppling 56">
            <a:extLst>
              <a:ext uri="{FF2B5EF4-FFF2-40B4-BE49-F238E27FC236}">
                <a16:creationId xmlns:a16="http://schemas.microsoft.com/office/drawing/2014/main" id="{2850F858-6755-9825-E203-2BB04BF42125}"/>
              </a:ext>
            </a:extLst>
          </p:cNvPr>
          <p:cNvCxnSpPr/>
          <p:nvPr/>
        </p:nvCxnSpPr>
        <p:spPr>
          <a:xfrm>
            <a:off x="7092745" y="5506931"/>
            <a:ext cx="3416979" cy="0"/>
          </a:xfrm>
          <a:prstGeom prst="straightConnector1">
            <a:avLst/>
          </a:prstGeom>
          <a:ln>
            <a:solidFill>
              <a:srgbClr val="0086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1" name="Bildobjekt 60" descr="En bild som visar Grafik, grafisk design, skärmbild, design&#10;&#10;AI-genererat innehåll kan vara felaktigt.">
            <a:extLst>
              <a:ext uri="{FF2B5EF4-FFF2-40B4-BE49-F238E27FC236}">
                <a16:creationId xmlns:a16="http://schemas.microsoft.com/office/drawing/2014/main" id="{2841D37A-0D9E-830A-A0CF-9F8C0D547490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1772403" y="436824"/>
            <a:ext cx="8647194" cy="136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96906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3ED953-025D-7467-550D-A8DCD12457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tshållare för text 10">
            <a:extLst>
              <a:ext uri="{FF2B5EF4-FFF2-40B4-BE49-F238E27FC236}">
                <a16:creationId xmlns:a16="http://schemas.microsoft.com/office/drawing/2014/main" id="{3EA2DF17-9335-8F93-B6C2-2E401FDEEFE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endParaRPr lang="sv-SE"/>
          </a:p>
        </p:txBody>
      </p:sp>
      <p:sp>
        <p:nvSpPr>
          <p:cNvPr id="12" name="Platshållare för text 11">
            <a:extLst>
              <a:ext uri="{FF2B5EF4-FFF2-40B4-BE49-F238E27FC236}">
                <a16:creationId xmlns:a16="http://schemas.microsoft.com/office/drawing/2014/main" id="{CF6BA92A-1701-A686-F1C8-45AD4C01B353}"/>
              </a:ext>
            </a:extLst>
          </p:cNvPr>
          <p:cNvSpPr>
            <a:spLocks noGrp="1"/>
          </p:cNvSpPr>
          <p:nvPr>
            <p:ph type="body" idx="10"/>
          </p:nvPr>
        </p:nvSpPr>
        <p:spPr/>
        <p:txBody>
          <a:bodyPr/>
          <a:lstStyle/>
          <a:p>
            <a:endParaRPr lang="sv-SE"/>
          </a:p>
        </p:txBody>
      </p:sp>
      <p:pic>
        <p:nvPicPr>
          <p:cNvPr id="3" name="Bildobjekt 2" descr="En bild som visar grön, Färggrann, blå, suddig&#10;&#10;AI-genererat innehåll kan vara felaktigt.">
            <a:extLst>
              <a:ext uri="{FF2B5EF4-FFF2-40B4-BE49-F238E27FC236}">
                <a16:creationId xmlns:a16="http://schemas.microsoft.com/office/drawing/2014/main" id="{9B946EC8-0E2A-37CD-77C5-72A81F2F642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Bild 4">
            <a:extLst>
              <a:ext uri="{FF2B5EF4-FFF2-40B4-BE49-F238E27FC236}">
                <a16:creationId xmlns:a16="http://schemas.microsoft.com/office/drawing/2014/main" id="{6BC19F7B-C2D5-FACB-750D-867BDC03F44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992318" y="1911623"/>
            <a:ext cx="1267767" cy="1267767"/>
          </a:xfrm>
          <a:prstGeom prst="rect">
            <a:avLst/>
          </a:prstGeom>
        </p:spPr>
      </p:pic>
      <p:pic>
        <p:nvPicPr>
          <p:cNvPr id="7" name="Bild 6">
            <a:extLst>
              <a:ext uri="{FF2B5EF4-FFF2-40B4-BE49-F238E27FC236}">
                <a16:creationId xmlns:a16="http://schemas.microsoft.com/office/drawing/2014/main" id="{8B1CC633-EDBB-A493-293A-95451AE12F7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13185" y="5399659"/>
            <a:ext cx="1267767" cy="1267767"/>
          </a:xfrm>
          <a:prstGeom prst="rect">
            <a:avLst/>
          </a:prstGeom>
        </p:spPr>
      </p:pic>
      <p:pic>
        <p:nvPicPr>
          <p:cNvPr id="9" name="Bild 8">
            <a:extLst>
              <a:ext uri="{FF2B5EF4-FFF2-40B4-BE49-F238E27FC236}">
                <a16:creationId xmlns:a16="http://schemas.microsoft.com/office/drawing/2014/main" id="{C93F8C5A-2BB6-F764-3CAA-306D386EE07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658238" y="1900283"/>
            <a:ext cx="1267767" cy="1267767"/>
          </a:xfrm>
          <a:prstGeom prst="rect">
            <a:avLst/>
          </a:prstGeom>
        </p:spPr>
      </p:pic>
      <p:pic>
        <p:nvPicPr>
          <p:cNvPr id="13" name="Bild 12">
            <a:extLst>
              <a:ext uri="{FF2B5EF4-FFF2-40B4-BE49-F238E27FC236}">
                <a16:creationId xmlns:a16="http://schemas.microsoft.com/office/drawing/2014/main" id="{B7BCBF01-4B25-3C6F-F011-D883932D881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329857" y="1915330"/>
            <a:ext cx="1267767" cy="1267767"/>
          </a:xfrm>
          <a:prstGeom prst="rect">
            <a:avLst/>
          </a:prstGeom>
        </p:spPr>
      </p:pic>
      <p:pic>
        <p:nvPicPr>
          <p:cNvPr id="15" name="Bild 14">
            <a:extLst>
              <a:ext uri="{FF2B5EF4-FFF2-40B4-BE49-F238E27FC236}">
                <a16:creationId xmlns:a16="http://schemas.microsoft.com/office/drawing/2014/main" id="{FD2FB9AF-4268-A4F0-1E4A-0E0BBAA30D8D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0274645" y="1897424"/>
            <a:ext cx="1267767" cy="1267767"/>
          </a:xfrm>
          <a:prstGeom prst="rect">
            <a:avLst/>
          </a:prstGeom>
        </p:spPr>
      </p:pic>
      <p:pic>
        <p:nvPicPr>
          <p:cNvPr id="17" name="Bild 16">
            <a:extLst>
              <a:ext uri="{FF2B5EF4-FFF2-40B4-BE49-F238E27FC236}">
                <a16:creationId xmlns:a16="http://schemas.microsoft.com/office/drawing/2014/main" id="{3C3428F8-BEFB-884B-AC3D-C1BCB2453837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10313082" y="3730816"/>
            <a:ext cx="1267767" cy="1267767"/>
          </a:xfrm>
          <a:prstGeom prst="rect">
            <a:avLst/>
          </a:prstGeom>
        </p:spPr>
      </p:pic>
      <p:pic>
        <p:nvPicPr>
          <p:cNvPr id="19" name="Bild 18">
            <a:extLst>
              <a:ext uri="{FF2B5EF4-FFF2-40B4-BE49-F238E27FC236}">
                <a16:creationId xmlns:a16="http://schemas.microsoft.com/office/drawing/2014/main" id="{4F48B30C-3192-72CF-6F8C-F21A9F299855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8664352" y="3716678"/>
            <a:ext cx="1267767" cy="1267767"/>
          </a:xfrm>
          <a:prstGeom prst="rect">
            <a:avLst/>
          </a:prstGeom>
        </p:spPr>
      </p:pic>
      <p:pic>
        <p:nvPicPr>
          <p:cNvPr id="21" name="Bild 20">
            <a:extLst>
              <a:ext uri="{FF2B5EF4-FFF2-40B4-BE49-F238E27FC236}">
                <a16:creationId xmlns:a16="http://schemas.microsoft.com/office/drawing/2014/main" id="{482A1D6A-380A-14A8-28D0-64C609DC8FA0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5302274" y="3718540"/>
            <a:ext cx="1267767" cy="1267767"/>
          </a:xfrm>
          <a:prstGeom prst="rect">
            <a:avLst/>
          </a:prstGeom>
        </p:spPr>
      </p:pic>
      <p:pic>
        <p:nvPicPr>
          <p:cNvPr id="23" name="Bild 22">
            <a:extLst>
              <a:ext uri="{FF2B5EF4-FFF2-40B4-BE49-F238E27FC236}">
                <a16:creationId xmlns:a16="http://schemas.microsoft.com/office/drawing/2014/main" id="{D8495485-B13A-AB42-D980-DBAE6EC32F23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6983313" y="3678536"/>
            <a:ext cx="1267767" cy="1267767"/>
          </a:xfrm>
          <a:prstGeom prst="rect">
            <a:avLst/>
          </a:prstGeom>
        </p:spPr>
      </p:pic>
      <p:pic>
        <p:nvPicPr>
          <p:cNvPr id="25" name="Bild 24">
            <a:extLst>
              <a:ext uri="{FF2B5EF4-FFF2-40B4-BE49-F238E27FC236}">
                <a16:creationId xmlns:a16="http://schemas.microsoft.com/office/drawing/2014/main" id="{04647235-35B6-AA58-F986-EF17EFA52878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>
            <a:off x="3631970" y="3678537"/>
            <a:ext cx="1267767" cy="1267767"/>
          </a:xfrm>
          <a:prstGeom prst="rect">
            <a:avLst/>
          </a:prstGeom>
        </p:spPr>
      </p:pic>
      <p:pic>
        <p:nvPicPr>
          <p:cNvPr id="27" name="Bild 26">
            <a:extLst>
              <a:ext uri="{FF2B5EF4-FFF2-40B4-BE49-F238E27FC236}">
                <a16:creationId xmlns:a16="http://schemas.microsoft.com/office/drawing/2014/main" id="{C810B0F8-B62C-8621-25FF-2637EB5DBF45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96DAC541-7B7A-43D3-8B79-37D633B846F1}">
                <asvg:svgBlip xmlns:asvg="http://schemas.microsoft.com/office/drawing/2016/SVG/main" r:embed="rId24"/>
              </a:ext>
            </a:extLst>
          </a:blip>
          <a:stretch>
            <a:fillRect/>
          </a:stretch>
        </p:blipFill>
        <p:spPr>
          <a:xfrm>
            <a:off x="1987548" y="3648543"/>
            <a:ext cx="1267767" cy="1267767"/>
          </a:xfrm>
          <a:prstGeom prst="rect">
            <a:avLst/>
          </a:prstGeom>
        </p:spPr>
      </p:pic>
      <p:pic>
        <p:nvPicPr>
          <p:cNvPr id="29" name="Bild 28">
            <a:extLst>
              <a:ext uri="{FF2B5EF4-FFF2-40B4-BE49-F238E27FC236}">
                <a16:creationId xmlns:a16="http://schemas.microsoft.com/office/drawing/2014/main" id="{A11FB760-F3BA-0C24-1990-B25BABF6816B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96DAC541-7B7A-43D3-8B79-37D633B846F1}">
                <asvg:svgBlip xmlns:asvg="http://schemas.microsoft.com/office/drawing/2016/SVG/main" r:embed="rId26"/>
              </a:ext>
            </a:extLst>
          </a:blip>
          <a:stretch>
            <a:fillRect/>
          </a:stretch>
        </p:blipFill>
        <p:spPr>
          <a:xfrm>
            <a:off x="365285" y="3648543"/>
            <a:ext cx="1267767" cy="1267767"/>
          </a:xfrm>
          <a:prstGeom prst="rect">
            <a:avLst/>
          </a:prstGeom>
        </p:spPr>
      </p:pic>
      <p:pic>
        <p:nvPicPr>
          <p:cNvPr id="31" name="Bild 30">
            <a:extLst>
              <a:ext uri="{FF2B5EF4-FFF2-40B4-BE49-F238E27FC236}">
                <a16:creationId xmlns:a16="http://schemas.microsoft.com/office/drawing/2014/main" id="{CD2417C5-8C2B-EB4F-42DA-4F8A94B6A8C3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96DAC541-7B7A-43D3-8B79-37D633B846F1}">
                <asvg:svgBlip xmlns:asvg="http://schemas.microsoft.com/office/drawing/2016/SVG/main" r:embed="rId28"/>
              </a:ext>
            </a:extLst>
          </a:blip>
          <a:stretch>
            <a:fillRect/>
          </a:stretch>
        </p:blipFill>
        <p:spPr>
          <a:xfrm>
            <a:off x="1987549" y="1897426"/>
            <a:ext cx="1267767" cy="1267767"/>
          </a:xfrm>
          <a:prstGeom prst="rect">
            <a:avLst/>
          </a:prstGeom>
        </p:spPr>
      </p:pic>
      <p:pic>
        <p:nvPicPr>
          <p:cNvPr id="33" name="Bild 32">
            <a:extLst>
              <a:ext uri="{FF2B5EF4-FFF2-40B4-BE49-F238E27FC236}">
                <a16:creationId xmlns:a16="http://schemas.microsoft.com/office/drawing/2014/main" id="{CCC4C3C0-43DF-0FE2-76D6-F20A50C24596}"/>
              </a:ext>
            </a:extLst>
          </p:cNvPr>
          <p:cNvPicPr>
            <a:picLocks noChangeAspect="1"/>
          </p:cNvPicPr>
          <p:nvPr/>
        </p:nvPicPr>
        <p:blipFill>
          <a:blip r:embed="rId29">
            <a:extLst>
              <a:ext uri="{96DAC541-7B7A-43D3-8B79-37D633B846F1}">
                <asvg:svgBlip xmlns:asvg="http://schemas.microsoft.com/office/drawing/2016/SVG/main" r:embed="rId30"/>
              </a:ext>
            </a:extLst>
          </a:blip>
          <a:stretch>
            <a:fillRect/>
          </a:stretch>
        </p:blipFill>
        <p:spPr>
          <a:xfrm>
            <a:off x="3631970" y="1897425"/>
            <a:ext cx="1267767" cy="1267767"/>
          </a:xfrm>
          <a:prstGeom prst="rect">
            <a:avLst/>
          </a:prstGeom>
        </p:spPr>
      </p:pic>
      <p:pic>
        <p:nvPicPr>
          <p:cNvPr id="35" name="Bild 34">
            <a:extLst>
              <a:ext uri="{FF2B5EF4-FFF2-40B4-BE49-F238E27FC236}">
                <a16:creationId xmlns:a16="http://schemas.microsoft.com/office/drawing/2014/main" id="{6F2CBB94-6106-05EE-AB1B-5473BEFE0CA3}"/>
              </a:ext>
            </a:extLst>
          </p:cNvPr>
          <p:cNvPicPr>
            <a:picLocks noChangeAspect="1"/>
          </p:cNvPicPr>
          <p:nvPr/>
        </p:nvPicPr>
        <p:blipFill>
          <a:blip r:embed="rId31">
            <a:extLst>
              <a:ext uri="{96DAC541-7B7A-43D3-8B79-37D633B846F1}">
                <asvg:svgBlip xmlns:asvg="http://schemas.microsoft.com/office/drawing/2016/SVG/main" r:embed="rId32"/>
              </a:ext>
            </a:extLst>
          </a:blip>
          <a:stretch>
            <a:fillRect/>
          </a:stretch>
        </p:blipFill>
        <p:spPr>
          <a:xfrm>
            <a:off x="10265041" y="199570"/>
            <a:ext cx="1267767" cy="1267767"/>
          </a:xfrm>
          <a:prstGeom prst="rect">
            <a:avLst/>
          </a:prstGeom>
        </p:spPr>
      </p:pic>
      <p:pic>
        <p:nvPicPr>
          <p:cNvPr id="37" name="Bild 36">
            <a:extLst>
              <a:ext uri="{FF2B5EF4-FFF2-40B4-BE49-F238E27FC236}">
                <a16:creationId xmlns:a16="http://schemas.microsoft.com/office/drawing/2014/main" id="{14EA8B4E-628A-44D4-96C9-269A4B090770}"/>
              </a:ext>
            </a:extLst>
          </p:cNvPr>
          <p:cNvPicPr>
            <a:picLocks noChangeAspect="1"/>
          </p:cNvPicPr>
          <p:nvPr/>
        </p:nvPicPr>
        <p:blipFill>
          <a:blip r:embed="rId33">
            <a:extLst>
              <a:ext uri="{96DAC541-7B7A-43D3-8B79-37D633B846F1}">
                <asvg:svgBlip xmlns:asvg="http://schemas.microsoft.com/office/drawing/2016/SVG/main" r:embed="rId34"/>
              </a:ext>
            </a:extLst>
          </a:blip>
          <a:stretch>
            <a:fillRect/>
          </a:stretch>
        </p:blipFill>
        <p:spPr>
          <a:xfrm>
            <a:off x="365144" y="1897427"/>
            <a:ext cx="1267767" cy="1267767"/>
          </a:xfrm>
          <a:prstGeom prst="rect">
            <a:avLst/>
          </a:prstGeom>
        </p:spPr>
      </p:pic>
      <p:pic>
        <p:nvPicPr>
          <p:cNvPr id="39" name="Bild 38">
            <a:extLst>
              <a:ext uri="{FF2B5EF4-FFF2-40B4-BE49-F238E27FC236}">
                <a16:creationId xmlns:a16="http://schemas.microsoft.com/office/drawing/2014/main" id="{F93D40E8-306B-6D27-C948-55B5ACC10295}"/>
              </a:ext>
            </a:extLst>
          </p:cNvPr>
          <p:cNvPicPr>
            <a:picLocks noChangeAspect="1"/>
          </p:cNvPicPr>
          <p:nvPr/>
        </p:nvPicPr>
        <p:blipFill>
          <a:blip r:embed="rId35">
            <a:extLst>
              <a:ext uri="{96DAC541-7B7A-43D3-8B79-37D633B846F1}">
                <asvg:svgBlip xmlns:asvg="http://schemas.microsoft.com/office/drawing/2016/SVG/main" r:embed="rId36"/>
              </a:ext>
            </a:extLst>
          </a:blip>
          <a:stretch>
            <a:fillRect/>
          </a:stretch>
        </p:blipFill>
        <p:spPr>
          <a:xfrm>
            <a:off x="8616312" y="199571"/>
            <a:ext cx="1267767" cy="1267767"/>
          </a:xfrm>
          <a:prstGeom prst="rect">
            <a:avLst/>
          </a:prstGeom>
        </p:spPr>
      </p:pic>
      <p:pic>
        <p:nvPicPr>
          <p:cNvPr id="41" name="Bild 40">
            <a:extLst>
              <a:ext uri="{FF2B5EF4-FFF2-40B4-BE49-F238E27FC236}">
                <a16:creationId xmlns:a16="http://schemas.microsoft.com/office/drawing/2014/main" id="{ED00B6A5-DBE4-6438-B85D-FF05225931F6}"/>
              </a:ext>
            </a:extLst>
          </p:cNvPr>
          <p:cNvPicPr>
            <a:picLocks noChangeAspect="1"/>
          </p:cNvPicPr>
          <p:nvPr/>
        </p:nvPicPr>
        <p:blipFill>
          <a:blip r:embed="rId37">
            <a:extLst>
              <a:ext uri="{96DAC541-7B7A-43D3-8B79-37D633B846F1}">
                <asvg:svgBlip xmlns:asvg="http://schemas.microsoft.com/office/drawing/2016/SVG/main" r:embed="rId38"/>
              </a:ext>
            </a:extLst>
          </a:blip>
          <a:stretch>
            <a:fillRect/>
          </a:stretch>
        </p:blipFill>
        <p:spPr>
          <a:xfrm>
            <a:off x="6992319" y="193301"/>
            <a:ext cx="1267767" cy="1267767"/>
          </a:xfrm>
          <a:prstGeom prst="rect">
            <a:avLst/>
          </a:prstGeom>
        </p:spPr>
      </p:pic>
      <p:pic>
        <p:nvPicPr>
          <p:cNvPr id="43" name="Bild 42">
            <a:extLst>
              <a:ext uri="{FF2B5EF4-FFF2-40B4-BE49-F238E27FC236}">
                <a16:creationId xmlns:a16="http://schemas.microsoft.com/office/drawing/2014/main" id="{9BCB0429-0B34-9705-5C02-CDA43445AD64}"/>
              </a:ext>
            </a:extLst>
          </p:cNvPr>
          <p:cNvPicPr>
            <a:picLocks noChangeAspect="1"/>
          </p:cNvPicPr>
          <p:nvPr/>
        </p:nvPicPr>
        <p:blipFill>
          <a:blip r:embed="rId39">
            <a:extLst>
              <a:ext uri="{96DAC541-7B7A-43D3-8B79-37D633B846F1}">
                <asvg:svgBlip xmlns:asvg="http://schemas.microsoft.com/office/drawing/2016/SVG/main" r:embed="rId40"/>
              </a:ext>
            </a:extLst>
          </a:blip>
          <a:stretch>
            <a:fillRect/>
          </a:stretch>
        </p:blipFill>
        <p:spPr>
          <a:xfrm>
            <a:off x="5286630" y="198051"/>
            <a:ext cx="1267767" cy="1267767"/>
          </a:xfrm>
          <a:prstGeom prst="rect">
            <a:avLst/>
          </a:prstGeom>
        </p:spPr>
      </p:pic>
      <p:pic>
        <p:nvPicPr>
          <p:cNvPr id="45" name="Bild 44">
            <a:extLst>
              <a:ext uri="{FF2B5EF4-FFF2-40B4-BE49-F238E27FC236}">
                <a16:creationId xmlns:a16="http://schemas.microsoft.com/office/drawing/2014/main" id="{A7775B9B-C781-E562-7BB1-24567EC80AEA}"/>
              </a:ext>
            </a:extLst>
          </p:cNvPr>
          <p:cNvPicPr>
            <a:picLocks noChangeAspect="1"/>
          </p:cNvPicPr>
          <p:nvPr/>
        </p:nvPicPr>
        <p:blipFill>
          <a:blip r:embed="rId41">
            <a:extLst>
              <a:ext uri="{96DAC541-7B7A-43D3-8B79-37D633B846F1}">
                <asvg:svgBlip xmlns:asvg="http://schemas.microsoft.com/office/drawing/2016/SVG/main" r:embed="rId42"/>
              </a:ext>
            </a:extLst>
          </a:blip>
          <a:stretch>
            <a:fillRect/>
          </a:stretch>
        </p:blipFill>
        <p:spPr>
          <a:xfrm>
            <a:off x="3637901" y="193300"/>
            <a:ext cx="1267767" cy="1267767"/>
          </a:xfrm>
          <a:prstGeom prst="rect">
            <a:avLst/>
          </a:prstGeom>
        </p:spPr>
      </p:pic>
      <p:pic>
        <p:nvPicPr>
          <p:cNvPr id="47" name="Bild 46">
            <a:extLst>
              <a:ext uri="{FF2B5EF4-FFF2-40B4-BE49-F238E27FC236}">
                <a16:creationId xmlns:a16="http://schemas.microsoft.com/office/drawing/2014/main" id="{8771C0FA-E11B-3AEA-CE41-63F738D3949C}"/>
              </a:ext>
            </a:extLst>
          </p:cNvPr>
          <p:cNvPicPr>
            <a:picLocks noChangeAspect="1"/>
          </p:cNvPicPr>
          <p:nvPr/>
        </p:nvPicPr>
        <p:blipFill>
          <a:blip r:embed="rId43">
            <a:extLst>
              <a:ext uri="{96DAC541-7B7A-43D3-8B79-37D633B846F1}">
                <asvg:svgBlip xmlns:asvg="http://schemas.microsoft.com/office/drawing/2016/SVG/main" r:embed="rId44"/>
              </a:ext>
            </a:extLst>
          </a:blip>
          <a:stretch>
            <a:fillRect/>
          </a:stretch>
        </p:blipFill>
        <p:spPr>
          <a:xfrm>
            <a:off x="1989138" y="193300"/>
            <a:ext cx="1267767" cy="1267767"/>
          </a:xfrm>
          <a:prstGeom prst="rect">
            <a:avLst/>
          </a:prstGeom>
        </p:spPr>
      </p:pic>
      <p:pic>
        <p:nvPicPr>
          <p:cNvPr id="49" name="Bild 48">
            <a:extLst>
              <a:ext uri="{FF2B5EF4-FFF2-40B4-BE49-F238E27FC236}">
                <a16:creationId xmlns:a16="http://schemas.microsoft.com/office/drawing/2014/main" id="{E7EE4A4B-029C-211D-9FAC-24BA747C6C9B}"/>
              </a:ext>
            </a:extLst>
          </p:cNvPr>
          <p:cNvPicPr>
            <a:picLocks noChangeAspect="1"/>
          </p:cNvPicPr>
          <p:nvPr/>
        </p:nvPicPr>
        <p:blipFill>
          <a:blip r:embed="rId45">
            <a:extLst>
              <a:ext uri="{96DAC541-7B7A-43D3-8B79-37D633B846F1}">
                <asvg:svgBlip xmlns:asvg="http://schemas.microsoft.com/office/drawing/2016/SVG/main" r:embed="rId46"/>
              </a:ext>
            </a:extLst>
          </a:blip>
          <a:stretch>
            <a:fillRect/>
          </a:stretch>
        </p:blipFill>
        <p:spPr>
          <a:xfrm>
            <a:off x="365145" y="148499"/>
            <a:ext cx="1267767" cy="1267767"/>
          </a:xfrm>
          <a:prstGeom prst="rect">
            <a:avLst/>
          </a:prstGeom>
        </p:spPr>
      </p:pic>
      <p:pic>
        <p:nvPicPr>
          <p:cNvPr id="4" name="Bild 3">
            <a:extLst>
              <a:ext uri="{FF2B5EF4-FFF2-40B4-BE49-F238E27FC236}">
                <a16:creationId xmlns:a16="http://schemas.microsoft.com/office/drawing/2014/main" id="{40212F07-28ED-7C6F-52C5-87E5A98651CB}"/>
              </a:ext>
            </a:extLst>
          </p:cNvPr>
          <p:cNvPicPr>
            <a:picLocks noChangeAspect="1"/>
          </p:cNvPicPr>
          <p:nvPr/>
        </p:nvPicPr>
        <p:blipFill>
          <a:blip r:embed="rId47">
            <a:extLst>
              <a:ext uri="{96DAC541-7B7A-43D3-8B79-37D633B846F1}">
                <asvg:svgBlip xmlns:asvg="http://schemas.microsoft.com/office/drawing/2016/SVG/main" r:embed="rId48"/>
              </a:ext>
            </a:extLst>
          </a:blip>
          <a:stretch>
            <a:fillRect/>
          </a:stretch>
        </p:blipFill>
        <p:spPr>
          <a:xfrm>
            <a:off x="10383083" y="5307646"/>
            <a:ext cx="1159329" cy="1159329"/>
          </a:xfrm>
          <a:prstGeom prst="rect">
            <a:avLst/>
          </a:prstGeom>
        </p:spPr>
      </p:pic>
      <p:pic>
        <p:nvPicPr>
          <p:cNvPr id="8" name="Bild 7">
            <a:extLst>
              <a:ext uri="{FF2B5EF4-FFF2-40B4-BE49-F238E27FC236}">
                <a16:creationId xmlns:a16="http://schemas.microsoft.com/office/drawing/2014/main" id="{2FC31CE6-F5B8-99DC-50C4-25BFC13D05BF}"/>
              </a:ext>
            </a:extLst>
          </p:cNvPr>
          <p:cNvPicPr>
            <a:picLocks noChangeAspect="1"/>
          </p:cNvPicPr>
          <p:nvPr/>
        </p:nvPicPr>
        <p:blipFill>
          <a:blip r:embed="rId49">
            <a:extLst>
              <a:ext uri="{96DAC541-7B7A-43D3-8B79-37D633B846F1}">
                <asvg:svgBlip xmlns:asvg="http://schemas.microsoft.com/office/drawing/2016/SVG/main" r:embed="rId50"/>
              </a:ext>
            </a:extLst>
          </a:blip>
          <a:stretch>
            <a:fillRect/>
          </a:stretch>
        </p:blipFill>
        <p:spPr>
          <a:xfrm>
            <a:off x="8689704" y="5345349"/>
            <a:ext cx="1267767" cy="1267767"/>
          </a:xfrm>
          <a:prstGeom prst="rect">
            <a:avLst/>
          </a:prstGeom>
        </p:spPr>
      </p:pic>
      <p:pic>
        <p:nvPicPr>
          <p:cNvPr id="14" name="Bild 13">
            <a:extLst>
              <a:ext uri="{FF2B5EF4-FFF2-40B4-BE49-F238E27FC236}">
                <a16:creationId xmlns:a16="http://schemas.microsoft.com/office/drawing/2014/main" id="{133B9B70-3A2C-272D-2E06-9BB6553E7327}"/>
              </a:ext>
            </a:extLst>
          </p:cNvPr>
          <p:cNvPicPr>
            <a:picLocks noChangeAspect="1"/>
          </p:cNvPicPr>
          <p:nvPr/>
        </p:nvPicPr>
        <p:blipFill>
          <a:blip r:embed="rId51">
            <a:extLst>
              <a:ext uri="{96DAC541-7B7A-43D3-8B79-37D633B846F1}">
                <asvg:svgBlip xmlns:asvg="http://schemas.microsoft.com/office/drawing/2016/SVG/main" r:embed="rId52"/>
              </a:ext>
            </a:extLst>
          </a:blip>
          <a:stretch>
            <a:fillRect/>
          </a:stretch>
        </p:blipFill>
        <p:spPr>
          <a:xfrm>
            <a:off x="7008752" y="5279508"/>
            <a:ext cx="1256903" cy="1256903"/>
          </a:xfrm>
          <a:prstGeom prst="rect">
            <a:avLst/>
          </a:prstGeom>
        </p:spPr>
      </p:pic>
      <p:pic>
        <p:nvPicPr>
          <p:cNvPr id="18" name="Bild 17">
            <a:extLst>
              <a:ext uri="{FF2B5EF4-FFF2-40B4-BE49-F238E27FC236}">
                <a16:creationId xmlns:a16="http://schemas.microsoft.com/office/drawing/2014/main" id="{C57F3AA7-9B3F-E6E7-B8FB-FDE715B4BD38}"/>
              </a:ext>
            </a:extLst>
          </p:cNvPr>
          <p:cNvPicPr>
            <a:picLocks noChangeAspect="1"/>
          </p:cNvPicPr>
          <p:nvPr/>
        </p:nvPicPr>
        <p:blipFill>
          <a:blip r:embed="rId53">
            <a:extLst>
              <a:ext uri="{96DAC541-7B7A-43D3-8B79-37D633B846F1}">
                <asvg:svgBlip xmlns:asvg="http://schemas.microsoft.com/office/drawing/2016/SVG/main" r:embed="rId54"/>
              </a:ext>
            </a:extLst>
          </a:blip>
          <a:stretch>
            <a:fillRect/>
          </a:stretch>
        </p:blipFill>
        <p:spPr>
          <a:xfrm>
            <a:off x="5382705" y="5424640"/>
            <a:ext cx="1106903" cy="1106903"/>
          </a:xfrm>
          <a:prstGeom prst="rect">
            <a:avLst/>
          </a:prstGeom>
        </p:spPr>
      </p:pic>
      <p:pic>
        <p:nvPicPr>
          <p:cNvPr id="22" name="Bild 21">
            <a:extLst>
              <a:ext uri="{FF2B5EF4-FFF2-40B4-BE49-F238E27FC236}">
                <a16:creationId xmlns:a16="http://schemas.microsoft.com/office/drawing/2014/main" id="{BF9E3076-CE91-2CE4-EEF9-741F00550BB9}"/>
              </a:ext>
            </a:extLst>
          </p:cNvPr>
          <p:cNvPicPr>
            <a:picLocks noChangeAspect="1"/>
          </p:cNvPicPr>
          <p:nvPr/>
        </p:nvPicPr>
        <p:blipFill>
          <a:blip r:embed="rId55">
            <a:extLst>
              <a:ext uri="{96DAC541-7B7A-43D3-8B79-37D633B846F1}">
                <asvg:svgBlip xmlns:asvg="http://schemas.microsoft.com/office/drawing/2016/SVG/main" r:embed="rId56"/>
              </a:ext>
            </a:extLst>
          </a:blip>
          <a:stretch>
            <a:fillRect/>
          </a:stretch>
        </p:blipFill>
        <p:spPr>
          <a:xfrm>
            <a:off x="3620786" y="5345349"/>
            <a:ext cx="1267766" cy="1267766"/>
          </a:xfrm>
          <a:prstGeom prst="rect">
            <a:avLst/>
          </a:prstGeom>
        </p:spPr>
      </p:pic>
      <p:pic>
        <p:nvPicPr>
          <p:cNvPr id="26" name="Bild 25">
            <a:extLst>
              <a:ext uri="{FF2B5EF4-FFF2-40B4-BE49-F238E27FC236}">
                <a16:creationId xmlns:a16="http://schemas.microsoft.com/office/drawing/2014/main" id="{1925A176-2758-A3D3-785C-9889D2473366}"/>
              </a:ext>
            </a:extLst>
          </p:cNvPr>
          <p:cNvPicPr>
            <a:picLocks noChangeAspect="1"/>
          </p:cNvPicPr>
          <p:nvPr/>
        </p:nvPicPr>
        <p:blipFill>
          <a:blip r:embed="rId57">
            <a:extLst>
              <a:ext uri="{96DAC541-7B7A-43D3-8B79-37D633B846F1}">
                <asvg:svgBlip xmlns:asvg="http://schemas.microsoft.com/office/drawing/2016/SVG/main" r:embed="rId58"/>
              </a:ext>
            </a:extLst>
          </a:blip>
          <a:stretch>
            <a:fillRect/>
          </a:stretch>
        </p:blipFill>
        <p:spPr>
          <a:xfrm>
            <a:off x="1987548" y="5399659"/>
            <a:ext cx="1267767" cy="12677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714429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9</Slides>
  <Notes>0</Notes>
  <HiddenSlides>0</HiddenSlide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9</vt:i4>
      </vt:variant>
    </vt:vector>
  </HeadingPairs>
  <TitlesOfParts>
    <vt:vector size="11" baseType="lpstr">
      <vt:lpstr>Office-tema</vt:lpstr>
      <vt:lpstr>1_Office-tema</vt:lpstr>
      <vt:lpstr>PowerPoint Presentation</vt:lpstr>
      <vt:lpstr>PowerPoint Presentation</vt:lpstr>
      <vt:lpstr>PowerPoint Presentation</vt:lpstr>
      <vt:lpstr>Kapitelsida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Mall i PPT - Åmål</dc:title>
  <dc:creator>Mikael Stenberg</dc:creator>
  <keywords/>
  <revision>1</revision>
  <dcterms:created xsi:type="dcterms:W3CDTF">2025-10-23T08:10:07.0000000Z</dcterms:created>
  <dcterms:modified xsi:type="dcterms:W3CDTF">2026-01-14T09:21:13.0000000Z</dcterms:modified>
</coreProperties>
</file>