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64" r:id="rId2"/>
    <p:sldId id="265" r:id="rId3"/>
    <p:sldId id="256" r:id="rId4"/>
    <p:sldId id="267" r:id="rId5"/>
    <p:sldId id="270" r:id="rId6"/>
    <p:sldId id="271" r:id="rId7"/>
    <p:sldId id="268" r:id="rId8"/>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ktionssidor" id="{E2E6B595-536E-4171-81FE-DB6ACFA755D1}">
          <p14:sldIdLst>
            <p14:sldId id="264"/>
            <p14:sldId id="265"/>
          </p14:sldIdLst>
        </p14:section>
        <p14:section name="Presentation" id="{997E5CB6-8E1B-4A64-8F32-4935AD7BB5F2}">
          <p14:sldIdLst>
            <p14:sldId id="256"/>
            <p14:sldId id="267"/>
            <p14:sldId id="270"/>
            <p14:sldId id="271"/>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76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005052-A8D2-405D-8DA9-A9126D4E4FF9}" v="4" dt="2025-03-19T10:33:45.7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8" d="100"/>
          <a:sy n="108" d="100"/>
        </p:scale>
        <p:origin x="114" y="966"/>
      </p:cViewPr>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7.xml" Id="rId8" /><Relationship Type="http://schemas.openxmlformats.org/officeDocument/2006/relationships/tableStyles" Target="tableStyles.xml" Id="rId13" /><Relationship Type="http://schemas.openxmlformats.org/officeDocument/2006/relationships/slide" Target="slides/slide2.xml" Id="rId3" /><Relationship Type="http://schemas.openxmlformats.org/officeDocument/2006/relationships/slide" Target="slides/slide6.xml" Id="rId7" /><Relationship Type="http://schemas.openxmlformats.org/officeDocument/2006/relationships/theme" Target="theme/theme1.xml" Id="rId12"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slide" Target="slides/slide5.xml" Id="rId6" /><Relationship Type="http://schemas.openxmlformats.org/officeDocument/2006/relationships/viewProps" Target="viewProps.xml" Id="rId11" /><Relationship Type="http://schemas.openxmlformats.org/officeDocument/2006/relationships/slide" Target="slides/slide4.xml" Id="rId5" /><Relationship Type="http://schemas.microsoft.com/office/2015/10/relationships/revisionInfo" Target="revisionInfo.xml" Id="rId15" /><Relationship Type="http://schemas.openxmlformats.org/officeDocument/2006/relationships/presProps" Target="presProps.xml" Id="rId10" /><Relationship Type="http://schemas.openxmlformats.org/officeDocument/2006/relationships/slide" Target="slides/slide3.xml" Id="rId4" /><Relationship Type="http://schemas.openxmlformats.org/officeDocument/2006/relationships/notesMaster" Target="notesMasters/notesMaster1.xml" Id="rId9" /><Relationship Type="http://schemas.microsoft.com/office/2016/11/relationships/changesInfo" Target="changesInfos/changesInfo1.xml" Id="rId14"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Lundberg" userId="95ac9181-1296-40bc-a9e2-aec42f8c7135" providerId="ADAL" clId="{1C0C1713-9B85-4E21-AAEC-39E484F8DD0E}"/>
    <pc:docChg chg="custSel modSld">
      <pc:chgData name="Anna Lundberg" userId="95ac9181-1296-40bc-a9e2-aec42f8c7135" providerId="ADAL" clId="{1C0C1713-9B85-4E21-AAEC-39E484F8DD0E}" dt="2025-03-19T10:41:46.739" v="22" actId="20577"/>
      <pc:docMkLst>
        <pc:docMk/>
      </pc:docMkLst>
      <pc:sldChg chg="modSp mod">
        <pc:chgData name="Anna Lundberg" userId="95ac9181-1296-40bc-a9e2-aec42f8c7135" providerId="ADAL" clId="{1C0C1713-9B85-4E21-AAEC-39E484F8DD0E}" dt="2025-03-19T10:41:46.739" v="22" actId="20577"/>
        <pc:sldMkLst>
          <pc:docMk/>
          <pc:sldMk cId="3893338816" sldId="256"/>
        </pc:sldMkLst>
        <pc:spChg chg="mod">
          <ac:chgData name="Anna Lundberg" userId="95ac9181-1296-40bc-a9e2-aec42f8c7135" providerId="ADAL" clId="{1C0C1713-9B85-4E21-AAEC-39E484F8DD0E}" dt="2025-03-19T10:41:46.739" v="22" actId="20577"/>
          <ac:spMkLst>
            <pc:docMk/>
            <pc:sldMk cId="3893338816" sldId="256"/>
            <ac:spMk id="2" creationId="{3F136FA0-238B-AD71-B25D-4F976F1E2E1B}"/>
          </ac:spMkLst>
        </pc:spChg>
      </pc:sldChg>
    </pc:docChg>
  </pc:docChgLst>
  <pc:docChgLst>
    <pc:chgData name="Anna Lundberg" userId="95ac9181-1296-40bc-a9e2-aec42f8c7135" providerId="ADAL" clId="{BE005052-A8D2-405D-8DA9-A9126D4E4FF9}"/>
    <pc:docChg chg="undo custSel addSld delSld modSld sldOrd delMainMaster modMainMaster modSection">
      <pc:chgData name="Anna Lundberg" userId="95ac9181-1296-40bc-a9e2-aec42f8c7135" providerId="ADAL" clId="{BE005052-A8D2-405D-8DA9-A9126D4E4FF9}" dt="2025-03-19T10:37:56.023" v="212" actId="6549"/>
      <pc:docMkLst>
        <pc:docMk/>
      </pc:docMkLst>
      <pc:sldChg chg="modSp mod ord">
        <pc:chgData name="Anna Lundberg" userId="95ac9181-1296-40bc-a9e2-aec42f8c7135" providerId="ADAL" clId="{BE005052-A8D2-405D-8DA9-A9126D4E4FF9}" dt="2025-03-19T10:37:43.360" v="208" actId="20577"/>
        <pc:sldMkLst>
          <pc:docMk/>
          <pc:sldMk cId="3893338816" sldId="256"/>
        </pc:sldMkLst>
        <pc:spChg chg="mod">
          <ac:chgData name="Anna Lundberg" userId="95ac9181-1296-40bc-a9e2-aec42f8c7135" providerId="ADAL" clId="{BE005052-A8D2-405D-8DA9-A9126D4E4FF9}" dt="2025-03-19T10:37:43.360" v="208" actId="20577"/>
          <ac:spMkLst>
            <pc:docMk/>
            <pc:sldMk cId="3893338816" sldId="256"/>
            <ac:spMk id="2" creationId="{3F136FA0-238B-AD71-B25D-4F976F1E2E1B}"/>
          </ac:spMkLst>
        </pc:spChg>
      </pc:sldChg>
      <pc:sldChg chg="modSp mod">
        <pc:chgData name="Anna Lundberg" userId="95ac9181-1296-40bc-a9e2-aec42f8c7135" providerId="ADAL" clId="{BE005052-A8D2-405D-8DA9-A9126D4E4FF9}" dt="2025-03-19T10:37:56.023" v="212" actId="6549"/>
        <pc:sldMkLst>
          <pc:docMk/>
          <pc:sldMk cId="3051077908" sldId="264"/>
        </pc:sldMkLst>
        <pc:spChg chg="mod">
          <ac:chgData name="Anna Lundberg" userId="95ac9181-1296-40bc-a9e2-aec42f8c7135" providerId="ADAL" clId="{BE005052-A8D2-405D-8DA9-A9126D4E4FF9}" dt="2025-03-19T10:37:56.023" v="212" actId="6549"/>
          <ac:spMkLst>
            <pc:docMk/>
            <pc:sldMk cId="3051077908" sldId="264"/>
            <ac:spMk id="4" creationId="{A9F088F9-CB6E-0DFF-DEF4-14D66AEE8C45}"/>
          </ac:spMkLst>
        </pc:spChg>
        <pc:picChg chg="mod">
          <ac:chgData name="Anna Lundberg" userId="95ac9181-1296-40bc-a9e2-aec42f8c7135" providerId="ADAL" clId="{BE005052-A8D2-405D-8DA9-A9126D4E4FF9}" dt="2025-03-19T10:32:45.224" v="4" actId="14826"/>
          <ac:picMkLst>
            <pc:docMk/>
            <pc:sldMk cId="3051077908" sldId="264"/>
            <ac:picMk id="12" creationId="{EBB40B38-EE6A-43C1-164B-48156019551A}"/>
          </ac:picMkLst>
        </pc:picChg>
      </pc:sldChg>
      <pc:sldChg chg="addSp delSp modSp del mod chgLayout">
        <pc:chgData name="Anna Lundberg" userId="95ac9181-1296-40bc-a9e2-aec42f8c7135" providerId="ADAL" clId="{BE005052-A8D2-405D-8DA9-A9126D4E4FF9}" dt="2025-03-19T10:35:03.749" v="107" actId="47"/>
        <pc:sldMkLst>
          <pc:docMk/>
          <pc:sldMk cId="90478754" sldId="269"/>
        </pc:sldMkLst>
        <pc:spChg chg="del">
          <ac:chgData name="Anna Lundberg" userId="95ac9181-1296-40bc-a9e2-aec42f8c7135" providerId="ADAL" clId="{BE005052-A8D2-405D-8DA9-A9126D4E4FF9}" dt="2025-03-19T10:34:58.299" v="98" actId="700"/>
          <ac:spMkLst>
            <pc:docMk/>
            <pc:sldMk cId="90478754" sldId="269"/>
            <ac:spMk id="2" creationId="{4B04FA48-19D9-8B60-33A1-6C7A74D69950}"/>
          </ac:spMkLst>
        </pc:spChg>
        <pc:spChg chg="del">
          <ac:chgData name="Anna Lundberg" userId="95ac9181-1296-40bc-a9e2-aec42f8c7135" providerId="ADAL" clId="{BE005052-A8D2-405D-8DA9-A9126D4E4FF9}" dt="2025-03-19T10:34:58.299" v="98" actId="700"/>
          <ac:spMkLst>
            <pc:docMk/>
            <pc:sldMk cId="90478754" sldId="269"/>
            <ac:spMk id="3" creationId="{775E12AC-1E2F-F26E-1E12-1DAEB36F5AE1}"/>
          </ac:spMkLst>
        </pc:spChg>
        <pc:spChg chg="mod ord">
          <ac:chgData name="Anna Lundberg" userId="95ac9181-1296-40bc-a9e2-aec42f8c7135" providerId="ADAL" clId="{BE005052-A8D2-405D-8DA9-A9126D4E4FF9}" dt="2025-03-19T10:34:58.299" v="98" actId="700"/>
          <ac:spMkLst>
            <pc:docMk/>
            <pc:sldMk cId="90478754" sldId="269"/>
            <ac:spMk id="4" creationId="{B1DB5C28-2ECA-20F6-6779-E937D50DE89D}"/>
          </ac:spMkLst>
        </pc:spChg>
        <pc:spChg chg="add mod ord">
          <ac:chgData name="Anna Lundberg" userId="95ac9181-1296-40bc-a9e2-aec42f8c7135" providerId="ADAL" clId="{BE005052-A8D2-405D-8DA9-A9126D4E4FF9}" dt="2025-03-19T10:35:00.435" v="106" actId="20577"/>
          <ac:spMkLst>
            <pc:docMk/>
            <pc:sldMk cId="90478754" sldId="269"/>
            <ac:spMk id="5" creationId="{C5621986-BE1A-602B-4B14-BFA0DDC523B1}"/>
          </ac:spMkLst>
        </pc:spChg>
        <pc:spChg chg="add mod ord">
          <ac:chgData name="Anna Lundberg" userId="95ac9181-1296-40bc-a9e2-aec42f8c7135" providerId="ADAL" clId="{BE005052-A8D2-405D-8DA9-A9126D4E4FF9}" dt="2025-03-19T10:34:58.299" v="98" actId="700"/>
          <ac:spMkLst>
            <pc:docMk/>
            <pc:sldMk cId="90478754" sldId="269"/>
            <ac:spMk id="6" creationId="{F41261F0-A95E-C816-0809-010EE762A5F0}"/>
          </ac:spMkLst>
        </pc:spChg>
      </pc:sldChg>
      <pc:sldChg chg="add del">
        <pc:chgData name="Anna Lundberg" userId="95ac9181-1296-40bc-a9e2-aec42f8c7135" providerId="ADAL" clId="{BE005052-A8D2-405D-8DA9-A9126D4E4FF9}" dt="2025-03-19T10:35:10.884" v="108" actId="47"/>
        <pc:sldMkLst>
          <pc:docMk/>
          <pc:sldMk cId="2754348952" sldId="272"/>
        </pc:sldMkLst>
      </pc:sldChg>
      <pc:sldMasterChg chg="modSldLayout">
        <pc:chgData name="Anna Lundberg" userId="95ac9181-1296-40bc-a9e2-aec42f8c7135" providerId="ADAL" clId="{BE005052-A8D2-405D-8DA9-A9126D4E4FF9}" dt="2025-03-19T10:30:05.069" v="0" actId="478"/>
        <pc:sldMasterMkLst>
          <pc:docMk/>
          <pc:sldMasterMk cId="3301555167" sldId="2147483660"/>
        </pc:sldMasterMkLst>
        <pc:sldLayoutChg chg="delSp mod">
          <pc:chgData name="Anna Lundberg" userId="95ac9181-1296-40bc-a9e2-aec42f8c7135" providerId="ADAL" clId="{BE005052-A8D2-405D-8DA9-A9126D4E4FF9}" dt="2025-03-19T10:30:05.069" v="0" actId="478"/>
          <pc:sldLayoutMkLst>
            <pc:docMk/>
            <pc:sldMasterMk cId="3301555167" sldId="2147483660"/>
            <pc:sldLayoutMk cId="2242088011" sldId="2147483661"/>
          </pc:sldLayoutMkLst>
          <pc:spChg chg="del">
            <ac:chgData name="Anna Lundberg" userId="95ac9181-1296-40bc-a9e2-aec42f8c7135" providerId="ADAL" clId="{BE005052-A8D2-405D-8DA9-A9126D4E4FF9}" dt="2025-03-19T10:30:05.069" v="0" actId="478"/>
            <ac:spMkLst>
              <pc:docMk/>
              <pc:sldMasterMk cId="3301555167" sldId="2147483660"/>
              <pc:sldLayoutMk cId="2242088011" sldId="2147483661"/>
              <ac:spMk id="7" creationId="{9DE9234A-637E-8DCC-C580-476CDBF33DA7}"/>
            </ac:spMkLst>
          </pc:spChg>
        </pc:sldLayoutChg>
      </pc:sldMasterChg>
      <pc:sldMasterChg chg="del">
        <pc:chgData name="Anna Lundberg" userId="95ac9181-1296-40bc-a9e2-aec42f8c7135" providerId="ADAL" clId="{BE005052-A8D2-405D-8DA9-A9126D4E4FF9}" dt="2025-03-19T10:30:10.792" v="1" actId="2696"/>
        <pc:sldMasterMkLst>
          <pc:docMk/>
          <pc:sldMasterMk cId="643126097" sldId="2147483683"/>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1CA1D3-799A-40C3-B9A2-4882C1C2AA26}" type="datetimeFigureOut">
              <a:rPr lang="sv-SE" smtClean="0"/>
              <a:t>2025-03-19</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42D836-1F63-47E0-8375-0C00D1A49D10}" type="slidenum">
              <a:rPr lang="sv-SE" smtClean="0"/>
              <a:t>‹#›</a:t>
            </a:fld>
            <a:endParaRPr lang="sv-SE"/>
          </a:p>
        </p:txBody>
      </p:sp>
    </p:spTree>
    <p:extLst>
      <p:ext uri="{BB962C8B-B14F-4D97-AF65-F5344CB8AC3E}">
        <p14:creationId xmlns:p14="http://schemas.microsoft.com/office/powerpoint/2010/main" val="1747171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w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5.w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med symbol">
    <p:bg>
      <p:bgPr>
        <a:solidFill>
          <a:schemeClr val="accent2"/>
        </a:soli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4E842D76-A6DB-CC4E-6393-E1E153726238}"/>
              </a:ext>
            </a:extLst>
          </p:cNvPr>
          <p:cNvSpPr/>
          <p:nvPr userDrawn="1"/>
        </p:nvSpPr>
        <p:spPr>
          <a:xfrm>
            <a:off x="0" y="0"/>
            <a:ext cx="12192000" cy="6858000"/>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sv-SE"/>
          </a:p>
        </p:txBody>
      </p:sp>
      <p:pic>
        <p:nvPicPr>
          <p:cNvPr id="12" name="Bildobjekt 11">
            <a:extLst>
              <a:ext uri="{FF2B5EF4-FFF2-40B4-BE49-F238E27FC236}">
                <a16:creationId xmlns:a16="http://schemas.microsoft.com/office/drawing/2014/main" id="{8CBB3516-8C9E-8E23-6B62-AA1C05B1F9B8}"/>
              </a:ext>
              <a:ext uri="{C183D7F6-B498-43B3-948B-1728B52AA6E4}">
                <adec:decorative xmlns:adec="http://schemas.microsoft.com/office/drawing/2017/decorative" val="1"/>
              </a:ext>
            </a:extLst>
          </p:cNvPr>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a:off x="7852005" y="634467"/>
            <a:ext cx="3965164" cy="6765561"/>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910405" y="1242647"/>
            <a:ext cx="8743952" cy="2387600"/>
          </a:xfrm>
        </p:spPr>
        <p:txBody>
          <a:bodyPr anchor="b"/>
          <a:lstStyle>
            <a:lvl1pPr algn="l">
              <a:defRPr sz="6000" b="1" spc="100" baseline="0">
                <a:solidFill>
                  <a:schemeClr val="bg1"/>
                </a:solidFill>
              </a:defRPr>
            </a:lvl1pPr>
          </a:lstStyle>
          <a:p>
            <a:r>
              <a:rPr lang="sv-SE" dirty="0"/>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910405" y="3752214"/>
            <a:ext cx="8743952" cy="1506903"/>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l">
              <a:lnSpc>
                <a:spcPct val="100000"/>
              </a:lnSpc>
            </a:pPr>
            <a:r>
              <a:rPr lang="sv-SE" dirty="0">
                <a:solidFill>
                  <a:schemeClr val="bg1"/>
                </a:solidFill>
              </a:rPr>
              <a:t>Klicka för att lägga till underrubrik</a:t>
            </a:r>
          </a:p>
        </p:txBody>
      </p:sp>
      <p:pic>
        <p:nvPicPr>
          <p:cNvPr id="16" name="Bildobjekt 15" descr="Logotyp Vårdsamverkan Skaraborg">
            <a:extLst>
              <a:ext uri="{FF2B5EF4-FFF2-40B4-BE49-F238E27FC236}">
                <a16:creationId xmlns:a16="http://schemas.microsoft.com/office/drawing/2014/main" id="{C62EDADB-3A67-3187-904C-6603CEB4621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0405" y="5481505"/>
            <a:ext cx="2264737" cy="785109"/>
          </a:xfrm>
          <a:prstGeom prst="rect">
            <a:avLst/>
          </a:prstGeom>
        </p:spPr>
      </p:pic>
      <p:sp>
        <p:nvSpPr>
          <p:cNvPr id="5" name="Platshållare för datum 4">
            <a:extLst>
              <a:ext uri="{FF2B5EF4-FFF2-40B4-BE49-F238E27FC236}">
                <a16:creationId xmlns:a16="http://schemas.microsoft.com/office/drawing/2014/main" id="{28F6FBF1-B450-C5E6-8A75-2EAAA9CAF89D}"/>
              </a:ext>
            </a:extLst>
          </p:cNvPr>
          <p:cNvSpPr>
            <a:spLocks noGrp="1"/>
          </p:cNvSpPr>
          <p:nvPr>
            <p:ph type="dt" sz="half" idx="10"/>
          </p:nvPr>
        </p:nvSpPr>
        <p:spPr/>
        <p:txBody>
          <a:bodyPr/>
          <a:lstStyle/>
          <a:p>
            <a:endParaRPr lang="sv-SE"/>
          </a:p>
        </p:txBody>
      </p:sp>
      <p:sp>
        <p:nvSpPr>
          <p:cNvPr id="6" name="Platshållare för sidfot 5">
            <a:extLst>
              <a:ext uri="{FF2B5EF4-FFF2-40B4-BE49-F238E27FC236}">
                <a16:creationId xmlns:a16="http://schemas.microsoft.com/office/drawing/2014/main" id="{3A0EE374-E297-48B4-6140-459C90A9AF6F}"/>
              </a:ext>
            </a:extLst>
          </p:cNvPr>
          <p:cNvSpPr>
            <a:spLocks noGrp="1"/>
          </p:cNvSpPr>
          <p:nvPr>
            <p:ph type="ftr" sz="quarter" idx="11"/>
          </p:nvPr>
        </p:nvSpPr>
        <p:spPr/>
        <p:txBody>
          <a:bodyPr/>
          <a:lstStyle/>
          <a:p>
            <a:r>
              <a:rPr lang="sv-SE"/>
              <a:t>https://www.vardsamverkan.se/skaraborg/</a:t>
            </a:r>
            <a:endParaRPr lang="sv-SE" dirty="0"/>
          </a:p>
        </p:txBody>
      </p:sp>
      <p:sp>
        <p:nvSpPr>
          <p:cNvPr id="8" name="Platshållare för bildnummer 7">
            <a:extLst>
              <a:ext uri="{FF2B5EF4-FFF2-40B4-BE49-F238E27FC236}">
                <a16:creationId xmlns:a16="http://schemas.microsoft.com/office/drawing/2014/main" id="{0D2D39C1-2411-F8CC-AD41-A61B5B20C4D6}"/>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242088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Rubrik och innehåll med hö-banner (röd)">
    <p:bg>
      <p:bgPr>
        <a:solidFill>
          <a:srgbClr val="D4765B">
            <a:alpha val="30000"/>
          </a:srgb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1" y="365125"/>
            <a:ext cx="9858554" cy="1325563"/>
          </a:xfrm>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199" y="1825625"/>
            <a:ext cx="9858556"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https://www.vardsamverkan.se/skaraborg/</a:t>
            </a:r>
            <a:endParaRPr lang="sv-SE" dirty="0"/>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2086156" cy="365125"/>
          </a:xfrm>
        </p:spPr>
        <p:txBody>
          <a:bodyPr/>
          <a:lstStyle/>
          <a:p>
            <a:fld id="{359EE84F-F0AF-4D0C-8954-4D2D92E8E9D5}" type="slidenum">
              <a:rPr lang="sv-SE" smtClean="0"/>
              <a:t>‹#›</a:t>
            </a:fld>
            <a:endParaRPr lang="sv-SE"/>
          </a:p>
        </p:txBody>
      </p:sp>
      <p:grpSp>
        <p:nvGrpSpPr>
          <p:cNvPr id="7" name="Grupp 6">
            <a:extLst>
              <a:ext uri="{FF2B5EF4-FFF2-40B4-BE49-F238E27FC236}">
                <a16:creationId xmlns:a16="http://schemas.microsoft.com/office/drawing/2014/main" id="{00205EDD-1C34-26AB-2AEC-8AEE4B7EA759}"/>
              </a:ext>
            </a:extLst>
          </p:cNvPr>
          <p:cNvGrpSpPr/>
          <p:nvPr userDrawn="1"/>
        </p:nvGrpSpPr>
        <p:grpSpPr>
          <a:xfrm>
            <a:off x="10993321" y="0"/>
            <a:ext cx="1207669" cy="6858000"/>
            <a:chOff x="10984331" y="0"/>
            <a:chExt cx="1207669" cy="6858000"/>
          </a:xfrm>
          <a:solidFill>
            <a:srgbClr val="D4765B"/>
          </a:solidFill>
        </p:grpSpPr>
        <p:sp>
          <p:nvSpPr>
            <p:cNvPr id="12" name="Rektangel 11">
              <a:extLst>
                <a:ext uri="{FF2B5EF4-FFF2-40B4-BE49-F238E27FC236}">
                  <a16:creationId xmlns:a16="http://schemas.microsoft.com/office/drawing/2014/main" id="{CF5A64CF-CAC4-2788-D850-1E7333FF41D8}"/>
                </a:ext>
              </a:extLst>
            </p:cNvPr>
            <p:cNvSpPr/>
            <p:nvPr/>
          </p:nvSpPr>
          <p:spPr>
            <a:xfrm>
              <a:off x="10984331" y="0"/>
              <a:ext cx="1207669"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3" name="Bildobjekt 12">
              <a:extLst>
                <a:ext uri="{FF2B5EF4-FFF2-40B4-BE49-F238E27FC236}">
                  <a16:creationId xmlns:a16="http://schemas.microsoft.com/office/drawing/2014/main" id="{42609777-55F0-870F-76EB-390366AEE52A}"/>
                </a:ext>
              </a:extLst>
            </p:cNvPr>
            <p:cNvPicPr>
              <a:picLocks noChangeAspect="1"/>
            </p:cNvPicPr>
            <p:nvPr/>
          </p:nvPicPr>
          <p:blipFill rotWithShape="1">
            <a:blip r:embed="rId2">
              <a:alphaModFix amt="20000"/>
              <a:duotone>
                <a:prstClr val="black"/>
                <a:schemeClr val="accent3">
                  <a:tint val="45000"/>
                  <a:satMod val="400000"/>
                </a:schemeClr>
              </a:duotone>
              <a:extLst>
                <a:ext uri="{28A0092B-C50C-407E-A947-70E740481C1C}">
                  <a14:useLocalDpi xmlns:a14="http://schemas.microsoft.com/office/drawing/2010/main" val="0"/>
                </a:ext>
              </a:extLst>
            </a:blip>
            <a:srcRect l="7304" t="-480" r="85377"/>
            <a:stretch/>
          </p:blipFill>
          <p:spPr>
            <a:xfrm>
              <a:off x="10984331" y="1023581"/>
              <a:ext cx="1207669" cy="5737443"/>
            </a:xfrm>
            <a:prstGeom prst="rect">
              <a:avLst/>
            </a:prstGeom>
            <a:grpFill/>
          </p:spPr>
        </p:pic>
      </p:grpSp>
      <p:pic>
        <p:nvPicPr>
          <p:cNvPr id="14" name="Bildobjekt 13">
            <a:extLst>
              <a:ext uri="{FF2B5EF4-FFF2-40B4-BE49-F238E27FC236}">
                <a16:creationId xmlns:a16="http://schemas.microsoft.com/office/drawing/2014/main" id="{86808166-0951-3574-5FD1-21AEC8B90742}"/>
              </a:ext>
              <a:ext uri="{C183D7F6-B498-43B3-948B-1728B52AA6E4}">
                <adec:decorative xmlns:adec="http://schemas.microsoft.com/office/drawing/2017/decorative" val="1"/>
              </a:ext>
            </a:extLst>
          </p:cNvPr>
          <p:cNvPicPr>
            <a:picLocks noChangeAspect="1"/>
          </p:cNvPicPr>
          <p:nvPr userDrawn="1"/>
        </p:nvPicPr>
        <p:blipFill>
          <a:blip r:embed="rId3">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585978" y="1751073"/>
            <a:ext cx="3204618" cy="5467878"/>
          </a:xfrm>
          <a:prstGeom prst="rect">
            <a:avLst/>
          </a:prstGeom>
        </p:spPr>
      </p:pic>
    </p:spTree>
    <p:extLst>
      <p:ext uri="{BB962C8B-B14F-4D97-AF65-F5344CB8AC3E}">
        <p14:creationId xmlns:p14="http://schemas.microsoft.com/office/powerpoint/2010/main" val="481080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rtbild med text (vit)">
    <p:spTree>
      <p:nvGrpSpPr>
        <p:cNvPr id="1" name=""/>
        <p:cNvGrpSpPr/>
        <p:nvPr/>
      </p:nvGrpSpPr>
      <p:grpSpPr>
        <a:xfrm>
          <a:off x="0" y="0"/>
          <a:ext cx="0" cy="0"/>
          <a:chOff x="0" y="0"/>
          <a:chExt cx="0" cy="0"/>
        </a:xfrm>
      </p:grpSpPr>
      <p:pic>
        <p:nvPicPr>
          <p:cNvPr id="14" name="Bildobjekt 13">
            <a:extLst>
              <a:ext uri="{FF2B5EF4-FFF2-40B4-BE49-F238E27FC236}">
                <a16:creationId xmlns:a16="http://schemas.microsoft.com/office/drawing/2014/main" id="{5BF475F0-F4E8-E80E-6CB6-430171310E93}"/>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9080213" y="1884135"/>
            <a:ext cx="3175382" cy="5417994"/>
          </a:xfrm>
          <a:prstGeom prst="rect">
            <a:avLst/>
          </a:prstGeom>
        </p:spPr>
      </p:pic>
      <p:sp>
        <p:nvSpPr>
          <p:cNvPr id="9" name="Rektangel 8">
            <a:extLst>
              <a:ext uri="{FF2B5EF4-FFF2-40B4-BE49-F238E27FC236}">
                <a16:creationId xmlns:a16="http://schemas.microsoft.com/office/drawing/2014/main" id="{22331FD7-E9CC-428E-8053-130AB3694697}"/>
              </a:ext>
            </a:extLst>
          </p:cNvPr>
          <p:cNvSpPr/>
          <p:nvPr/>
        </p:nvSpPr>
        <p:spPr>
          <a:xfrm>
            <a:off x="0" y="0"/>
            <a:ext cx="5763126" cy="6862012"/>
          </a:xfrm>
          <a:prstGeom prst="rect">
            <a:avLst/>
          </a:prstGeom>
          <a:solidFill>
            <a:srgbClr val="D476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238875" y="458787"/>
            <a:ext cx="5114925" cy="1600200"/>
          </a:xfrm>
        </p:spPr>
        <p:txBody>
          <a:bodyPr anchor="b"/>
          <a:lstStyle>
            <a:lvl1pPr>
              <a:defRPr sz="3200"/>
            </a:lvl1pPr>
          </a:lstStyle>
          <a:p>
            <a:r>
              <a:rPr lang="sv-SE" dirty="0"/>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238875" y="2058987"/>
            <a:ext cx="51149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238875" y="5984876"/>
            <a:ext cx="2552698" cy="365125"/>
          </a:xfrm>
        </p:spPr>
        <p:txBody>
          <a:bodyPr/>
          <a:lstStyle/>
          <a:p>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238875" y="6356349"/>
            <a:ext cx="5114925" cy="365125"/>
          </a:xfrm>
        </p:spPr>
        <p:txBody>
          <a:bodyPr/>
          <a:lstStyle/>
          <a:p>
            <a:r>
              <a:rPr lang="sv-SE"/>
              <a:t>https://www.vardsamverkan.se/skaraborg/</a:t>
            </a:r>
            <a:endParaRPr lang="sv-SE" dirty="0"/>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8791574" y="5988050"/>
            <a:ext cx="2562225" cy="365125"/>
          </a:xfrm>
        </p:spPr>
        <p:txBody>
          <a:bodyPr/>
          <a:lstStyle/>
          <a:p>
            <a:fld id="{359EE84F-F0AF-4D0C-8954-4D2D92E8E9D5}" type="slidenum">
              <a:rPr lang="sv-SE" smtClean="0"/>
              <a:t>‹#›</a:t>
            </a:fld>
            <a:endParaRPr lang="sv-SE"/>
          </a:p>
        </p:txBody>
      </p:sp>
      <p:pic>
        <p:nvPicPr>
          <p:cNvPr id="12" name="Bildobjekt 11" descr="Logotyp Vårdsamverkan Skaraborg">
            <a:extLst>
              <a:ext uri="{FF2B5EF4-FFF2-40B4-BE49-F238E27FC236}">
                <a16:creationId xmlns:a16="http://schemas.microsoft.com/office/drawing/2014/main" id="{72C382CF-2F1C-E580-0E79-43198622EAF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1756" y="6053779"/>
            <a:ext cx="1708970" cy="592443"/>
          </a:xfrm>
          <a:prstGeom prst="rect">
            <a:avLst/>
          </a:prstGeom>
        </p:spPr>
      </p:pic>
      <p:pic>
        <p:nvPicPr>
          <p:cNvPr id="13" name="Bildobjekt 12">
            <a:extLst>
              <a:ext uri="{FF2B5EF4-FFF2-40B4-BE49-F238E27FC236}">
                <a16:creationId xmlns:a16="http://schemas.microsoft.com/office/drawing/2014/main" id="{74B9938A-8CA9-5CAF-C662-5D4ECF055506}"/>
              </a:ext>
              <a:ext uri="{C183D7F6-B498-43B3-948B-1728B52AA6E4}">
                <adec:decorative xmlns:adec="http://schemas.microsoft.com/office/drawing/2017/decorative" val="1"/>
              </a:ext>
            </a:extLst>
          </p:cNvPr>
          <p:cNvPicPr>
            <a:picLocks noChangeAspect="1"/>
          </p:cNvPicPr>
          <p:nvPr userDrawn="1"/>
        </p:nvPicPr>
        <p:blipFill>
          <a:blip r:embed="rId4">
            <a:clrChange>
              <a:clrFrom>
                <a:srgbClr val="4665D4"/>
              </a:clrFrom>
              <a:clrTo>
                <a:srgbClr val="4665D4">
                  <a:alpha val="0"/>
                </a:srgbClr>
              </a:clrTo>
            </a:clrChange>
            <a:alphaModFix amt="34000"/>
            <a:extLst>
              <a:ext uri="{28A0092B-C50C-407E-A947-70E740481C1C}">
                <a14:useLocalDpi xmlns:a14="http://schemas.microsoft.com/office/drawing/2010/main" val="0"/>
              </a:ext>
            </a:extLst>
          </a:blip>
          <a:stretch>
            <a:fillRect/>
          </a:stretch>
        </p:blipFill>
        <p:spPr>
          <a:xfrm>
            <a:off x="120316" y="1299730"/>
            <a:ext cx="5522494" cy="4864923"/>
          </a:xfrm>
          <a:prstGeom prst="rect">
            <a:avLst/>
          </a:prstGeom>
          <a:noFill/>
          <a:ln w="38100">
            <a:noFill/>
          </a:ln>
        </p:spPr>
      </p:pic>
    </p:spTree>
    <p:extLst>
      <p:ext uri="{BB962C8B-B14F-4D97-AF65-F5344CB8AC3E}">
        <p14:creationId xmlns:p14="http://schemas.microsoft.com/office/powerpoint/2010/main" val="2031769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rtbild med text (röd)">
    <p:bg>
      <p:bgPr>
        <a:solidFill>
          <a:srgbClr val="D4765B">
            <a:alpha val="30000"/>
          </a:srgb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238875" y="458787"/>
            <a:ext cx="5114925" cy="1600200"/>
          </a:xfrm>
        </p:spPr>
        <p:txBody>
          <a:bodyPr anchor="b"/>
          <a:lstStyle>
            <a:lvl1pPr>
              <a:defRPr sz="3200"/>
            </a:lvl1pPr>
          </a:lstStyle>
          <a:p>
            <a:r>
              <a:rPr lang="sv-SE" dirty="0"/>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238875" y="2058987"/>
            <a:ext cx="51149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238875" y="5984876"/>
            <a:ext cx="2552698" cy="365125"/>
          </a:xfrm>
        </p:spPr>
        <p:txBody>
          <a:bodyPr/>
          <a:lstStyle/>
          <a:p>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238875" y="6356349"/>
            <a:ext cx="5114925" cy="365125"/>
          </a:xfrm>
        </p:spPr>
        <p:txBody>
          <a:bodyPr/>
          <a:lstStyle/>
          <a:p>
            <a:r>
              <a:rPr lang="sv-SE"/>
              <a:t>https://www.vardsamverkan.se/skaraborg/</a:t>
            </a:r>
            <a:endParaRPr lang="sv-SE" dirty="0"/>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8791574" y="5988050"/>
            <a:ext cx="2562225" cy="365125"/>
          </a:xfrm>
        </p:spPr>
        <p:txBody>
          <a:bodyPr/>
          <a:lstStyle/>
          <a:p>
            <a:fld id="{359EE84F-F0AF-4D0C-8954-4D2D92E8E9D5}" type="slidenum">
              <a:rPr lang="sv-SE" smtClean="0"/>
              <a:t>‹#›</a:t>
            </a:fld>
            <a:endParaRPr lang="sv-SE"/>
          </a:p>
        </p:txBody>
      </p:sp>
      <p:pic>
        <p:nvPicPr>
          <p:cNvPr id="3" name="Bildobjekt 2" descr="Logotyp Vårdsamverkan Skaraborg">
            <a:extLst>
              <a:ext uri="{FF2B5EF4-FFF2-40B4-BE49-F238E27FC236}">
                <a16:creationId xmlns:a16="http://schemas.microsoft.com/office/drawing/2014/main" id="{481F7ED1-B61E-97E0-6552-ADCBABEDA52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1756" y="6053779"/>
            <a:ext cx="1708970" cy="592443"/>
          </a:xfrm>
          <a:prstGeom prst="rect">
            <a:avLst/>
          </a:prstGeom>
        </p:spPr>
      </p:pic>
      <p:pic>
        <p:nvPicPr>
          <p:cNvPr id="11" name="Bildobjekt 10">
            <a:extLst>
              <a:ext uri="{FF2B5EF4-FFF2-40B4-BE49-F238E27FC236}">
                <a16:creationId xmlns:a16="http://schemas.microsoft.com/office/drawing/2014/main" id="{B1DD8EC9-1CF3-394D-ED66-6AFDD059072A}"/>
              </a:ext>
              <a:ext uri="{C183D7F6-B498-43B3-948B-1728B52AA6E4}">
                <adec:decorative xmlns:adec="http://schemas.microsoft.com/office/drawing/2017/decorative" val="1"/>
              </a:ext>
            </a:extLst>
          </p:cNvPr>
          <p:cNvPicPr>
            <a:picLocks noChangeAspect="1"/>
          </p:cNvPicPr>
          <p:nvPr userDrawn="1"/>
        </p:nvPicPr>
        <p:blipFill>
          <a:blip r:embed="rId3">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9080213" y="1884135"/>
            <a:ext cx="3175382" cy="5417994"/>
          </a:xfrm>
          <a:prstGeom prst="rect">
            <a:avLst/>
          </a:prstGeom>
        </p:spPr>
      </p:pic>
      <p:sp>
        <p:nvSpPr>
          <p:cNvPr id="13" name="Rektangel 12">
            <a:extLst>
              <a:ext uri="{FF2B5EF4-FFF2-40B4-BE49-F238E27FC236}">
                <a16:creationId xmlns:a16="http://schemas.microsoft.com/office/drawing/2014/main" id="{8FBF7949-53F4-E946-FBA4-D30E59C0078F}"/>
              </a:ext>
            </a:extLst>
          </p:cNvPr>
          <p:cNvSpPr/>
          <p:nvPr userDrawn="1"/>
        </p:nvSpPr>
        <p:spPr>
          <a:xfrm>
            <a:off x="0" y="0"/>
            <a:ext cx="5763126" cy="6862012"/>
          </a:xfrm>
          <a:prstGeom prst="rect">
            <a:avLst/>
          </a:prstGeom>
          <a:solidFill>
            <a:srgbClr val="D476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4" name="Bildobjekt 13">
            <a:extLst>
              <a:ext uri="{FF2B5EF4-FFF2-40B4-BE49-F238E27FC236}">
                <a16:creationId xmlns:a16="http://schemas.microsoft.com/office/drawing/2014/main" id="{230F8609-4E63-3DCB-A667-138BC3DC67EE}"/>
              </a:ext>
              <a:ext uri="{C183D7F6-B498-43B3-948B-1728B52AA6E4}">
                <adec:decorative xmlns:adec="http://schemas.microsoft.com/office/drawing/2017/decorative" val="1"/>
              </a:ext>
            </a:extLst>
          </p:cNvPr>
          <p:cNvPicPr>
            <a:picLocks noChangeAspect="1"/>
          </p:cNvPicPr>
          <p:nvPr userDrawn="1"/>
        </p:nvPicPr>
        <p:blipFill>
          <a:blip r:embed="rId4">
            <a:clrChange>
              <a:clrFrom>
                <a:srgbClr val="4665D4"/>
              </a:clrFrom>
              <a:clrTo>
                <a:srgbClr val="4665D4">
                  <a:alpha val="0"/>
                </a:srgbClr>
              </a:clrTo>
            </a:clrChange>
            <a:alphaModFix amt="34000"/>
            <a:extLst>
              <a:ext uri="{28A0092B-C50C-407E-A947-70E740481C1C}">
                <a14:useLocalDpi xmlns:a14="http://schemas.microsoft.com/office/drawing/2010/main" val="0"/>
              </a:ext>
            </a:extLst>
          </a:blip>
          <a:stretch>
            <a:fillRect/>
          </a:stretch>
        </p:blipFill>
        <p:spPr>
          <a:xfrm>
            <a:off x="120316" y="1299730"/>
            <a:ext cx="5522494" cy="4864923"/>
          </a:xfrm>
          <a:prstGeom prst="rect">
            <a:avLst/>
          </a:prstGeom>
          <a:noFill/>
          <a:ln w="38100">
            <a:noFill/>
          </a:ln>
        </p:spPr>
      </p:pic>
    </p:spTree>
    <p:extLst>
      <p:ext uri="{BB962C8B-B14F-4D97-AF65-F5344CB8AC3E}">
        <p14:creationId xmlns:p14="http://schemas.microsoft.com/office/powerpoint/2010/main" val="1721067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höger med bildtext (vi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57200"/>
            <a:ext cx="4760912" cy="1600200"/>
          </a:xfrm>
        </p:spPr>
        <p:txBody>
          <a:bodyPr anchor="b"/>
          <a:lstStyle>
            <a:lvl1pPr>
              <a:defRPr sz="3200"/>
            </a:lvl1pPr>
          </a:lstStyle>
          <a:p>
            <a:r>
              <a:rPr lang="sv-SE" dirty="0"/>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6096000" y="136525"/>
            <a:ext cx="5943600" cy="6584950"/>
          </a:xfrm>
          <a:solidFill>
            <a:schemeClr val="accent3">
              <a:lumMod val="40000"/>
              <a:lumOff val="6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400"/>
            <a:ext cx="47609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5981700"/>
            <a:ext cx="2379662" cy="365125"/>
          </a:xfrm>
        </p:spPr>
        <p:txBody>
          <a:bodyPr/>
          <a:lstStyle/>
          <a:p>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p>
            <a:r>
              <a:rPr lang="sv-SE"/>
              <a:t>https://www.vardsamverkan.se/skaraborg/</a:t>
            </a:r>
            <a:endParaRPr lang="sv-SE" dirty="0"/>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5981699"/>
            <a:ext cx="2381250" cy="365125"/>
          </a:xfrm>
        </p:spPr>
        <p:txBody>
          <a:bodyPr/>
          <a:lstStyle/>
          <a:p>
            <a:fld id="{359EE84F-F0AF-4D0C-8954-4D2D92E8E9D5}" type="slidenum">
              <a:rPr lang="sv-SE" smtClean="0"/>
              <a:t>‹#›</a:t>
            </a:fld>
            <a:endParaRPr lang="sv-SE"/>
          </a:p>
        </p:txBody>
      </p:sp>
      <p:pic>
        <p:nvPicPr>
          <p:cNvPr id="8" name="Bildobjekt 7">
            <a:extLst>
              <a:ext uri="{FF2B5EF4-FFF2-40B4-BE49-F238E27FC236}">
                <a16:creationId xmlns:a16="http://schemas.microsoft.com/office/drawing/2014/main" id="{6CF7D131-D596-D9A0-D0F0-66B52E531241}"/>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585978" y="1751073"/>
            <a:ext cx="3204618" cy="5467878"/>
          </a:xfrm>
          <a:prstGeom prst="rect">
            <a:avLst/>
          </a:prstGeom>
        </p:spPr>
      </p:pic>
    </p:spTree>
    <p:extLst>
      <p:ext uri="{BB962C8B-B14F-4D97-AF65-F5344CB8AC3E}">
        <p14:creationId xmlns:p14="http://schemas.microsoft.com/office/powerpoint/2010/main" val="2676380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ld höger med bildtext (röd)">
    <p:bg>
      <p:bgPr>
        <a:solidFill>
          <a:srgbClr val="D4765B">
            <a:alpha val="30000"/>
          </a:srgb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839788" y="457200"/>
            <a:ext cx="4760912" cy="1600200"/>
          </a:xfrm>
        </p:spPr>
        <p:txBody>
          <a:bodyPr anchor="b"/>
          <a:lstStyle>
            <a:lvl1pPr>
              <a:defRPr sz="3200"/>
            </a:lvl1pPr>
          </a:lstStyle>
          <a:p>
            <a:r>
              <a:rPr lang="sv-SE" dirty="0"/>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839788" y="2057400"/>
            <a:ext cx="4760912"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839788" y="5981700"/>
            <a:ext cx="2379662" cy="365125"/>
          </a:xfrm>
        </p:spPr>
        <p:txBody>
          <a:bodyPr/>
          <a:lstStyle/>
          <a:p>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839787" y="6356350"/>
            <a:ext cx="4760913" cy="365125"/>
          </a:xfrm>
        </p:spPr>
        <p:txBody>
          <a:bodyPr/>
          <a:lstStyle/>
          <a:p>
            <a:r>
              <a:rPr lang="sv-SE"/>
              <a:t>https://www.vardsamverkan.se/skaraborg/</a:t>
            </a:r>
            <a:endParaRPr lang="sv-SE" dirty="0"/>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3219451" y="5981699"/>
            <a:ext cx="2381250" cy="365125"/>
          </a:xfrm>
        </p:spPr>
        <p:txBody>
          <a:bodyPr/>
          <a:lstStyle/>
          <a:p>
            <a:fld id="{359EE84F-F0AF-4D0C-8954-4D2D92E8E9D5}" type="slidenum">
              <a:rPr lang="sv-SE" smtClean="0"/>
              <a:t>‹#›</a:t>
            </a:fld>
            <a:endParaRPr lang="sv-SE"/>
          </a:p>
        </p:txBody>
      </p:sp>
      <p:sp>
        <p:nvSpPr>
          <p:cNvPr id="8" name="Platshållare för bild 2">
            <a:extLst>
              <a:ext uri="{FF2B5EF4-FFF2-40B4-BE49-F238E27FC236}">
                <a16:creationId xmlns:a16="http://schemas.microsoft.com/office/drawing/2014/main" id="{1A42EADF-1970-2A74-E30B-462D88DDA3FE}"/>
              </a:ext>
            </a:extLst>
          </p:cNvPr>
          <p:cNvSpPr>
            <a:spLocks noGrp="1"/>
          </p:cNvSpPr>
          <p:nvPr>
            <p:ph type="pic" idx="1"/>
          </p:nvPr>
        </p:nvSpPr>
        <p:spPr>
          <a:xfrm>
            <a:off x="6096000" y="136525"/>
            <a:ext cx="5943600" cy="6584950"/>
          </a:xfrm>
          <a:solidFill>
            <a:schemeClr val="accent3">
              <a:lumMod val="40000"/>
              <a:lumOff val="6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pic>
        <p:nvPicPr>
          <p:cNvPr id="10" name="Bildobjekt 9">
            <a:extLst>
              <a:ext uri="{FF2B5EF4-FFF2-40B4-BE49-F238E27FC236}">
                <a16:creationId xmlns:a16="http://schemas.microsoft.com/office/drawing/2014/main" id="{9507D83F-7F34-3FC1-E270-881953268FFF}"/>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585978" y="1751073"/>
            <a:ext cx="3204618" cy="5467878"/>
          </a:xfrm>
          <a:prstGeom prst="rect">
            <a:avLst/>
          </a:prstGeom>
        </p:spPr>
      </p:pic>
    </p:spTree>
    <p:extLst>
      <p:ext uri="{BB962C8B-B14F-4D97-AF65-F5344CB8AC3E}">
        <p14:creationId xmlns:p14="http://schemas.microsoft.com/office/powerpoint/2010/main" val="38877579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Bild vänster med bildtext (vi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57200"/>
            <a:ext cx="5005276" cy="1600200"/>
          </a:xfrm>
        </p:spPr>
        <p:txBody>
          <a:bodyPr anchor="b"/>
          <a:lstStyle>
            <a:lvl1pPr>
              <a:defRPr sz="3200"/>
            </a:lvl1pPr>
          </a:lstStyle>
          <a:p>
            <a:r>
              <a:rPr lang="sv-SE" dirty="0"/>
              <a:t>Klicka här för att lägga till rubrik</a:t>
            </a:r>
          </a:p>
        </p:txBody>
      </p:sp>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5957777" cy="6584950"/>
          </a:xfrm>
          <a:solidFill>
            <a:schemeClr val="accent3">
              <a:lumMod val="40000"/>
              <a:lumOff val="6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400"/>
            <a:ext cx="500527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5983398"/>
            <a:ext cx="2498651" cy="365125"/>
          </a:xfrm>
        </p:spPr>
        <p:txBody>
          <a:bodyPr/>
          <a:lstStyle/>
          <a:p>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p>
            <a:r>
              <a:rPr lang="sv-SE"/>
              <a:t>https://www.vardsamverkan.se/skaraborg/</a:t>
            </a:r>
            <a:endParaRPr lang="sv-SE" dirty="0"/>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5983397"/>
            <a:ext cx="2506627" cy="365125"/>
          </a:xfrm>
        </p:spPr>
        <p:txBody>
          <a:bodyPr/>
          <a:lstStyle/>
          <a:p>
            <a:fld id="{359EE84F-F0AF-4D0C-8954-4D2D92E8E9D5}" type="slidenum">
              <a:rPr lang="sv-SE" smtClean="0"/>
              <a:t>‹#›</a:t>
            </a:fld>
            <a:endParaRPr lang="sv-SE"/>
          </a:p>
        </p:txBody>
      </p:sp>
      <p:pic>
        <p:nvPicPr>
          <p:cNvPr id="9" name="Bildobjekt 8">
            <a:extLst>
              <a:ext uri="{FF2B5EF4-FFF2-40B4-BE49-F238E27FC236}">
                <a16:creationId xmlns:a16="http://schemas.microsoft.com/office/drawing/2014/main" id="{F048AA78-3A3C-5E8B-35E5-87FE1989481B}"/>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9080213" y="1884135"/>
            <a:ext cx="3175382" cy="5417994"/>
          </a:xfrm>
          <a:prstGeom prst="rect">
            <a:avLst/>
          </a:prstGeom>
        </p:spPr>
      </p:pic>
    </p:spTree>
    <p:extLst>
      <p:ext uri="{BB962C8B-B14F-4D97-AF65-F5344CB8AC3E}">
        <p14:creationId xmlns:p14="http://schemas.microsoft.com/office/powerpoint/2010/main" val="1012875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ild vänster med bildtext (röd)">
    <p:bg>
      <p:bgPr>
        <a:solidFill>
          <a:srgbClr val="D4765B">
            <a:alpha val="30000"/>
          </a:srgb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AA9B714-1BF9-3D85-BCF2-B4D066A3B9A9}"/>
              </a:ext>
            </a:extLst>
          </p:cNvPr>
          <p:cNvSpPr>
            <a:spLocks noGrp="1"/>
          </p:cNvSpPr>
          <p:nvPr>
            <p:ph type="title" hasCustomPrompt="1"/>
          </p:nvPr>
        </p:nvSpPr>
        <p:spPr>
          <a:xfrm>
            <a:off x="6517758" y="457200"/>
            <a:ext cx="5005276" cy="1600200"/>
          </a:xfrm>
        </p:spPr>
        <p:txBody>
          <a:bodyPr anchor="b"/>
          <a:lstStyle>
            <a:lvl1pPr>
              <a:defRPr sz="3200"/>
            </a:lvl1pPr>
          </a:lstStyle>
          <a:p>
            <a:r>
              <a:rPr lang="sv-SE" dirty="0"/>
              <a:t>Klicka här för att lägga till rubrik</a:t>
            </a:r>
          </a:p>
        </p:txBody>
      </p:sp>
      <p:sp>
        <p:nvSpPr>
          <p:cNvPr id="4" name="Platshållare för text 3">
            <a:extLst>
              <a:ext uri="{FF2B5EF4-FFF2-40B4-BE49-F238E27FC236}">
                <a16:creationId xmlns:a16="http://schemas.microsoft.com/office/drawing/2014/main" id="{984CE61B-272D-D274-813D-220E7881043A}"/>
              </a:ext>
            </a:extLst>
          </p:cNvPr>
          <p:cNvSpPr>
            <a:spLocks noGrp="1"/>
          </p:cNvSpPr>
          <p:nvPr>
            <p:ph type="body" sz="half" idx="2" hasCustomPrompt="1"/>
          </p:nvPr>
        </p:nvSpPr>
        <p:spPr>
          <a:xfrm>
            <a:off x="6517758" y="2057400"/>
            <a:ext cx="500527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dirty="0"/>
              <a:t>Klicka här för att lägga till text</a:t>
            </a:r>
          </a:p>
        </p:txBody>
      </p:sp>
      <p:sp>
        <p:nvSpPr>
          <p:cNvPr id="5" name="Platshållare för datum 4">
            <a:extLst>
              <a:ext uri="{FF2B5EF4-FFF2-40B4-BE49-F238E27FC236}">
                <a16:creationId xmlns:a16="http://schemas.microsoft.com/office/drawing/2014/main" id="{02D8A406-1E89-1B2C-C367-D1B51834E467}"/>
              </a:ext>
            </a:extLst>
          </p:cNvPr>
          <p:cNvSpPr>
            <a:spLocks noGrp="1"/>
          </p:cNvSpPr>
          <p:nvPr>
            <p:ph type="dt" sz="half" idx="10"/>
          </p:nvPr>
        </p:nvSpPr>
        <p:spPr>
          <a:xfrm>
            <a:off x="6517758" y="5983398"/>
            <a:ext cx="2498651" cy="365125"/>
          </a:xfrm>
        </p:spPr>
        <p:txBody>
          <a:bodyPr/>
          <a:lstStyle/>
          <a:p>
            <a:endParaRPr lang="sv-SE"/>
          </a:p>
        </p:txBody>
      </p:sp>
      <p:sp>
        <p:nvSpPr>
          <p:cNvPr id="6" name="Platshållare för sidfot 5">
            <a:extLst>
              <a:ext uri="{FF2B5EF4-FFF2-40B4-BE49-F238E27FC236}">
                <a16:creationId xmlns:a16="http://schemas.microsoft.com/office/drawing/2014/main" id="{5321DAAA-76FB-D7AA-F3F2-18E8ED25CF79}"/>
              </a:ext>
            </a:extLst>
          </p:cNvPr>
          <p:cNvSpPr>
            <a:spLocks noGrp="1"/>
          </p:cNvSpPr>
          <p:nvPr>
            <p:ph type="ftr" sz="quarter" idx="11"/>
          </p:nvPr>
        </p:nvSpPr>
        <p:spPr>
          <a:xfrm>
            <a:off x="6517758" y="6358048"/>
            <a:ext cx="5005277" cy="365125"/>
          </a:xfrm>
        </p:spPr>
        <p:txBody>
          <a:bodyPr/>
          <a:lstStyle/>
          <a:p>
            <a:r>
              <a:rPr lang="sv-SE"/>
              <a:t>https://www.vardsamverkan.se/skaraborg/</a:t>
            </a:r>
            <a:endParaRPr lang="sv-SE" dirty="0"/>
          </a:p>
        </p:txBody>
      </p:sp>
      <p:sp>
        <p:nvSpPr>
          <p:cNvPr id="7" name="Platshållare för bildnummer 6">
            <a:extLst>
              <a:ext uri="{FF2B5EF4-FFF2-40B4-BE49-F238E27FC236}">
                <a16:creationId xmlns:a16="http://schemas.microsoft.com/office/drawing/2014/main" id="{3DEA5259-9CD5-AABD-62A5-561A1E19E1EB}"/>
              </a:ext>
            </a:extLst>
          </p:cNvPr>
          <p:cNvSpPr>
            <a:spLocks noGrp="1"/>
          </p:cNvSpPr>
          <p:nvPr>
            <p:ph type="sldNum" sz="quarter" idx="12"/>
          </p:nvPr>
        </p:nvSpPr>
        <p:spPr>
          <a:xfrm>
            <a:off x="9016409" y="5983397"/>
            <a:ext cx="2506627" cy="365125"/>
          </a:xfrm>
        </p:spPr>
        <p:txBody>
          <a:bodyPr/>
          <a:lstStyle/>
          <a:p>
            <a:fld id="{359EE84F-F0AF-4D0C-8954-4D2D92E8E9D5}" type="slidenum">
              <a:rPr lang="sv-SE" smtClean="0"/>
              <a:t>‹#›</a:t>
            </a:fld>
            <a:endParaRPr lang="sv-SE"/>
          </a:p>
        </p:txBody>
      </p:sp>
      <p:sp>
        <p:nvSpPr>
          <p:cNvPr id="9" name="Platshållare för bild 2">
            <a:extLst>
              <a:ext uri="{FF2B5EF4-FFF2-40B4-BE49-F238E27FC236}">
                <a16:creationId xmlns:a16="http://schemas.microsoft.com/office/drawing/2014/main" id="{9BD06E01-1897-0E1F-D113-D7027937E181}"/>
              </a:ext>
            </a:extLst>
          </p:cNvPr>
          <p:cNvSpPr>
            <a:spLocks noGrp="1"/>
          </p:cNvSpPr>
          <p:nvPr>
            <p:ph type="pic" idx="13"/>
          </p:nvPr>
        </p:nvSpPr>
        <p:spPr>
          <a:xfrm>
            <a:off x="138223" y="136525"/>
            <a:ext cx="5957777" cy="6584950"/>
          </a:xfrm>
          <a:solidFill>
            <a:schemeClr val="accent3">
              <a:lumMod val="40000"/>
              <a:lumOff val="6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pic>
        <p:nvPicPr>
          <p:cNvPr id="10" name="Bildobjekt 9">
            <a:extLst>
              <a:ext uri="{FF2B5EF4-FFF2-40B4-BE49-F238E27FC236}">
                <a16:creationId xmlns:a16="http://schemas.microsoft.com/office/drawing/2014/main" id="{8FBDFB26-AD1F-8A68-1353-A84292609374}"/>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9080213" y="1884135"/>
            <a:ext cx="3175382" cy="5417994"/>
          </a:xfrm>
          <a:prstGeom prst="rect">
            <a:avLst/>
          </a:prstGeom>
        </p:spPr>
      </p:pic>
    </p:spTree>
    <p:extLst>
      <p:ext uri="{BB962C8B-B14F-4D97-AF65-F5344CB8AC3E}">
        <p14:creationId xmlns:p14="http://schemas.microsoft.com/office/powerpoint/2010/main" val="4116930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DF9A5485-C02B-DAD1-B166-95B57248D516}"/>
              </a:ext>
            </a:extLst>
          </p:cNvPr>
          <p:cNvSpPr>
            <a:spLocks noGrp="1"/>
          </p:cNvSpPr>
          <p:nvPr>
            <p:ph type="pic" idx="1"/>
          </p:nvPr>
        </p:nvSpPr>
        <p:spPr>
          <a:xfrm>
            <a:off x="138223" y="136525"/>
            <a:ext cx="11919098" cy="6584950"/>
          </a:xfrm>
          <a:solidFill>
            <a:schemeClr val="accent3">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a:t>Klicka på ikonen för att lägga till en bild</a:t>
            </a:r>
            <a:endParaRPr lang="sv-SE" dirty="0"/>
          </a:p>
        </p:txBody>
      </p:sp>
    </p:spTree>
    <p:extLst>
      <p:ext uri="{BB962C8B-B14F-4D97-AF65-F5344CB8AC3E}">
        <p14:creationId xmlns:p14="http://schemas.microsoft.com/office/powerpoint/2010/main" val="2858750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C6439EDB-A9AA-8D74-E1FA-A96D71C6CC77}"/>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8533721" y="1314531"/>
            <a:ext cx="3509215" cy="5987598"/>
          </a:xfrm>
          <a:prstGeom prst="rect">
            <a:avLst/>
          </a:prstGeom>
        </p:spPr>
      </p:pic>
      <p:sp>
        <p:nvSpPr>
          <p:cNvPr id="2" name="Rubrik 1">
            <a:extLst>
              <a:ext uri="{FF2B5EF4-FFF2-40B4-BE49-F238E27FC236}">
                <a16:creationId xmlns:a16="http://schemas.microsoft.com/office/drawing/2014/main" id="{10552C05-487E-703E-6B59-5AD11A85A5F4}"/>
              </a:ext>
            </a:extLst>
          </p:cNvPr>
          <p:cNvSpPr>
            <a:spLocks noGrp="1"/>
          </p:cNvSpPr>
          <p:nvPr>
            <p:ph type="title" hasCustomPrompt="1"/>
          </p:nvPr>
        </p:nvSpPr>
        <p:spPr/>
        <p:txBody>
          <a:bodyPr/>
          <a:lstStyle/>
          <a:p>
            <a:r>
              <a:rPr lang="sv-SE" dirty="0"/>
              <a:t>Klicka här för att lägga till rubrik</a:t>
            </a:r>
          </a:p>
        </p:txBody>
      </p:sp>
      <p:sp>
        <p:nvSpPr>
          <p:cNvPr id="3" name="Platshållare för datum 2">
            <a:extLst>
              <a:ext uri="{FF2B5EF4-FFF2-40B4-BE49-F238E27FC236}">
                <a16:creationId xmlns:a16="http://schemas.microsoft.com/office/drawing/2014/main" id="{7A3D8297-2BA4-A505-39E6-C23343DE0D96}"/>
              </a:ext>
            </a:extLst>
          </p:cNvPr>
          <p:cNvSpPr>
            <a:spLocks noGrp="1"/>
          </p:cNvSpPr>
          <p:nvPr>
            <p:ph type="dt" sz="half" idx="10"/>
          </p:nvPr>
        </p:nvSpPr>
        <p:spPr/>
        <p:txBody>
          <a:bodyPr/>
          <a:lstStyle/>
          <a:p>
            <a:endParaRPr lang="sv-SE"/>
          </a:p>
        </p:txBody>
      </p:sp>
      <p:sp>
        <p:nvSpPr>
          <p:cNvPr id="4" name="Platshållare för sidfot 3">
            <a:extLst>
              <a:ext uri="{FF2B5EF4-FFF2-40B4-BE49-F238E27FC236}">
                <a16:creationId xmlns:a16="http://schemas.microsoft.com/office/drawing/2014/main" id="{EB2226D1-37C9-F6ED-64E4-796C44D72E44}"/>
              </a:ext>
            </a:extLst>
          </p:cNvPr>
          <p:cNvSpPr>
            <a:spLocks noGrp="1"/>
          </p:cNvSpPr>
          <p:nvPr>
            <p:ph type="ftr" sz="quarter" idx="11"/>
          </p:nvPr>
        </p:nvSpPr>
        <p:spPr/>
        <p:txBody>
          <a:bodyPr/>
          <a:lstStyle/>
          <a:p>
            <a:r>
              <a:rPr lang="sv-SE"/>
              <a:t>https://www.vardsamverkan.se/skaraborg/</a:t>
            </a:r>
            <a:endParaRPr lang="sv-SE" dirty="0"/>
          </a:p>
        </p:txBody>
      </p:sp>
      <p:sp>
        <p:nvSpPr>
          <p:cNvPr id="5" name="Platshållare för bildnummer 4">
            <a:extLst>
              <a:ext uri="{FF2B5EF4-FFF2-40B4-BE49-F238E27FC236}">
                <a16:creationId xmlns:a16="http://schemas.microsoft.com/office/drawing/2014/main" id="{A706FBD0-20F1-D957-F1ED-39C9FCDB4537}"/>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815488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54EEE835-CEB4-99E5-62FB-AE3673D710BF}"/>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8533721" y="1314531"/>
            <a:ext cx="3509215" cy="5987598"/>
          </a:xfrm>
          <a:prstGeom prst="rect">
            <a:avLst/>
          </a:prstGeom>
        </p:spPr>
      </p:pic>
      <p:sp>
        <p:nvSpPr>
          <p:cNvPr id="2" name="Rubrik 1">
            <a:extLst>
              <a:ext uri="{FF2B5EF4-FFF2-40B4-BE49-F238E27FC236}">
                <a16:creationId xmlns:a16="http://schemas.microsoft.com/office/drawing/2014/main" id="{1C335E97-BBB2-7BF8-4EE9-00BAC0180435}"/>
              </a:ext>
            </a:extLst>
          </p:cNvPr>
          <p:cNvSpPr>
            <a:spLocks noGrp="1"/>
          </p:cNvSpPr>
          <p:nvPr>
            <p:ph type="title" hasCustomPrompt="1"/>
          </p:nvPr>
        </p:nvSpPr>
        <p:spPr/>
        <p:txBody>
          <a:bodyPr/>
          <a:lstStyle/>
          <a:p>
            <a:r>
              <a:rPr lang="sv-SE" dirty="0"/>
              <a:t>Klicka här för att lägga till rubrik</a:t>
            </a:r>
          </a:p>
        </p:txBody>
      </p:sp>
      <p:sp>
        <p:nvSpPr>
          <p:cNvPr id="3" name="Platshållare för innehåll 2">
            <a:extLst>
              <a:ext uri="{FF2B5EF4-FFF2-40B4-BE49-F238E27FC236}">
                <a16:creationId xmlns:a16="http://schemas.microsoft.com/office/drawing/2014/main" id="{13BDF994-951C-8C82-869C-3C43DF4CC5B1}"/>
              </a:ext>
            </a:extLst>
          </p:cNvPr>
          <p:cNvSpPr>
            <a:spLocks noGrp="1"/>
          </p:cNvSpPr>
          <p:nvPr>
            <p:ph sz="half" idx="1" hasCustomPrompt="1"/>
          </p:nvPr>
        </p:nvSpPr>
        <p:spPr>
          <a:xfrm>
            <a:off x="838200" y="1825625"/>
            <a:ext cx="5181600" cy="4351338"/>
          </a:xfrm>
        </p:spPr>
        <p:txBody>
          <a:body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innehåll 3">
            <a:extLst>
              <a:ext uri="{FF2B5EF4-FFF2-40B4-BE49-F238E27FC236}">
                <a16:creationId xmlns:a16="http://schemas.microsoft.com/office/drawing/2014/main" id="{E2B58856-F63C-0164-15E9-E14A30C4BD68}"/>
              </a:ext>
            </a:extLst>
          </p:cNvPr>
          <p:cNvSpPr>
            <a:spLocks noGrp="1"/>
          </p:cNvSpPr>
          <p:nvPr>
            <p:ph sz="half" idx="2" hasCustomPrompt="1"/>
          </p:nvPr>
        </p:nvSpPr>
        <p:spPr>
          <a:xfrm>
            <a:off x="6172200" y="1825625"/>
            <a:ext cx="5181600" cy="4351338"/>
          </a:xfrm>
        </p:spPr>
        <p:txBody>
          <a:body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datum 4">
            <a:extLst>
              <a:ext uri="{FF2B5EF4-FFF2-40B4-BE49-F238E27FC236}">
                <a16:creationId xmlns:a16="http://schemas.microsoft.com/office/drawing/2014/main" id="{AF2D6C6B-D52F-E704-9777-9832958F9DC4}"/>
              </a:ext>
            </a:extLst>
          </p:cNvPr>
          <p:cNvSpPr>
            <a:spLocks noGrp="1"/>
          </p:cNvSpPr>
          <p:nvPr>
            <p:ph type="dt" sz="half" idx="10"/>
          </p:nvPr>
        </p:nvSpPr>
        <p:spPr/>
        <p:txBody>
          <a:bodyPr/>
          <a:lstStyle/>
          <a:p>
            <a:endParaRPr lang="sv-SE"/>
          </a:p>
        </p:txBody>
      </p:sp>
      <p:sp>
        <p:nvSpPr>
          <p:cNvPr id="6" name="Platshållare för sidfot 5">
            <a:extLst>
              <a:ext uri="{FF2B5EF4-FFF2-40B4-BE49-F238E27FC236}">
                <a16:creationId xmlns:a16="http://schemas.microsoft.com/office/drawing/2014/main" id="{971078A7-923C-C6D6-D9A8-5C3375EAA802}"/>
              </a:ext>
            </a:extLst>
          </p:cNvPr>
          <p:cNvSpPr>
            <a:spLocks noGrp="1"/>
          </p:cNvSpPr>
          <p:nvPr>
            <p:ph type="ftr" sz="quarter" idx="11"/>
          </p:nvPr>
        </p:nvSpPr>
        <p:spPr/>
        <p:txBody>
          <a:bodyPr/>
          <a:lstStyle/>
          <a:p>
            <a:r>
              <a:rPr lang="sv-SE"/>
              <a:t>https://www.vardsamverkan.se/skaraborg/</a:t>
            </a:r>
            <a:endParaRPr lang="sv-SE" dirty="0"/>
          </a:p>
        </p:txBody>
      </p:sp>
      <p:sp>
        <p:nvSpPr>
          <p:cNvPr id="7" name="Platshållare för bildnummer 6">
            <a:extLst>
              <a:ext uri="{FF2B5EF4-FFF2-40B4-BE49-F238E27FC236}">
                <a16:creationId xmlns:a16="http://schemas.microsoft.com/office/drawing/2014/main" id="{BF1C8A28-6CF8-EA83-FE74-D0CDCF68B9FA}"/>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824161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Rubrikbild med karta">
    <p:bg>
      <p:bgPr>
        <a:solidFill>
          <a:srgbClr val="D4765B"/>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2DC5DBB0-A43C-9E3C-4FEB-30C8D97DB36A}"/>
              </a:ext>
              <a:ext uri="{C183D7F6-B498-43B3-948B-1728B52AA6E4}">
                <adec:decorative xmlns:adec="http://schemas.microsoft.com/office/drawing/2017/decorative" val="1"/>
              </a:ext>
            </a:extLst>
          </p:cNvPr>
          <p:cNvPicPr>
            <a:picLocks noChangeAspect="1"/>
          </p:cNvPicPr>
          <p:nvPr userDrawn="1"/>
        </p:nvPicPr>
        <p:blipFill>
          <a:blip r:embed="rId2">
            <a:clrChange>
              <a:clrFrom>
                <a:srgbClr val="4665D4"/>
              </a:clrFrom>
              <a:clrTo>
                <a:srgbClr val="4665D4">
                  <a:alpha val="0"/>
                </a:srgbClr>
              </a:clrTo>
            </a:clrChange>
            <a:alphaModFix amt="15000"/>
            <a:extLst>
              <a:ext uri="{28A0092B-C50C-407E-A947-70E740481C1C}">
                <a14:useLocalDpi xmlns:a14="http://schemas.microsoft.com/office/drawing/2010/main" val="0"/>
              </a:ext>
            </a:extLst>
          </a:blip>
          <a:stretch>
            <a:fillRect/>
          </a:stretch>
        </p:blipFill>
        <p:spPr>
          <a:xfrm>
            <a:off x="-180633" y="0"/>
            <a:ext cx="7981266" cy="7030925"/>
          </a:xfrm>
          <a:prstGeom prst="rect">
            <a:avLst/>
          </a:prstGeom>
          <a:noFill/>
          <a:ln w="38100">
            <a:noFill/>
          </a:ln>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524000" y="1122363"/>
            <a:ext cx="9144000" cy="2387600"/>
          </a:xfrm>
        </p:spPr>
        <p:txBody>
          <a:bodyPr anchor="b"/>
          <a:lstStyle>
            <a:lvl1pPr algn="ctr">
              <a:defRPr sz="6000" spc="100" baseline="0">
                <a:solidFill>
                  <a:schemeClr val="bg1"/>
                </a:solidFill>
              </a:defRPr>
            </a:lvl1pPr>
          </a:lstStyle>
          <a:p>
            <a:r>
              <a:rPr lang="sv-SE" dirty="0"/>
              <a:t>Klicka för att lägga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9" name="Bildobjekt 8" descr="Logotyp Vårdsamverkan Skaraborg">
            <a:extLst>
              <a:ext uri="{FF2B5EF4-FFF2-40B4-BE49-F238E27FC236}">
                <a16:creationId xmlns:a16="http://schemas.microsoft.com/office/drawing/2014/main" id="{ED8EB572-A41D-E3C6-862E-D7D0CA25C68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0405" y="5463809"/>
            <a:ext cx="2264737" cy="785109"/>
          </a:xfrm>
          <a:prstGeom prst="rect">
            <a:avLst/>
          </a:prstGeom>
        </p:spPr>
      </p:pic>
      <p:sp>
        <p:nvSpPr>
          <p:cNvPr id="8" name="Platshållare för datum 7">
            <a:extLst>
              <a:ext uri="{FF2B5EF4-FFF2-40B4-BE49-F238E27FC236}">
                <a16:creationId xmlns:a16="http://schemas.microsoft.com/office/drawing/2014/main" id="{5B28CD4C-0E31-FEE6-9D15-068D57616025}"/>
              </a:ext>
            </a:extLst>
          </p:cNvPr>
          <p:cNvSpPr>
            <a:spLocks noGrp="1"/>
          </p:cNvSpPr>
          <p:nvPr>
            <p:ph type="dt" sz="half" idx="10"/>
          </p:nvPr>
        </p:nvSpPr>
        <p:spPr/>
        <p:txBody>
          <a:bodyPr/>
          <a:lstStyle/>
          <a:p>
            <a:endParaRPr lang="sv-SE"/>
          </a:p>
        </p:txBody>
      </p:sp>
      <p:sp>
        <p:nvSpPr>
          <p:cNvPr id="10" name="Platshållare för sidfot 9">
            <a:extLst>
              <a:ext uri="{FF2B5EF4-FFF2-40B4-BE49-F238E27FC236}">
                <a16:creationId xmlns:a16="http://schemas.microsoft.com/office/drawing/2014/main" id="{22AA8B28-B2A0-8B9E-BE72-A13FB61B1B24}"/>
              </a:ext>
            </a:extLst>
          </p:cNvPr>
          <p:cNvSpPr>
            <a:spLocks noGrp="1"/>
          </p:cNvSpPr>
          <p:nvPr>
            <p:ph type="ftr" sz="quarter" idx="11"/>
          </p:nvPr>
        </p:nvSpPr>
        <p:spPr/>
        <p:txBody>
          <a:bodyPr/>
          <a:lstStyle/>
          <a:p>
            <a:r>
              <a:rPr lang="sv-SE"/>
              <a:t>https://www.vardsamverkan.se/skaraborg/</a:t>
            </a:r>
            <a:endParaRPr lang="sv-SE" dirty="0"/>
          </a:p>
        </p:txBody>
      </p:sp>
      <p:sp>
        <p:nvSpPr>
          <p:cNvPr id="11" name="Platshållare för bildnummer 10">
            <a:extLst>
              <a:ext uri="{FF2B5EF4-FFF2-40B4-BE49-F238E27FC236}">
                <a16:creationId xmlns:a16="http://schemas.microsoft.com/office/drawing/2014/main" id="{1D8EE4F6-5BE9-51DE-4168-C6763DB81F99}"/>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8586186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pic>
        <p:nvPicPr>
          <p:cNvPr id="11" name="Bildobjekt 10">
            <a:extLst>
              <a:ext uri="{FF2B5EF4-FFF2-40B4-BE49-F238E27FC236}">
                <a16:creationId xmlns:a16="http://schemas.microsoft.com/office/drawing/2014/main" id="{FDB0BF27-B60C-E13F-E24C-91F912BEEA9F}"/>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8533721" y="1314531"/>
            <a:ext cx="3509215" cy="5987598"/>
          </a:xfrm>
          <a:prstGeom prst="rect">
            <a:avLst/>
          </a:prstGeom>
        </p:spPr>
      </p:pic>
      <p:sp>
        <p:nvSpPr>
          <p:cNvPr id="2" name="Rubrik 1">
            <a:extLst>
              <a:ext uri="{FF2B5EF4-FFF2-40B4-BE49-F238E27FC236}">
                <a16:creationId xmlns:a16="http://schemas.microsoft.com/office/drawing/2014/main" id="{318F239E-278D-1B96-FD46-6A8752052A24}"/>
              </a:ext>
            </a:extLst>
          </p:cNvPr>
          <p:cNvSpPr>
            <a:spLocks noGrp="1"/>
          </p:cNvSpPr>
          <p:nvPr>
            <p:ph type="title" hasCustomPrompt="1"/>
          </p:nvPr>
        </p:nvSpPr>
        <p:spPr>
          <a:xfrm>
            <a:off x="839788" y="365125"/>
            <a:ext cx="10515600" cy="1325563"/>
          </a:xfrm>
        </p:spPr>
        <p:txBody>
          <a:bodyPr/>
          <a:lstStyle/>
          <a:p>
            <a:r>
              <a:rPr lang="sv-SE" dirty="0"/>
              <a:t>Klicka här för att lägga till rubrik</a:t>
            </a:r>
          </a:p>
        </p:txBody>
      </p:sp>
      <p:sp>
        <p:nvSpPr>
          <p:cNvPr id="3" name="Platshållare för text 2">
            <a:extLst>
              <a:ext uri="{FF2B5EF4-FFF2-40B4-BE49-F238E27FC236}">
                <a16:creationId xmlns:a16="http://schemas.microsoft.com/office/drawing/2014/main" id="{B4A14153-3ED1-41B7-6FB7-CECD637C0408}"/>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underrubrik</a:t>
            </a:r>
          </a:p>
        </p:txBody>
      </p:sp>
      <p:sp>
        <p:nvSpPr>
          <p:cNvPr id="4" name="Platshållare för innehåll 3">
            <a:extLst>
              <a:ext uri="{FF2B5EF4-FFF2-40B4-BE49-F238E27FC236}">
                <a16:creationId xmlns:a16="http://schemas.microsoft.com/office/drawing/2014/main" id="{6A7CA7C7-24B1-FE56-1A3E-4C6DDBF74B12}"/>
              </a:ext>
            </a:extLst>
          </p:cNvPr>
          <p:cNvSpPr>
            <a:spLocks noGrp="1"/>
          </p:cNvSpPr>
          <p:nvPr>
            <p:ph sz="half" idx="2" hasCustomPrompt="1"/>
          </p:nvPr>
        </p:nvSpPr>
        <p:spPr>
          <a:xfrm>
            <a:off x="839788" y="2505075"/>
            <a:ext cx="5157787" cy="3684588"/>
          </a:xfrm>
        </p:spPr>
        <p:txBody>
          <a:bodyPr/>
          <a:lstStyle>
            <a:lvl1pPr>
              <a:defRPr/>
            </a:lvl1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text 4">
            <a:extLst>
              <a:ext uri="{FF2B5EF4-FFF2-40B4-BE49-F238E27FC236}">
                <a16:creationId xmlns:a16="http://schemas.microsoft.com/office/drawing/2014/main" id="{584CF7CD-7EB8-BBB4-F457-4A1C999854B5}"/>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dirty="0"/>
              <a:t>Klicka här för att ändra underrubrik</a:t>
            </a:r>
          </a:p>
        </p:txBody>
      </p:sp>
      <p:sp>
        <p:nvSpPr>
          <p:cNvPr id="6" name="Platshållare för innehåll 5">
            <a:extLst>
              <a:ext uri="{FF2B5EF4-FFF2-40B4-BE49-F238E27FC236}">
                <a16:creationId xmlns:a16="http://schemas.microsoft.com/office/drawing/2014/main" id="{F3D8F593-DFF4-95DC-EFAE-1E945A7C7477}"/>
              </a:ext>
            </a:extLst>
          </p:cNvPr>
          <p:cNvSpPr>
            <a:spLocks noGrp="1"/>
          </p:cNvSpPr>
          <p:nvPr>
            <p:ph sz="quarter" idx="4" hasCustomPrompt="1"/>
          </p:nvPr>
        </p:nvSpPr>
        <p:spPr>
          <a:xfrm>
            <a:off x="6172200" y="2505075"/>
            <a:ext cx="5183188" cy="3684588"/>
          </a:xfrm>
        </p:spPr>
        <p:txBody>
          <a:bodyPr/>
          <a:lstStyle>
            <a:lvl1pPr>
              <a:defRPr/>
            </a:lvl1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7" name="Platshållare för datum 6">
            <a:extLst>
              <a:ext uri="{FF2B5EF4-FFF2-40B4-BE49-F238E27FC236}">
                <a16:creationId xmlns:a16="http://schemas.microsoft.com/office/drawing/2014/main" id="{4F005D9D-8205-8A33-A6C5-F9EDC4B6C70E}"/>
              </a:ext>
            </a:extLst>
          </p:cNvPr>
          <p:cNvSpPr>
            <a:spLocks noGrp="1"/>
          </p:cNvSpPr>
          <p:nvPr>
            <p:ph type="dt" sz="half" idx="10"/>
          </p:nvPr>
        </p:nvSpPr>
        <p:spPr/>
        <p:txBody>
          <a:bodyPr/>
          <a:lstStyle/>
          <a:p>
            <a:endParaRPr lang="sv-SE"/>
          </a:p>
        </p:txBody>
      </p:sp>
      <p:sp>
        <p:nvSpPr>
          <p:cNvPr id="8" name="Platshållare för sidfot 7">
            <a:extLst>
              <a:ext uri="{FF2B5EF4-FFF2-40B4-BE49-F238E27FC236}">
                <a16:creationId xmlns:a16="http://schemas.microsoft.com/office/drawing/2014/main" id="{63DA0112-E1BD-90BA-C02D-0C71896A82A2}"/>
              </a:ext>
            </a:extLst>
          </p:cNvPr>
          <p:cNvSpPr>
            <a:spLocks noGrp="1"/>
          </p:cNvSpPr>
          <p:nvPr>
            <p:ph type="ftr" sz="quarter" idx="11"/>
          </p:nvPr>
        </p:nvSpPr>
        <p:spPr/>
        <p:txBody>
          <a:bodyPr/>
          <a:lstStyle/>
          <a:p>
            <a:r>
              <a:rPr lang="sv-SE"/>
              <a:t>https://www.vardsamverkan.se/skaraborg/</a:t>
            </a:r>
            <a:endParaRPr lang="sv-SE" dirty="0"/>
          </a:p>
        </p:txBody>
      </p:sp>
      <p:sp>
        <p:nvSpPr>
          <p:cNvPr id="9" name="Platshållare för bildnummer 8">
            <a:extLst>
              <a:ext uri="{FF2B5EF4-FFF2-40B4-BE49-F238E27FC236}">
                <a16:creationId xmlns:a16="http://schemas.microsoft.com/office/drawing/2014/main" id="{DC7AEB22-862C-650B-A513-79E337BD7E62}"/>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36075840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44944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Slutbi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8E338BB9-E0D5-FBC7-B9B4-4C9293BF25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87432" y="2385732"/>
            <a:ext cx="4617136" cy="1604558"/>
          </a:xfrm>
          <a:prstGeom prst="rect">
            <a:avLst/>
          </a:prstGeom>
        </p:spPr>
      </p:pic>
    </p:spTree>
    <p:extLst>
      <p:ext uri="{BB962C8B-B14F-4D97-AF65-F5344CB8AC3E}">
        <p14:creationId xmlns:p14="http://schemas.microsoft.com/office/powerpoint/2010/main" val="3604185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Avsnittsrubrik (vit)">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5B84FD1B-5035-332C-D8BD-D639EC3F5143}"/>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8533720" y="1314530"/>
            <a:ext cx="3509216" cy="5987599"/>
          </a:xfrm>
          <a:prstGeom prst="rect">
            <a:avLst/>
          </a:prstGeom>
        </p:spPr>
      </p:pic>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00" baseline="0">
                <a:solidFill>
                  <a:schemeClr val="tx1"/>
                </a:solidFill>
              </a:defRPr>
            </a:lvl1pPr>
          </a:lstStyle>
          <a:p>
            <a:r>
              <a:rPr lang="sv-SE" dirty="0"/>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8743952" cy="1506903"/>
          </a:xfrm>
          <a:noFill/>
          <a:ln>
            <a:noFill/>
          </a:ln>
        </p:spPr>
        <p:txBody>
          <a:bodyPr/>
          <a:lstStyle>
            <a:lvl1pPr marL="0" indent="0" algn="l">
              <a:buNone/>
              <a:defRPr lang="sv-SE"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dirty="0"/>
              <a:t>Klicka för att lägga till underrubrik </a:t>
            </a:r>
            <a:endParaRPr lang="sv-SE" dirty="0">
              <a:solidFill>
                <a:schemeClr val="bg1"/>
              </a:solidFill>
            </a:endParaRPr>
          </a:p>
        </p:txBody>
      </p:sp>
      <p:pic>
        <p:nvPicPr>
          <p:cNvPr id="4" name="Bildobjekt 3">
            <a:extLst>
              <a:ext uri="{FF2B5EF4-FFF2-40B4-BE49-F238E27FC236}">
                <a16:creationId xmlns:a16="http://schemas.microsoft.com/office/drawing/2014/main" id="{2CEB9459-B5D1-5696-1897-9EAEE54C31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5985" y="5469128"/>
            <a:ext cx="2259157" cy="785108"/>
          </a:xfrm>
          <a:prstGeom prst="rect">
            <a:avLst/>
          </a:prstGeom>
        </p:spPr>
      </p:pic>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rgbClr val="D476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Platshållare för datum 6">
            <a:extLst>
              <a:ext uri="{FF2B5EF4-FFF2-40B4-BE49-F238E27FC236}">
                <a16:creationId xmlns:a16="http://schemas.microsoft.com/office/drawing/2014/main" id="{62C3A15E-28DD-1C27-D784-98DFFBE0911E}"/>
              </a:ext>
            </a:extLst>
          </p:cNvPr>
          <p:cNvSpPr>
            <a:spLocks noGrp="1"/>
          </p:cNvSpPr>
          <p:nvPr>
            <p:ph type="dt" sz="half" idx="10"/>
          </p:nvPr>
        </p:nvSpPr>
        <p:spPr/>
        <p:txBody>
          <a:bodyPr/>
          <a:lstStyle/>
          <a:p>
            <a:endParaRPr lang="sv-SE"/>
          </a:p>
        </p:txBody>
      </p:sp>
      <p:sp>
        <p:nvSpPr>
          <p:cNvPr id="8" name="Platshållare för sidfot 7">
            <a:extLst>
              <a:ext uri="{FF2B5EF4-FFF2-40B4-BE49-F238E27FC236}">
                <a16:creationId xmlns:a16="http://schemas.microsoft.com/office/drawing/2014/main" id="{D1369EC9-8B98-7968-7890-93FC16C41D6E}"/>
              </a:ext>
            </a:extLst>
          </p:cNvPr>
          <p:cNvSpPr>
            <a:spLocks noGrp="1"/>
          </p:cNvSpPr>
          <p:nvPr>
            <p:ph type="ftr" sz="quarter" idx="11"/>
          </p:nvPr>
        </p:nvSpPr>
        <p:spPr/>
        <p:txBody>
          <a:bodyPr/>
          <a:lstStyle/>
          <a:p>
            <a:r>
              <a:rPr lang="sv-SE"/>
              <a:t>https://www.vardsamverkan.se/skaraborg/</a:t>
            </a:r>
            <a:endParaRPr lang="sv-SE" dirty="0"/>
          </a:p>
        </p:txBody>
      </p:sp>
      <p:sp>
        <p:nvSpPr>
          <p:cNvPr id="9" name="Platshållare för bildnummer 8">
            <a:extLst>
              <a:ext uri="{FF2B5EF4-FFF2-40B4-BE49-F238E27FC236}">
                <a16:creationId xmlns:a16="http://schemas.microsoft.com/office/drawing/2014/main" id="{69CC6F2F-C296-C47B-AD8A-53E96E58AE62}"/>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2548410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Avsnittsrubrik (röd)">
    <p:bg>
      <p:bgPr>
        <a:solidFill>
          <a:srgbClr val="D4765B">
            <a:alpha val="30000"/>
          </a:srgb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C6399E9-14EA-EAD2-7437-8683E1EFAFAC}"/>
              </a:ext>
            </a:extLst>
          </p:cNvPr>
          <p:cNvSpPr>
            <a:spLocks noGrp="1"/>
          </p:cNvSpPr>
          <p:nvPr>
            <p:ph type="ctrTitle" hasCustomPrompt="1"/>
          </p:nvPr>
        </p:nvSpPr>
        <p:spPr>
          <a:xfrm>
            <a:off x="1048634" y="1242647"/>
            <a:ext cx="8743952" cy="2387600"/>
          </a:xfrm>
        </p:spPr>
        <p:txBody>
          <a:bodyPr anchor="b"/>
          <a:lstStyle>
            <a:lvl1pPr algn="l">
              <a:defRPr sz="6000" b="1" spc="100" baseline="0">
                <a:solidFill>
                  <a:schemeClr val="tx1"/>
                </a:solidFill>
              </a:defRPr>
            </a:lvl1pPr>
          </a:lstStyle>
          <a:p>
            <a:r>
              <a:rPr lang="sv-SE" dirty="0"/>
              <a:t>Klicka för att lägg till rubrik</a:t>
            </a:r>
          </a:p>
        </p:txBody>
      </p:sp>
      <p:sp>
        <p:nvSpPr>
          <p:cNvPr id="3" name="Underrubrik 2">
            <a:extLst>
              <a:ext uri="{FF2B5EF4-FFF2-40B4-BE49-F238E27FC236}">
                <a16:creationId xmlns:a16="http://schemas.microsoft.com/office/drawing/2014/main" id="{3B79EF46-2D1D-CFE6-636B-3D1CE8CB2A8B}"/>
              </a:ext>
            </a:extLst>
          </p:cNvPr>
          <p:cNvSpPr>
            <a:spLocks noGrp="1"/>
          </p:cNvSpPr>
          <p:nvPr>
            <p:ph type="subTitle" idx="1" hasCustomPrompt="1"/>
          </p:nvPr>
        </p:nvSpPr>
        <p:spPr>
          <a:xfrm>
            <a:off x="1048634" y="3722321"/>
            <a:ext cx="8743952" cy="1506903"/>
          </a:xfrm>
          <a:noFill/>
          <a:ln>
            <a:noFill/>
          </a:ln>
        </p:spPr>
        <p:txBody>
          <a:bodyPr/>
          <a:lstStyle>
            <a:lvl1pPr marL="0" indent="0" algn="l">
              <a:buNone/>
              <a:defRPr lang="sv-SE" dirty="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sv-SE" dirty="0"/>
              <a:t>Klicka för att lägga till underrubrik </a:t>
            </a:r>
            <a:endParaRPr lang="sv-SE" dirty="0">
              <a:solidFill>
                <a:schemeClr val="bg1"/>
              </a:solidFill>
            </a:endParaRPr>
          </a:p>
        </p:txBody>
      </p:sp>
      <p:pic>
        <p:nvPicPr>
          <p:cNvPr id="4" name="Bildobjekt 3">
            <a:extLst>
              <a:ext uri="{FF2B5EF4-FFF2-40B4-BE49-F238E27FC236}">
                <a16:creationId xmlns:a16="http://schemas.microsoft.com/office/drawing/2014/main" id="{2CEB9459-B5D1-5696-1897-9EAEE54C316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5985" y="5469128"/>
            <a:ext cx="2259157" cy="785108"/>
          </a:xfrm>
          <a:prstGeom prst="rect">
            <a:avLst/>
          </a:prstGeom>
        </p:spPr>
      </p:pic>
      <p:sp>
        <p:nvSpPr>
          <p:cNvPr id="5" name="Rektangel 4">
            <a:extLst>
              <a:ext uri="{FF2B5EF4-FFF2-40B4-BE49-F238E27FC236}">
                <a16:creationId xmlns:a16="http://schemas.microsoft.com/office/drawing/2014/main" id="{1B50F91B-4589-1AC5-92D4-0E74CED145F2}"/>
              </a:ext>
            </a:extLst>
          </p:cNvPr>
          <p:cNvSpPr/>
          <p:nvPr userDrawn="1"/>
        </p:nvSpPr>
        <p:spPr>
          <a:xfrm>
            <a:off x="648585" y="1594884"/>
            <a:ext cx="184076" cy="3062176"/>
          </a:xfrm>
          <a:prstGeom prst="rect">
            <a:avLst/>
          </a:prstGeom>
          <a:solidFill>
            <a:srgbClr val="D476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7" name="Bildobjekt 6">
            <a:extLst>
              <a:ext uri="{FF2B5EF4-FFF2-40B4-BE49-F238E27FC236}">
                <a16:creationId xmlns:a16="http://schemas.microsoft.com/office/drawing/2014/main" id="{05DFDEF4-A1D6-401F-1EDA-E82E621A5808}"/>
              </a:ext>
              <a:ext uri="{C183D7F6-B498-43B3-948B-1728B52AA6E4}">
                <adec:decorative xmlns:adec="http://schemas.microsoft.com/office/drawing/2017/decorative" val="1"/>
              </a:ext>
            </a:extLst>
          </p:cNvPr>
          <p:cNvPicPr>
            <a:picLocks noChangeAspect="1"/>
          </p:cNvPicPr>
          <p:nvPr userDrawn="1"/>
        </p:nvPicPr>
        <p:blipFill>
          <a:blip r:embed="rId3">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8533720" y="1314530"/>
            <a:ext cx="3509216" cy="5987599"/>
          </a:xfrm>
          <a:prstGeom prst="rect">
            <a:avLst/>
          </a:prstGeom>
        </p:spPr>
      </p:pic>
      <p:sp>
        <p:nvSpPr>
          <p:cNvPr id="6" name="Platshållare för datum 5">
            <a:extLst>
              <a:ext uri="{FF2B5EF4-FFF2-40B4-BE49-F238E27FC236}">
                <a16:creationId xmlns:a16="http://schemas.microsoft.com/office/drawing/2014/main" id="{BC603422-A03D-5A22-F2E5-3924D819B48D}"/>
              </a:ext>
            </a:extLst>
          </p:cNvPr>
          <p:cNvSpPr>
            <a:spLocks noGrp="1"/>
          </p:cNvSpPr>
          <p:nvPr>
            <p:ph type="dt" sz="half" idx="10"/>
          </p:nvPr>
        </p:nvSpPr>
        <p:spPr/>
        <p:txBody>
          <a:bodyPr/>
          <a:lstStyle/>
          <a:p>
            <a:endParaRPr lang="sv-SE"/>
          </a:p>
        </p:txBody>
      </p:sp>
      <p:sp>
        <p:nvSpPr>
          <p:cNvPr id="8" name="Platshållare för sidfot 7">
            <a:extLst>
              <a:ext uri="{FF2B5EF4-FFF2-40B4-BE49-F238E27FC236}">
                <a16:creationId xmlns:a16="http://schemas.microsoft.com/office/drawing/2014/main" id="{82D19C10-9330-5A48-5DA1-69E6DEB9A6E4}"/>
              </a:ext>
            </a:extLst>
          </p:cNvPr>
          <p:cNvSpPr>
            <a:spLocks noGrp="1"/>
          </p:cNvSpPr>
          <p:nvPr>
            <p:ph type="ftr" sz="quarter" idx="11"/>
          </p:nvPr>
        </p:nvSpPr>
        <p:spPr/>
        <p:txBody>
          <a:bodyPr/>
          <a:lstStyle/>
          <a:p>
            <a:r>
              <a:rPr lang="sv-SE"/>
              <a:t>https://www.vardsamverkan.se/skaraborg/</a:t>
            </a:r>
            <a:endParaRPr lang="sv-SE" dirty="0"/>
          </a:p>
        </p:txBody>
      </p:sp>
      <p:sp>
        <p:nvSpPr>
          <p:cNvPr id="9" name="Platshållare för bildnummer 8">
            <a:extLst>
              <a:ext uri="{FF2B5EF4-FFF2-40B4-BE49-F238E27FC236}">
                <a16:creationId xmlns:a16="http://schemas.microsoft.com/office/drawing/2014/main" id="{A4A5570A-2A95-280E-C1E5-6D5D4B113E5B}"/>
              </a:ext>
            </a:extLst>
          </p:cNvPr>
          <p:cNvSpPr>
            <a:spLocks noGrp="1"/>
          </p:cNvSpPr>
          <p:nvPr>
            <p:ph type="sldNum" sz="quarter" idx="12"/>
          </p:nvPr>
        </p:nvSpPr>
        <p:spPr/>
        <p:txBody>
          <a:bodyPr/>
          <a:lstStyle/>
          <a:p>
            <a:fld id="{359EE84F-F0AF-4D0C-8954-4D2D92E8E9D5}" type="slidenum">
              <a:rPr lang="sv-SE" smtClean="0"/>
              <a:t>‹#›</a:t>
            </a:fld>
            <a:endParaRPr lang="sv-SE"/>
          </a:p>
        </p:txBody>
      </p:sp>
    </p:spTree>
    <p:extLst>
      <p:ext uri="{BB962C8B-B14F-4D97-AF65-F5344CB8AC3E}">
        <p14:creationId xmlns:p14="http://schemas.microsoft.com/office/powerpoint/2010/main" val="3341578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Rubrik och innehåll (vi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https://www.vardsamverkan.se/skaraborg/</a:t>
            </a:r>
            <a:endParaRPr lang="sv-SE" dirty="0"/>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pic>
        <p:nvPicPr>
          <p:cNvPr id="8" name="Bildobjekt 7">
            <a:extLst>
              <a:ext uri="{FF2B5EF4-FFF2-40B4-BE49-F238E27FC236}">
                <a16:creationId xmlns:a16="http://schemas.microsoft.com/office/drawing/2014/main" id="{1994EFEE-52A3-0913-64F8-6DFC29B750AE}"/>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8533720" y="1314530"/>
            <a:ext cx="3509216" cy="5987599"/>
          </a:xfrm>
          <a:prstGeom prst="rect">
            <a:avLst/>
          </a:prstGeom>
        </p:spPr>
      </p:pic>
    </p:spTree>
    <p:extLst>
      <p:ext uri="{BB962C8B-B14F-4D97-AF65-F5344CB8AC3E}">
        <p14:creationId xmlns:p14="http://schemas.microsoft.com/office/powerpoint/2010/main" val="1443004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Rubrik och innehåll (röd)">
    <p:bg>
      <p:bgPr>
        <a:solidFill>
          <a:srgbClr val="D4765B">
            <a:alpha val="30000"/>
          </a:srgb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https://www.vardsamverkan.se/skaraborg/</a:t>
            </a:r>
            <a:endParaRPr lang="sv-SE" dirty="0"/>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pic>
        <p:nvPicPr>
          <p:cNvPr id="8" name="Bildobjekt 7">
            <a:extLst>
              <a:ext uri="{FF2B5EF4-FFF2-40B4-BE49-F238E27FC236}">
                <a16:creationId xmlns:a16="http://schemas.microsoft.com/office/drawing/2014/main" id="{9BA575D2-6D37-4B31-1E2D-DA5088AA2457}"/>
              </a:ext>
              <a:ext uri="{C183D7F6-B498-43B3-948B-1728B52AA6E4}">
                <adec:decorative xmlns:adec="http://schemas.microsoft.com/office/drawing/2017/decorative" val="1"/>
              </a:ext>
            </a:extLst>
          </p:cNvPr>
          <p:cNvPicPr>
            <a:picLocks noChangeAspect="1"/>
          </p:cNvPicPr>
          <p:nvPr userDrawn="1"/>
        </p:nvPicPr>
        <p:blipFill>
          <a:blip r:embed="rId2">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8533720" y="1314530"/>
            <a:ext cx="3509216" cy="5987599"/>
          </a:xfrm>
          <a:prstGeom prst="rect">
            <a:avLst/>
          </a:prstGeom>
        </p:spPr>
      </p:pic>
    </p:spTree>
    <p:extLst>
      <p:ext uri="{BB962C8B-B14F-4D97-AF65-F5344CB8AC3E}">
        <p14:creationId xmlns:p14="http://schemas.microsoft.com/office/powerpoint/2010/main" val="904737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och innehåll med vä-banner (vi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467292" y="365125"/>
            <a:ext cx="9886507" cy="1325563"/>
          </a:xfrm>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467292" y="1825625"/>
            <a:ext cx="9886507"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467292" y="6356350"/>
            <a:ext cx="2114108" cy="365125"/>
          </a:xfrm>
        </p:spPr>
        <p:txBody>
          <a:bodyPr/>
          <a:lstStyle/>
          <a:p>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https://www.vardsamverkan.se/skaraborg/</a:t>
            </a:r>
            <a:endParaRPr lang="sv-SE" dirty="0"/>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grpSp>
        <p:nvGrpSpPr>
          <p:cNvPr id="9" name="Grupp 8">
            <a:extLst>
              <a:ext uri="{FF2B5EF4-FFF2-40B4-BE49-F238E27FC236}">
                <a16:creationId xmlns:a16="http://schemas.microsoft.com/office/drawing/2014/main" id="{585C0B80-887E-9375-50E4-A9F3C5FB4BFB}"/>
              </a:ext>
            </a:extLst>
          </p:cNvPr>
          <p:cNvGrpSpPr/>
          <p:nvPr userDrawn="1"/>
        </p:nvGrpSpPr>
        <p:grpSpPr>
          <a:xfrm>
            <a:off x="0" y="0"/>
            <a:ext cx="1207669" cy="6858000"/>
            <a:chOff x="10984331" y="0"/>
            <a:chExt cx="1207669" cy="6858000"/>
          </a:xfrm>
          <a:solidFill>
            <a:srgbClr val="D4765B"/>
          </a:solidFill>
        </p:grpSpPr>
        <p:sp>
          <p:nvSpPr>
            <p:cNvPr id="10" name="Rektangel 9">
              <a:extLst>
                <a:ext uri="{FF2B5EF4-FFF2-40B4-BE49-F238E27FC236}">
                  <a16:creationId xmlns:a16="http://schemas.microsoft.com/office/drawing/2014/main" id="{D1619B3A-9CAC-31BE-C02C-52A69135AA3B}"/>
                </a:ext>
              </a:extLst>
            </p:cNvPr>
            <p:cNvSpPr/>
            <p:nvPr/>
          </p:nvSpPr>
          <p:spPr>
            <a:xfrm>
              <a:off x="10984331" y="0"/>
              <a:ext cx="1207669"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1" name="Bildobjekt 10">
              <a:extLst>
                <a:ext uri="{FF2B5EF4-FFF2-40B4-BE49-F238E27FC236}">
                  <a16:creationId xmlns:a16="http://schemas.microsoft.com/office/drawing/2014/main" id="{E1AFDE77-7508-97A3-1045-8ED82E7A8C1F}"/>
                </a:ext>
              </a:extLst>
            </p:cNvPr>
            <p:cNvPicPr>
              <a:picLocks noChangeAspect="1"/>
            </p:cNvPicPr>
            <p:nvPr/>
          </p:nvPicPr>
          <p:blipFill rotWithShape="1">
            <a:blip r:embed="rId2">
              <a:alphaModFix amt="20000"/>
              <a:duotone>
                <a:prstClr val="black"/>
                <a:schemeClr val="accent3">
                  <a:tint val="45000"/>
                  <a:satMod val="400000"/>
                </a:schemeClr>
              </a:duotone>
              <a:extLst>
                <a:ext uri="{28A0092B-C50C-407E-A947-70E740481C1C}">
                  <a14:useLocalDpi xmlns:a14="http://schemas.microsoft.com/office/drawing/2010/main" val="0"/>
                </a:ext>
              </a:extLst>
            </a:blip>
            <a:srcRect l="7304" t="-480" r="85377"/>
            <a:stretch/>
          </p:blipFill>
          <p:spPr>
            <a:xfrm>
              <a:off x="10984331" y="1023581"/>
              <a:ext cx="1207669" cy="5737443"/>
            </a:xfrm>
            <a:prstGeom prst="rect">
              <a:avLst/>
            </a:prstGeom>
            <a:grpFill/>
          </p:spPr>
        </p:pic>
      </p:grpSp>
      <p:pic>
        <p:nvPicPr>
          <p:cNvPr id="8" name="Bildobjekt 7">
            <a:extLst>
              <a:ext uri="{FF2B5EF4-FFF2-40B4-BE49-F238E27FC236}">
                <a16:creationId xmlns:a16="http://schemas.microsoft.com/office/drawing/2014/main" id="{33CDA20F-0F1C-C3D9-AA91-F68DD7F500BF}"/>
              </a:ext>
              <a:ext uri="{C183D7F6-B498-43B3-948B-1728B52AA6E4}">
                <adec:decorative xmlns:adec="http://schemas.microsoft.com/office/drawing/2017/decorative" val="1"/>
              </a:ext>
            </a:extLst>
          </p:cNvPr>
          <p:cNvPicPr>
            <a:picLocks noChangeAspect="1"/>
          </p:cNvPicPr>
          <p:nvPr userDrawn="1"/>
        </p:nvPicPr>
        <p:blipFill>
          <a:blip r:embed="rId3">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8533720" y="1314530"/>
            <a:ext cx="3509216" cy="5987599"/>
          </a:xfrm>
          <a:prstGeom prst="rect">
            <a:avLst/>
          </a:prstGeom>
        </p:spPr>
      </p:pic>
    </p:spTree>
    <p:extLst>
      <p:ext uri="{BB962C8B-B14F-4D97-AF65-F5344CB8AC3E}">
        <p14:creationId xmlns:p14="http://schemas.microsoft.com/office/powerpoint/2010/main" val="3163007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Rubrik och innehåll med vä-banner (röd)">
    <p:bg>
      <p:bgPr>
        <a:solidFill>
          <a:srgbClr val="D4765B">
            <a:alpha val="30000"/>
          </a:srgb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1467292" y="365125"/>
            <a:ext cx="9886507" cy="1325563"/>
          </a:xfrm>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1467292" y="1825625"/>
            <a:ext cx="9886507"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a:xfrm>
            <a:off x="1467292" y="6356350"/>
            <a:ext cx="2114108" cy="365125"/>
          </a:xfrm>
        </p:spPr>
        <p:txBody>
          <a:bodyPr/>
          <a:lstStyle/>
          <a:p>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https://www.vardsamverkan.se/skaraborg/</a:t>
            </a:r>
            <a:endParaRPr lang="sv-SE" dirty="0"/>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p:txBody>
          <a:bodyPr/>
          <a:lstStyle/>
          <a:p>
            <a:fld id="{359EE84F-F0AF-4D0C-8954-4D2D92E8E9D5}" type="slidenum">
              <a:rPr lang="sv-SE" smtClean="0"/>
              <a:t>‹#›</a:t>
            </a:fld>
            <a:endParaRPr lang="sv-SE"/>
          </a:p>
        </p:txBody>
      </p:sp>
      <p:grpSp>
        <p:nvGrpSpPr>
          <p:cNvPr id="11" name="Grupp 10">
            <a:extLst>
              <a:ext uri="{FF2B5EF4-FFF2-40B4-BE49-F238E27FC236}">
                <a16:creationId xmlns:a16="http://schemas.microsoft.com/office/drawing/2014/main" id="{5EF88632-752B-8053-17B8-C14DA3A824BF}"/>
              </a:ext>
            </a:extLst>
          </p:cNvPr>
          <p:cNvGrpSpPr/>
          <p:nvPr userDrawn="1"/>
        </p:nvGrpSpPr>
        <p:grpSpPr>
          <a:xfrm>
            <a:off x="0" y="0"/>
            <a:ext cx="1207669" cy="6858000"/>
            <a:chOff x="10984331" y="0"/>
            <a:chExt cx="1207669" cy="6858000"/>
          </a:xfrm>
          <a:solidFill>
            <a:srgbClr val="D4765B"/>
          </a:solidFill>
        </p:grpSpPr>
        <p:sp>
          <p:nvSpPr>
            <p:cNvPr id="12" name="Rektangel 11">
              <a:extLst>
                <a:ext uri="{FF2B5EF4-FFF2-40B4-BE49-F238E27FC236}">
                  <a16:creationId xmlns:a16="http://schemas.microsoft.com/office/drawing/2014/main" id="{DFBC01DC-2AE4-28C9-7FA0-775AD00CB95F}"/>
                </a:ext>
              </a:extLst>
            </p:cNvPr>
            <p:cNvSpPr/>
            <p:nvPr/>
          </p:nvSpPr>
          <p:spPr>
            <a:xfrm>
              <a:off x="10984331" y="0"/>
              <a:ext cx="1207669"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3" name="Bildobjekt 12">
              <a:extLst>
                <a:ext uri="{FF2B5EF4-FFF2-40B4-BE49-F238E27FC236}">
                  <a16:creationId xmlns:a16="http://schemas.microsoft.com/office/drawing/2014/main" id="{130C27F8-44AF-BF64-31A3-0EAC7589C32B}"/>
                </a:ext>
              </a:extLst>
            </p:cNvPr>
            <p:cNvPicPr>
              <a:picLocks noChangeAspect="1"/>
            </p:cNvPicPr>
            <p:nvPr/>
          </p:nvPicPr>
          <p:blipFill rotWithShape="1">
            <a:blip r:embed="rId2">
              <a:alphaModFix amt="20000"/>
              <a:duotone>
                <a:prstClr val="black"/>
                <a:schemeClr val="accent3">
                  <a:tint val="45000"/>
                  <a:satMod val="400000"/>
                </a:schemeClr>
              </a:duotone>
              <a:extLst>
                <a:ext uri="{28A0092B-C50C-407E-A947-70E740481C1C}">
                  <a14:useLocalDpi xmlns:a14="http://schemas.microsoft.com/office/drawing/2010/main" val="0"/>
                </a:ext>
              </a:extLst>
            </a:blip>
            <a:srcRect l="7304" t="-480" r="85377"/>
            <a:stretch/>
          </p:blipFill>
          <p:spPr>
            <a:xfrm>
              <a:off x="10984331" y="1023581"/>
              <a:ext cx="1207669" cy="5737443"/>
            </a:xfrm>
            <a:prstGeom prst="rect">
              <a:avLst/>
            </a:prstGeom>
            <a:grpFill/>
          </p:spPr>
        </p:pic>
      </p:grpSp>
      <p:pic>
        <p:nvPicPr>
          <p:cNvPr id="14" name="Bildobjekt 13">
            <a:extLst>
              <a:ext uri="{FF2B5EF4-FFF2-40B4-BE49-F238E27FC236}">
                <a16:creationId xmlns:a16="http://schemas.microsoft.com/office/drawing/2014/main" id="{85DF189D-0BA2-03F9-BA30-0B91499BDCA5}"/>
              </a:ext>
              <a:ext uri="{C183D7F6-B498-43B3-948B-1728B52AA6E4}">
                <adec:decorative xmlns:adec="http://schemas.microsoft.com/office/drawing/2017/decorative" val="1"/>
              </a:ext>
            </a:extLst>
          </p:cNvPr>
          <p:cNvPicPr>
            <a:picLocks noChangeAspect="1"/>
          </p:cNvPicPr>
          <p:nvPr userDrawn="1"/>
        </p:nvPicPr>
        <p:blipFill>
          <a:blip r:embed="rId3">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8533720" y="1314530"/>
            <a:ext cx="3509216" cy="5987599"/>
          </a:xfrm>
          <a:prstGeom prst="rect">
            <a:avLst/>
          </a:prstGeom>
        </p:spPr>
      </p:pic>
    </p:spTree>
    <p:extLst>
      <p:ext uri="{BB962C8B-B14F-4D97-AF65-F5344CB8AC3E}">
        <p14:creationId xmlns:p14="http://schemas.microsoft.com/office/powerpoint/2010/main" val="1382116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Rubrik och innehåll med hö-banner (vi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88FB92-C4D1-4793-F282-EC92B63E5C64}"/>
              </a:ext>
            </a:extLst>
          </p:cNvPr>
          <p:cNvSpPr>
            <a:spLocks noGrp="1"/>
          </p:cNvSpPr>
          <p:nvPr>
            <p:ph type="title" hasCustomPrompt="1"/>
          </p:nvPr>
        </p:nvSpPr>
        <p:spPr>
          <a:xfrm>
            <a:off x="838200" y="365125"/>
            <a:ext cx="9858554" cy="1325563"/>
          </a:xfrm>
        </p:spPr>
        <p:txBody>
          <a:bodyPr/>
          <a:lstStyle>
            <a:lvl1pPr>
              <a:defRPr/>
            </a:lvl1pPr>
          </a:lstStyle>
          <a:p>
            <a:r>
              <a:rPr lang="sv-SE" dirty="0"/>
              <a:t>Klicka här för att lägga till rubrik</a:t>
            </a:r>
          </a:p>
        </p:txBody>
      </p:sp>
      <p:sp>
        <p:nvSpPr>
          <p:cNvPr id="3" name="Platshållare för innehåll 2">
            <a:extLst>
              <a:ext uri="{FF2B5EF4-FFF2-40B4-BE49-F238E27FC236}">
                <a16:creationId xmlns:a16="http://schemas.microsoft.com/office/drawing/2014/main" id="{D7030297-C5EF-6ABD-F8C1-A52C1B02B8E3}"/>
              </a:ext>
            </a:extLst>
          </p:cNvPr>
          <p:cNvSpPr>
            <a:spLocks noGrp="1"/>
          </p:cNvSpPr>
          <p:nvPr>
            <p:ph idx="1" hasCustomPrompt="1"/>
          </p:nvPr>
        </p:nvSpPr>
        <p:spPr>
          <a:xfrm>
            <a:off x="838199" y="1825625"/>
            <a:ext cx="9858555" cy="4351338"/>
          </a:xfrm>
        </p:spPr>
        <p:txBody>
          <a:bodyPr/>
          <a:lstStyle>
            <a:lvl1pPr>
              <a:lnSpc>
                <a:spcPct val="110000"/>
              </a:lnSpc>
              <a:spcAft>
                <a:spcPts val="300"/>
              </a:spcAft>
              <a:defRPr/>
            </a:lvl1pPr>
            <a:lvl2pPr marL="627063" indent="-228600">
              <a:lnSpc>
                <a:spcPct val="110000"/>
              </a:lnSpc>
              <a:spcAft>
                <a:spcPts val="300"/>
              </a:spcAft>
              <a:defRPr/>
            </a:lvl2pPr>
            <a:lvl3pPr marL="989013" indent="-228600">
              <a:lnSpc>
                <a:spcPct val="110000"/>
              </a:lnSpc>
              <a:spcAft>
                <a:spcPts val="300"/>
              </a:spcAft>
              <a:defRPr/>
            </a:lvl3pPr>
            <a:lvl4pPr marL="1339850" indent="-228600">
              <a:lnSpc>
                <a:spcPct val="110000"/>
              </a:lnSpc>
              <a:spcAft>
                <a:spcPts val="300"/>
              </a:spcAft>
              <a:defRPr/>
            </a:lvl4pPr>
            <a:lvl5pPr marL="1701800" indent="-228600">
              <a:lnSpc>
                <a:spcPct val="110000"/>
              </a:lnSpc>
              <a:spcAft>
                <a:spcPts val="300"/>
              </a:spcAft>
              <a:defRPr/>
            </a:lvl5pPr>
          </a:lstStyle>
          <a:p>
            <a:pPr lvl="0"/>
            <a:r>
              <a:rPr lang="sv-SE" dirty="0"/>
              <a:t>Klicka här för att lägga till text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C76EB2-A3AE-6055-2CE3-DFB51FFA6864}"/>
              </a:ext>
            </a:extLst>
          </p:cNvPr>
          <p:cNvSpPr>
            <a:spLocks noGrp="1"/>
          </p:cNvSpPr>
          <p:nvPr>
            <p:ph type="dt" sz="half" idx="10"/>
          </p:nvPr>
        </p:nvSpPr>
        <p:spPr/>
        <p:txBody>
          <a:bodyPr/>
          <a:lstStyle/>
          <a:p>
            <a:endParaRPr lang="sv-SE"/>
          </a:p>
        </p:txBody>
      </p:sp>
      <p:sp>
        <p:nvSpPr>
          <p:cNvPr id="5" name="Platshållare för sidfot 4">
            <a:extLst>
              <a:ext uri="{FF2B5EF4-FFF2-40B4-BE49-F238E27FC236}">
                <a16:creationId xmlns:a16="http://schemas.microsoft.com/office/drawing/2014/main" id="{4CAE6ACA-4DA4-E4D5-ECDC-A089507DC43F}"/>
              </a:ext>
            </a:extLst>
          </p:cNvPr>
          <p:cNvSpPr>
            <a:spLocks noGrp="1"/>
          </p:cNvSpPr>
          <p:nvPr>
            <p:ph type="ftr" sz="quarter" idx="11"/>
          </p:nvPr>
        </p:nvSpPr>
        <p:spPr/>
        <p:txBody>
          <a:bodyPr/>
          <a:lstStyle/>
          <a:p>
            <a:r>
              <a:rPr lang="sv-SE"/>
              <a:t>https://www.vardsamverkan.se/skaraborg/</a:t>
            </a:r>
            <a:endParaRPr lang="sv-SE" dirty="0"/>
          </a:p>
        </p:txBody>
      </p:sp>
      <p:sp>
        <p:nvSpPr>
          <p:cNvPr id="6" name="Platshållare för bildnummer 5">
            <a:extLst>
              <a:ext uri="{FF2B5EF4-FFF2-40B4-BE49-F238E27FC236}">
                <a16:creationId xmlns:a16="http://schemas.microsoft.com/office/drawing/2014/main" id="{58FB8DCC-6FB5-C08E-E8D6-629EC2F3E7AD}"/>
              </a:ext>
            </a:extLst>
          </p:cNvPr>
          <p:cNvSpPr>
            <a:spLocks noGrp="1"/>
          </p:cNvSpPr>
          <p:nvPr>
            <p:ph type="sldNum" sz="quarter" idx="12"/>
          </p:nvPr>
        </p:nvSpPr>
        <p:spPr>
          <a:xfrm>
            <a:off x="8610600" y="6356350"/>
            <a:ext cx="2086155" cy="365125"/>
          </a:xfrm>
        </p:spPr>
        <p:txBody>
          <a:bodyPr/>
          <a:lstStyle/>
          <a:p>
            <a:fld id="{359EE84F-F0AF-4D0C-8954-4D2D92E8E9D5}" type="slidenum">
              <a:rPr lang="sv-SE" smtClean="0"/>
              <a:t>‹#›</a:t>
            </a:fld>
            <a:endParaRPr lang="sv-SE"/>
          </a:p>
        </p:txBody>
      </p:sp>
      <p:grpSp>
        <p:nvGrpSpPr>
          <p:cNvPr id="8" name="Grupp 7">
            <a:extLst>
              <a:ext uri="{FF2B5EF4-FFF2-40B4-BE49-F238E27FC236}">
                <a16:creationId xmlns:a16="http://schemas.microsoft.com/office/drawing/2014/main" id="{2F5C4A8A-5F5E-B6B9-78EF-872C78829CC3}"/>
              </a:ext>
            </a:extLst>
          </p:cNvPr>
          <p:cNvGrpSpPr/>
          <p:nvPr userDrawn="1"/>
        </p:nvGrpSpPr>
        <p:grpSpPr>
          <a:xfrm>
            <a:off x="10993321" y="0"/>
            <a:ext cx="1207669" cy="6858000"/>
            <a:chOff x="10984331" y="0"/>
            <a:chExt cx="1207669" cy="6858000"/>
          </a:xfrm>
          <a:solidFill>
            <a:srgbClr val="D4765B"/>
          </a:solidFill>
        </p:grpSpPr>
        <p:sp>
          <p:nvSpPr>
            <p:cNvPr id="9" name="Rektangel 8">
              <a:extLst>
                <a:ext uri="{FF2B5EF4-FFF2-40B4-BE49-F238E27FC236}">
                  <a16:creationId xmlns:a16="http://schemas.microsoft.com/office/drawing/2014/main" id="{F428C07C-FDCF-51C3-3239-0C61CC9BC902}"/>
                </a:ext>
              </a:extLst>
            </p:cNvPr>
            <p:cNvSpPr/>
            <p:nvPr/>
          </p:nvSpPr>
          <p:spPr>
            <a:xfrm>
              <a:off x="10984331" y="0"/>
              <a:ext cx="1207669"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10" name="Bildobjekt 9">
              <a:extLst>
                <a:ext uri="{FF2B5EF4-FFF2-40B4-BE49-F238E27FC236}">
                  <a16:creationId xmlns:a16="http://schemas.microsoft.com/office/drawing/2014/main" id="{306EE3EE-DB05-3880-8491-B40514CABBF1}"/>
                </a:ext>
              </a:extLst>
            </p:cNvPr>
            <p:cNvPicPr>
              <a:picLocks noChangeAspect="1"/>
            </p:cNvPicPr>
            <p:nvPr/>
          </p:nvPicPr>
          <p:blipFill rotWithShape="1">
            <a:blip r:embed="rId2">
              <a:alphaModFix amt="20000"/>
              <a:duotone>
                <a:prstClr val="black"/>
                <a:schemeClr val="accent3">
                  <a:tint val="45000"/>
                  <a:satMod val="400000"/>
                </a:schemeClr>
              </a:duotone>
              <a:extLst>
                <a:ext uri="{28A0092B-C50C-407E-A947-70E740481C1C}">
                  <a14:useLocalDpi xmlns:a14="http://schemas.microsoft.com/office/drawing/2010/main" val="0"/>
                </a:ext>
              </a:extLst>
            </a:blip>
            <a:srcRect l="7304" t="-480" r="85377"/>
            <a:stretch/>
          </p:blipFill>
          <p:spPr>
            <a:xfrm>
              <a:off x="10984331" y="1023581"/>
              <a:ext cx="1207669" cy="5737443"/>
            </a:xfrm>
            <a:prstGeom prst="rect">
              <a:avLst/>
            </a:prstGeom>
            <a:grpFill/>
          </p:spPr>
        </p:pic>
      </p:grpSp>
      <p:pic>
        <p:nvPicPr>
          <p:cNvPr id="11" name="Bildobjekt 10">
            <a:extLst>
              <a:ext uri="{FF2B5EF4-FFF2-40B4-BE49-F238E27FC236}">
                <a16:creationId xmlns:a16="http://schemas.microsoft.com/office/drawing/2014/main" id="{F28FE6C2-8CF5-074A-07DD-B394ECD41EA1}"/>
              </a:ext>
              <a:ext uri="{C183D7F6-B498-43B3-948B-1728B52AA6E4}">
                <adec:decorative xmlns:adec="http://schemas.microsoft.com/office/drawing/2017/decorative" val="1"/>
              </a:ext>
            </a:extLst>
          </p:cNvPr>
          <p:cNvPicPr>
            <a:picLocks noChangeAspect="1"/>
          </p:cNvPicPr>
          <p:nvPr userDrawn="1"/>
        </p:nvPicPr>
        <p:blipFill>
          <a:blip r:embed="rId3">
            <a:duotone>
              <a:schemeClr val="accent3">
                <a:shade val="45000"/>
                <a:satMod val="135000"/>
              </a:schemeClr>
              <a:prstClr val="white"/>
            </a:duotone>
            <a:alphaModFix amt="18000"/>
            <a:extLst>
              <a:ext uri="{28A0092B-C50C-407E-A947-70E740481C1C}">
                <a14:useLocalDpi xmlns:a14="http://schemas.microsoft.com/office/drawing/2010/main" val="0"/>
              </a:ext>
            </a:extLst>
          </a:blip>
          <a:stretch>
            <a:fillRect/>
          </a:stretch>
        </p:blipFill>
        <p:spPr>
          <a:xfrm>
            <a:off x="-585978" y="1751073"/>
            <a:ext cx="3204618" cy="5467878"/>
          </a:xfrm>
          <a:prstGeom prst="rect">
            <a:avLst/>
          </a:prstGeom>
        </p:spPr>
      </p:pic>
    </p:spTree>
    <p:extLst>
      <p:ext uri="{BB962C8B-B14F-4D97-AF65-F5344CB8AC3E}">
        <p14:creationId xmlns:p14="http://schemas.microsoft.com/office/powerpoint/2010/main" val="1212100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587091C9-F90C-CAA7-6519-C41D356AD0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dirty="0"/>
              <a:t>Klicka här för att lägga till rubrik</a:t>
            </a:r>
          </a:p>
        </p:txBody>
      </p:sp>
      <p:sp>
        <p:nvSpPr>
          <p:cNvPr id="3" name="Platshållare för text 2">
            <a:extLst>
              <a:ext uri="{FF2B5EF4-FFF2-40B4-BE49-F238E27FC236}">
                <a16:creationId xmlns:a16="http://schemas.microsoft.com/office/drawing/2014/main" id="{1133C651-7CD6-2A17-9E65-E243398B20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AF9C48BB-712B-93E6-AD10-B056F334C3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sv-SE"/>
          </a:p>
        </p:txBody>
      </p:sp>
      <p:sp>
        <p:nvSpPr>
          <p:cNvPr id="5" name="Platshållare för sidfot 4">
            <a:extLst>
              <a:ext uri="{FF2B5EF4-FFF2-40B4-BE49-F238E27FC236}">
                <a16:creationId xmlns:a16="http://schemas.microsoft.com/office/drawing/2014/main" id="{FAB39990-4841-EF99-AF1F-9287ED3A64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dirty="0"/>
              <a:t>https://www.vardsamverkan.se/skaraborg/</a:t>
            </a:r>
          </a:p>
        </p:txBody>
      </p:sp>
      <p:sp>
        <p:nvSpPr>
          <p:cNvPr id="6" name="Platshållare för bildnummer 5">
            <a:extLst>
              <a:ext uri="{FF2B5EF4-FFF2-40B4-BE49-F238E27FC236}">
                <a16:creationId xmlns:a16="http://schemas.microsoft.com/office/drawing/2014/main" id="{57ECE81C-E064-E8CA-07F8-8D08AD236D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EE84F-F0AF-4D0C-8954-4D2D92E8E9D5}" type="slidenum">
              <a:rPr lang="sv-SE" smtClean="0"/>
              <a:t>‹#›</a:t>
            </a:fld>
            <a:endParaRPr lang="sv-SE"/>
          </a:p>
        </p:txBody>
      </p:sp>
    </p:spTree>
    <p:extLst>
      <p:ext uri="{BB962C8B-B14F-4D97-AF65-F5344CB8AC3E}">
        <p14:creationId xmlns:p14="http://schemas.microsoft.com/office/powerpoint/2010/main" val="33015551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sldNum="0" hdr="0" dt="0"/>
  <p:txStyles>
    <p:titleStyle>
      <a:lvl1pPr algn="l" defTabSz="914400" rtl="0" eaLnBrk="1" latinLnBrk="0" hangingPunct="1">
        <a:lnSpc>
          <a:spcPct val="90000"/>
        </a:lnSpc>
        <a:spcBef>
          <a:spcPct val="0"/>
        </a:spcBef>
        <a:buNone/>
        <a:defRPr sz="4400" b="1" kern="1200" spc="5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3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3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spcAft>
          <a:spcPts val="3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708ED6E-1888-F5D6-13FA-775060D1D85C}"/>
              </a:ext>
            </a:extLst>
          </p:cNvPr>
          <p:cNvSpPr>
            <a:spLocks noGrp="1"/>
          </p:cNvSpPr>
          <p:nvPr>
            <p:ph type="title"/>
          </p:nvPr>
        </p:nvSpPr>
        <p:spPr/>
        <p:txBody>
          <a:bodyPr/>
          <a:lstStyle/>
          <a:p>
            <a:r>
              <a:rPr lang="sv-SE" b="0" dirty="0"/>
              <a:t>Instruktionssida</a:t>
            </a:r>
          </a:p>
        </p:txBody>
      </p:sp>
      <p:sp>
        <p:nvSpPr>
          <p:cNvPr id="4" name="Platshållare för innehåll 3">
            <a:extLst>
              <a:ext uri="{FF2B5EF4-FFF2-40B4-BE49-F238E27FC236}">
                <a16:creationId xmlns:a16="http://schemas.microsoft.com/office/drawing/2014/main" id="{A9F088F9-CB6E-0DFF-DEF4-14D66AEE8C45}"/>
              </a:ext>
            </a:extLst>
          </p:cNvPr>
          <p:cNvSpPr>
            <a:spLocks noGrp="1"/>
          </p:cNvSpPr>
          <p:nvPr>
            <p:ph sz="half" idx="1"/>
          </p:nvPr>
        </p:nvSpPr>
        <p:spPr>
          <a:xfrm>
            <a:off x="838200" y="1578362"/>
            <a:ext cx="3952861" cy="3869005"/>
          </a:xfrm>
        </p:spPr>
        <p:txBody>
          <a:bodyPr>
            <a:noAutofit/>
          </a:bodyPr>
          <a:lstStyle/>
          <a:p>
            <a:pPr marL="0" indent="0">
              <a:lnSpc>
                <a:spcPct val="130000"/>
              </a:lnSpc>
              <a:buNone/>
            </a:pPr>
            <a:r>
              <a:rPr lang="sv-SE" sz="1600" dirty="0"/>
              <a:t>Den röda färgen anger att detta är ett lokalt dokument i vårdsamverkan som inte gäller för hela Skaraborg. Skriv in kommunens namn istället för ”XXXX” före Kommun på första sidan.</a:t>
            </a:r>
          </a:p>
          <a:p>
            <a:pPr marL="0" indent="0">
              <a:lnSpc>
                <a:spcPct val="130000"/>
              </a:lnSpc>
              <a:buNone/>
            </a:pPr>
            <a:r>
              <a:rPr lang="sv-SE" sz="1600" dirty="0"/>
              <a:t>Mallen hjälper dig att göra rätt. Den är säkrad ur tillgänglighetsperspektiv och följer Vårdsamverkan Skaraborgs grafiska profil, men det är alltid du som skapar en presentation som ansvarar för både form och innehåll. </a:t>
            </a:r>
          </a:p>
          <a:p>
            <a:pPr marL="0" indent="0">
              <a:lnSpc>
                <a:spcPct val="130000"/>
              </a:lnSpc>
              <a:buNone/>
            </a:pPr>
            <a:r>
              <a:rPr lang="sv-SE" sz="1600" dirty="0"/>
              <a:t>Ändra inte typsnitt och använd bara de godkända färgerna. </a:t>
            </a:r>
          </a:p>
        </p:txBody>
      </p:sp>
      <p:sp>
        <p:nvSpPr>
          <p:cNvPr id="5" name="Platshållare för innehåll 4">
            <a:extLst>
              <a:ext uri="{FF2B5EF4-FFF2-40B4-BE49-F238E27FC236}">
                <a16:creationId xmlns:a16="http://schemas.microsoft.com/office/drawing/2014/main" id="{C06EDA57-5038-E831-640E-F1708EFDD879}"/>
              </a:ext>
            </a:extLst>
          </p:cNvPr>
          <p:cNvSpPr>
            <a:spLocks noGrp="1"/>
          </p:cNvSpPr>
          <p:nvPr>
            <p:ph sz="half" idx="2"/>
          </p:nvPr>
        </p:nvSpPr>
        <p:spPr>
          <a:xfrm>
            <a:off x="5353416" y="1825625"/>
            <a:ext cx="5067300" cy="1339260"/>
          </a:xfrm>
        </p:spPr>
        <p:txBody>
          <a:bodyPr>
            <a:noAutofit/>
          </a:bodyPr>
          <a:lstStyle/>
          <a:p>
            <a:pPr marL="0" indent="0">
              <a:buNone/>
            </a:pPr>
            <a:r>
              <a:rPr lang="sv-SE" sz="1600" dirty="0"/>
              <a:t>Layout kallas de olika designer på sidor som du kan hitta i din mall. Du hittar dem under knappen Layout och Ny bild i menyn. </a:t>
            </a:r>
          </a:p>
        </p:txBody>
      </p:sp>
      <p:pic>
        <p:nvPicPr>
          <p:cNvPr id="12" name="Bildobjekt 11">
            <a:extLst>
              <a:ext uri="{FF2B5EF4-FFF2-40B4-BE49-F238E27FC236}">
                <a16:creationId xmlns:a16="http://schemas.microsoft.com/office/drawing/2014/main" id="{EBB40B38-EE6A-43C1-164B-48156019551A}"/>
              </a:ext>
            </a:extLst>
          </p:cNvPr>
          <p:cNvPicPr>
            <a:picLocks noChangeAspect="1"/>
          </p:cNvPicPr>
          <p:nvPr/>
        </p:nvPicPr>
        <p:blipFill>
          <a:blip r:embed="rId2">
            <a:extLst>
              <a:ext uri="{28A0092B-C50C-407E-A947-70E740481C1C}">
                <a14:useLocalDpi xmlns:a14="http://schemas.microsoft.com/office/drawing/2010/main" val="0"/>
              </a:ext>
            </a:extLst>
          </a:blip>
          <a:srcRect t="203" b="203"/>
          <a:stretch/>
        </p:blipFill>
        <p:spPr>
          <a:xfrm>
            <a:off x="5467351" y="2892890"/>
            <a:ext cx="3323761" cy="3132600"/>
          </a:xfrm>
          <a:prstGeom prst="rect">
            <a:avLst/>
          </a:prstGeom>
          <a:ln w="19050">
            <a:solidFill>
              <a:schemeClr val="tx2"/>
            </a:solidFill>
          </a:ln>
        </p:spPr>
      </p:pic>
      <p:grpSp>
        <p:nvGrpSpPr>
          <p:cNvPr id="13" name="Grupp 12" descr="Visat vart du lägger till ny bild: Finns vis start i området Bilder.">
            <a:extLst>
              <a:ext uri="{FF2B5EF4-FFF2-40B4-BE49-F238E27FC236}">
                <a16:creationId xmlns:a16="http://schemas.microsoft.com/office/drawing/2014/main" id="{77DB8ACF-D027-E54E-9244-F0A3E6E86D59}"/>
              </a:ext>
            </a:extLst>
          </p:cNvPr>
          <p:cNvGrpSpPr/>
          <p:nvPr/>
        </p:nvGrpSpPr>
        <p:grpSpPr>
          <a:xfrm>
            <a:off x="9234294" y="2892890"/>
            <a:ext cx="2217269" cy="2548774"/>
            <a:chOff x="8815194" y="2991946"/>
            <a:chExt cx="2217269" cy="2548774"/>
          </a:xfrm>
        </p:grpSpPr>
        <p:pic>
          <p:nvPicPr>
            <p:cNvPr id="7" name="Bildobjekt 7" descr="Skärmklipp från menyfliksområdet.">
              <a:extLst>
                <a:ext uri="{FF2B5EF4-FFF2-40B4-BE49-F238E27FC236}">
                  <a16:creationId xmlns:a16="http://schemas.microsoft.com/office/drawing/2014/main" id="{3A28D619-F28E-9F23-D631-88846A1EB8F3}"/>
                </a:ext>
              </a:extLst>
            </p:cNvPr>
            <p:cNvPicPr>
              <a:picLocks noChangeAspect="1"/>
            </p:cNvPicPr>
            <p:nvPr/>
          </p:nvPicPr>
          <p:blipFill rotWithShape="1">
            <a:blip r:embed="rId3"/>
            <a:srcRect r="3458" b="-3285"/>
            <a:stretch/>
          </p:blipFill>
          <p:spPr>
            <a:xfrm>
              <a:off x="8815194" y="3813260"/>
              <a:ext cx="1250865" cy="647525"/>
            </a:xfrm>
            <a:prstGeom prst="rect">
              <a:avLst/>
            </a:prstGeom>
            <a:ln>
              <a:solidFill>
                <a:schemeClr val="tx1">
                  <a:lumMod val="50000"/>
                  <a:lumOff val="50000"/>
                </a:schemeClr>
              </a:solidFill>
            </a:ln>
          </p:spPr>
        </p:pic>
        <p:sp>
          <p:nvSpPr>
            <p:cNvPr id="8" name="Oval 14">
              <a:extLst>
                <a:ext uri="{FF2B5EF4-FFF2-40B4-BE49-F238E27FC236}">
                  <a16:creationId xmlns:a16="http://schemas.microsoft.com/office/drawing/2014/main" id="{795BD4C8-955B-5072-50F3-665EFF75F80F}"/>
                </a:ext>
              </a:extLst>
            </p:cNvPr>
            <p:cNvSpPr/>
            <p:nvPr/>
          </p:nvSpPr>
          <p:spPr>
            <a:xfrm>
              <a:off x="10143416" y="2991946"/>
              <a:ext cx="889047" cy="8890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1" i="0" u="none" strike="noStrike" kern="1200" cap="none" spc="0" normalizeH="0" baseline="0" noProof="0" dirty="0">
                  <a:ln>
                    <a:noFill/>
                  </a:ln>
                  <a:solidFill>
                    <a:prstClr val="black"/>
                  </a:solidFill>
                  <a:effectLst/>
                  <a:uLnTx/>
                  <a:uFillTx/>
                  <a:latin typeface="Gadugi"/>
                  <a:ea typeface="+mn-ea"/>
                  <a:cs typeface="+mn-cs"/>
                </a:rPr>
                <a:t>När du vill byta design på en layout</a:t>
              </a:r>
            </a:p>
          </p:txBody>
        </p:sp>
        <p:sp>
          <p:nvSpPr>
            <p:cNvPr id="9" name="Oval 14">
              <a:extLst>
                <a:ext uri="{FF2B5EF4-FFF2-40B4-BE49-F238E27FC236}">
                  <a16:creationId xmlns:a16="http://schemas.microsoft.com/office/drawing/2014/main" id="{7AE719D8-D899-233D-4E0A-1EA5E047D422}"/>
                </a:ext>
              </a:extLst>
            </p:cNvPr>
            <p:cNvSpPr/>
            <p:nvPr/>
          </p:nvSpPr>
          <p:spPr>
            <a:xfrm>
              <a:off x="9030156" y="4598215"/>
              <a:ext cx="942505" cy="9425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1" i="0" u="none" strike="noStrike" kern="1200" cap="none" spc="0" normalizeH="0" baseline="0" noProof="0" dirty="0">
                  <a:ln>
                    <a:noFill/>
                  </a:ln>
                  <a:solidFill>
                    <a:prstClr val="black"/>
                  </a:solidFill>
                  <a:effectLst/>
                  <a:uLnTx/>
                  <a:uFillTx/>
                  <a:latin typeface="Gadugi"/>
                  <a:ea typeface="+mn-ea"/>
                  <a:cs typeface="+mn-cs"/>
                </a:rPr>
                <a:t>Visar samtliga layoutsidor</a:t>
              </a:r>
            </a:p>
          </p:txBody>
        </p:sp>
        <p:sp>
          <p:nvSpPr>
            <p:cNvPr id="10" name="Arc 22">
              <a:extLst>
                <a:ext uri="{FF2B5EF4-FFF2-40B4-BE49-F238E27FC236}">
                  <a16:creationId xmlns:a16="http://schemas.microsoft.com/office/drawing/2014/main" id="{63FE62F8-4DB4-F2FB-D49F-620548E4F71E}"/>
                </a:ext>
                <a:ext uri="{C183D7F6-B498-43B3-948B-1728B52AA6E4}">
                  <adec:decorative xmlns:adec="http://schemas.microsoft.com/office/drawing/2017/decorative" val="1"/>
                </a:ext>
              </a:extLst>
            </p:cNvPr>
            <p:cNvSpPr/>
            <p:nvPr/>
          </p:nvSpPr>
          <p:spPr>
            <a:xfrm>
              <a:off x="9763491" y="3291980"/>
              <a:ext cx="601430" cy="627991"/>
            </a:xfrm>
            <a:prstGeom prst="arc">
              <a:avLst>
                <a:gd name="adj1" fmla="val 2110145"/>
                <a:gd name="adj2" fmla="val 60422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Gadugi"/>
                <a:ea typeface="+mn-ea"/>
                <a:cs typeface="+mn-cs"/>
              </a:endParaRPr>
            </a:p>
          </p:txBody>
        </p:sp>
        <p:sp>
          <p:nvSpPr>
            <p:cNvPr id="11" name="Arc 13">
              <a:extLst>
                <a:ext uri="{FF2B5EF4-FFF2-40B4-BE49-F238E27FC236}">
                  <a16:creationId xmlns:a16="http://schemas.microsoft.com/office/drawing/2014/main" id="{D4719A90-0730-43BA-836F-C58BE9DC24F9}"/>
                </a:ext>
                <a:ext uri="{C183D7F6-B498-43B3-948B-1728B52AA6E4}">
                  <adec:decorative xmlns:adec="http://schemas.microsoft.com/office/drawing/2017/decorative" val="1"/>
                </a:ext>
              </a:extLst>
            </p:cNvPr>
            <p:cNvSpPr/>
            <p:nvPr/>
          </p:nvSpPr>
          <p:spPr>
            <a:xfrm>
              <a:off x="8931087" y="4131632"/>
              <a:ext cx="587917" cy="824670"/>
            </a:xfrm>
            <a:prstGeom prst="arc">
              <a:avLst>
                <a:gd name="adj1" fmla="val 6874683"/>
                <a:gd name="adj2" fmla="val 1102172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Gadugi"/>
                <a:ea typeface="+mn-ea"/>
                <a:cs typeface="+mn-cs"/>
              </a:endParaRPr>
            </a:p>
          </p:txBody>
        </p:sp>
      </p:grpSp>
    </p:spTree>
    <p:extLst>
      <p:ext uri="{BB962C8B-B14F-4D97-AF65-F5344CB8AC3E}">
        <p14:creationId xmlns:p14="http://schemas.microsoft.com/office/powerpoint/2010/main" val="3051077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9A30683-B781-55E5-AED3-F2802F8BC2E9}"/>
              </a:ext>
            </a:extLst>
          </p:cNvPr>
          <p:cNvSpPr>
            <a:spLocks noGrp="1"/>
          </p:cNvSpPr>
          <p:nvPr>
            <p:ph type="title"/>
          </p:nvPr>
        </p:nvSpPr>
        <p:spPr/>
        <p:txBody>
          <a:bodyPr/>
          <a:lstStyle/>
          <a:p>
            <a:r>
              <a:rPr lang="sv-SE" b="0" dirty="0"/>
              <a:t>Instruktionssida</a:t>
            </a:r>
          </a:p>
        </p:txBody>
      </p:sp>
      <p:grpSp>
        <p:nvGrpSpPr>
          <p:cNvPr id="28" name="Grupp 27" descr="Lägg till punktlista i de layoutalternativ som har en punktlista. Gå upp och ned en nivå genom att använda Öka/minska indrag.">
            <a:extLst>
              <a:ext uri="{FF2B5EF4-FFF2-40B4-BE49-F238E27FC236}">
                <a16:creationId xmlns:a16="http://schemas.microsoft.com/office/drawing/2014/main" id="{7ED06794-9523-5D12-0CA6-78CEE8735509}"/>
              </a:ext>
            </a:extLst>
          </p:cNvPr>
          <p:cNvGrpSpPr/>
          <p:nvPr/>
        </p:nvGrpSpPr>
        <p:grpSpPr>
          <a:xfrm>
            <a:off x="652676" y="1750725"/>
            <a:ext cx="5187469" cy="2091430"/>
            <a:chOff x="665573" y="2031293"/>
            <a:chExt cx="5187469" cy="2091430"/>
          </a:xfrm>
        </p:grpSpPr>
        <p:pic>
          <p:nvPicPr>
            <p:cNvPr id="6" name="Bildobjekt 8">
              <a:extLst>
                <a:ext uri="{FF2B5EF4-FFF2-40B4-BE49-F238E27FC236}">
                  <a16:creationId xmlns:a16="http://schemas.microsoft.com/office/drawing/2014/main" id="{5D07FA9C-3202-E4AE-8055-7519016129CC}"/>
                </a:ext>
              </a:extLst>
            </p:cNvPr>
            <p:cNvPicPr>
              <a:picLocks noChangeAspect="1"/>
            </p:cNvPicPr>
            <p:nvPr/>
          </p:nvPicPr>
          <p:blipFill>
            <a:blip r:embed="rId2">
              <a:alphaModFix/>
            </a:blip>
            <a:srcRect/>
            <a:stretch/>
          </p:blipFill>
          <p:spPr>
            <a:xfrm>
              <a:off x="2819663" y="2914755"/>
              <a:ext cx="2854224" cy="1207968"/>
            </a:xfrm>
            <a:prstGeom prst="rect">
              <a:avLst/>
            </a:prstGeom>
            <a:ln>
              <a:solidFill>
                <a:schemeClr val="tx1">
                  <a:lumMod val="50000"/>
                  <a:lumOff val="50000"/>
                  <a:alpha val="41000"/>
                </a:schemeClr>
              </a:solidFill>
            </a:ln>
          </p:spPr>
        </p:pic>
        <p:cxnSp>
          <p:nvCxnSpPr>
            <p:cNvPr id="7" name="Rak pilkoppling 10">
              <a:extLst>
                <a:ext uri="{FF2B5EF4-FFF2-40B4-BE49-F238E27FC236}">
                  <a16:creationId xmlns:a16="http://schemas.microsoft.com/office/drawing/2014/main" id="{E69B830B-1216-4D13-CE58-39A4DCA885DD}"/>
                </a:ext>
              </a:extLst>
            </p:cNvPr>
            <p:cNvCxnSpPr>
              <a:cxnSpLocks/>
            </p:cNvCxnSpPr>
            <p:nvPr/>
          </p:nvCxnSpPr>
          <p:spPr>
            <a:xfrm>
              <a:off x="2333841" y="3023636"/>
              <a:ext cx="411903" cy="6650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8" name="textruta 14">
              <a:extLst>
                <a:ext uri="{FF2B5EF4-FFF2-40B4-BE49-F238E27FC236}">
                  <a16:creationId xmlns:a16="http://schemas.microsoft.com/office/drawing/2014/main" id="{A125E9E2-8A29-EE73-9BFD-FF67ACC1AA95}"/>
                </a:ext>
              </a:extLst>
            </p:cNvPr>
            <p:cNvSpPr txBox="1"/>
            <p:nvPr/>
          </p:nvSpPr>
          <p:spPr>
            <a:xfrm>
              <a:off x="2998818" y="2031293"/>
              <a:ext cx="2854224"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Gadugi"/>
                  <a:ea typeface="+mn-ea"/>
                  <a:cs typeface="+mn-cs"/>
                </a:rPr>
                <a:t>När du vill gå upp eller ned en nivå i en punktlista använder du </a:t>
              </a:r>
              <a:r>
                <a:rPr kumimoji="0" lang="sv-SE" sz="1000" b="1" i="0" u="none" strike="noStrike" kern="1200" cap="none" spc="0" normalizeH="0" baseline="0" noProof="0" dirty="0">
                  <a:ln>
                    <a:noFill/>
                  </a:ln>
                  <a:solidFill>
                    <a:prstClr val="black"/>
                  </a:solidFill>
                  <a:effectLst/>
                  <a:uLnTx/>
                  <a:uFillTx/>
                  <a:latin typeface="Gadugi"/>
                  <a:ea typeface="+mn-ea"/>
                  <a:cs typeface="+mn-cs"/>
                </a:rPr>
                <a:t>Öka/Minska </a:t>
              </a:r>
              <a:r>
                <a:rPr kumimoji="0" lang="sv-SE" sz="1000" b="0" i="0" u="none" strike="noStrike" kern="1200" cap="none" spc="0" normalizeH="0" baseline="0" noProof="0" dirty="0">
                  <a:ln>
                    <a:noFill/>
                  </a:ln>
                  <a:solidFill>
                    <a:prstClr val="black"/>
                  </a:solidFill>
                  <a:effectLst/>
                  <a:uLnTx/>
                  <a:uFillTx/>
                  <a:latin typeface="Gadugi"/>
                  <a:ea typeface="+mn-ea"/>
                  <a:cs typeface="+mn-cs"/>
                </a:rPr>
                <a:t>indrag. </a:t>
              </a:r>
            </a:p>
          </p:txBody>
        </p:sp>
        <p:cxnSp>
          <p:nvCxnSpPr>
            <p:cNvPr id="9" name="Rak pilkoppling 15">
              <a:extLst>
                <a:ext uri="{FF2B5EF4-FFF2-40B4-BE49-F238E27FC236}">
                  <a16:creationId xmlns:a16="http://schemas.microsoft.com/office/drawing/2014/main" id="{5232F927-BE87-F6BF-584C-6F3A6C414B49}"/>
                </a:ext>
              </a:extLst>
            </p:cNvPr>
            <p:cNvCxnSpPr>
              <a:cxnSpLocks/>
            </p:cNvCxnSpPr>
            <p:nvPr/>
          </p:nvCxnSpPr>
          <p:spPr>
            <a:xfrm>
              <a:off x="4425930" y="2524645"/>
              <a:ext cx="0" cy="26375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4" name="Platshållare för innehåll 6">
              <a:extLst>
                <a:ext uri="{FF2B5EF4-FFF2-40B4-BE49-F238E27FC236}">
                  <a16:creationId xmlns:a16="http://schemas.microsoft.com/office/drawing/2014/main" id="{00B2D982-5F4C-94F1-56AB-EB30BE4007BE}"/>
                </a:ext>
              </a:extLst>
            </p:cNvPr>
            <p:cNvSpPr txBox="1">
              <a:spLocks/>
            </p:cNvSpPr>
            <p:nvPr/>
          </p:nvSpPr>
          <p:spPr>
            <a:xfrm>
              <a:off x="665573" y="2726955"/>
              <a:ext cx="1841505" cy="1047750"/>
            </a:xfrm>
            <a:prstGeom prst="rect">
              <a:avLst/>
            </a:prstGeom>
          </p:spPr>
          <p:txBody>
            <a:bodyPr/>
            <a:lstStyle>
              <a:lvl1pPr marL="228600" indent="-228600" algn="l" defTabSz="914400" rtl="0" eaLnBrk="1" latinLnBrk="0" hangingPunct="1">
                <a:lnSpc>
                  <a:spcPct val="110000"/>
                </a:lnSpc>
                <a:spcBef>
                  <a:spcPts val="1000"/>
                </a:spcBef>
                <a:spcAft>
                  <a:spcPts val="3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spcAft>
                  <a:spcPts val="3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spcAft>
                  <a:spcPts val="3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spcAft>
                  <a:spcPts val="3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300"/>
                </a:spcAft>
                <a:buClrTx/>
                <a:buSzTx/>
                <a:buFont typeface="Arial" panose="020B0604020202020204" pitchFamily="34" charset="0"/>
                <a:buNone/>
                <a:tabLst/>
                <a:defRPr/>
              </a:pPr>
              <a:r>
                <a:rPr kumimoji="0" lang="sv-SE" sz="1000" b="0" i="0" u="none" strike="noStrike" kern="1200" cap="none" spc="0" normalizeH="0" baseline="0" noProof="0" dirty="0">
                  <a:ln>
                    <a:noFill/>
                  </a:ln>
                  <a:solidFill>
                    <a:prstClr val="black"/>
                  </a:solidFill>
                  <a:effectLst/>
                  <a:uLnTx/>
                  <a:uFillTx/>
                  <a:latin typeface="Gadugi"/>
                  <a:ea typeface="+mn-ea"/>
                  <a:cs typeface="+mn-cs"/>
                </a:rPr>
                <a:t>Undvik att skapa nya punktlistor i menyn.</a:t>
              </a:r>
            </a:p>
            <a:p>
              <a:pPr marL="0" marR="0" lvl="0" indent="0" algn="l" defTabSz="914400" rtl="0" eaLnBrk="1" fontAlgn="auto" latinLnBrk="0" hangingPunct="1">
                <a:lnSpc>
                  <a:spcPct val="100000"/>
                </a:lnSpc>
                <a:spcBef>
                  <a:spcPts val="1000"/>
                </a:spcBef>
                <a:spcAft>
                  <a:spcPts val="300"/>
                </a:spcAft>
                <a:buClrTx/>
                <a:buSzTx/>
                <a:buFont typeface="Arial" panose="020B0604020202020204" pitchFamily="34" charset="0"/>
                <a:buNone/>
                <a:tabLst/>
                <a:defRPr/>
              </a:pPr>
              <a:r>
                <a:rPr kumimoji="0" lang="sv-SE" sz="1000" b="0" i="0" u="none" strike="noStrike" kern="1200" cap="none" spc="0" normalizeH="0" baseline="0" noProof="0" dirty="0">
                  <a:ln>
                    <a:noFill/>
                  </a:ln>
                  <a:solidFill>
                    <a:prstClr val="black"/>
                  </a:solidFill>
                  <a:effectLst/>
                  <a:uLnTx/>
                  <a:uFillTx/>
                  <a:latin typeface="Gadugi"/>
                  <a:ea typeface="+mn-ea"/>
                  <a:cs typeface="+mn-cs"/>
                </a:rPr>
                <a:t>Välj istället en layout som har en punktlista.</a:t>
              </a:r>
            </a:p>
            <a:p>
              <a:pPr marL="0" marR="0" lvl="0" indent="0" algn="l" defTabSz="914400" rtl="0" eaLnBrk="1" fontAlgn="auto" latinLnBrk="0" hangingPunct="1">
                <a:lnSpc>
                  <a:spcPct val="110000"/>
                </a:lnSpc>
                <a:spcBef>
                  <a:spcPts val="1000"/>
                </a:spcBef>
                <a:spcAft>
                  <a:spcPts val="300"/>
                </a:spcAft>
                <a:buClrTx/>
                <a:buSzTx/>
                <a:buFont typeface="Arial" panose="020B060402020202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Gadugi"/>
                <a:ea typeface="+mn-ea"/>
                <a:cs typeface="+mn-cs"/>
              </a:endParaRPr>
            </a:p>
          </p:txBody>
        </p:sp>
      </p:grpSp>
      <p:grpSp>
        <p:nvGrpSpPr>
          <p:cNvPr id="3" name="Grupp 2" descr="Visar färger att använda i mallen. Använd inte Office Standardfärger, utan använd temafärgerna.">
            <a:extLst>
              <a:ext uri="{FF2B5EF4-FFF2-40B4-BE49-F238E27FC236}">
                <a16:creationId xmlns:a16="http://schemas.microsoft.com/office/drawing/2014/main" id="{AE7D6E1F-51DE-C41B-88BC-2B135D2C31A8}"/>
              </a:ext>
            </a:extLst>
          </p:cNvPr>
          <p:cNvGrpSpPr/>
          <p:nvPr/>
        </p:nvGrpSpPr>
        <p:grpSpPr>
          <a:xfrm>
            <a:off x="6707909" y="1138590"/>
            <a:ext cx="3838102" cy="2851048"/>
            <a:chOff x="6707909" y="1138590"/>
            <a:chExt cx="3838102" cy="2851048"/>
          </a:xfrm>
        </p:grpSpPr>
        <p:pic>
          <p:nvPicPr>
            <p:cNvPr id="27" name="Bildobjekt 26">
              <a:extLst>
                <a:ext uri="{FF2B5EF4-FFF2-40B4-BE49-F238E27FC236}">
                  <a16:creationId xmlns:a16="http://schemas.microsoft.com/office/drawing/2014/main" id="{DACCD0BA-4034-2642-4AC6-E195A8B51A46}"/>
                </a:ext>
              </a:extLst>
            </p:cNvPr>
            <p:cNvPicPr>
              <a:picLocks noChangeAspect="1"/>
            </p:cNvPicPr>
            <p:nvPr/>
          </p:nvPicPr>
          <p:blipFill rotWithShape="1">
            <a:blip r:embed="rId3"/>
            <a:srcRect l="18133" t="23494" r="66647" b="39751"/>
            <a:stretch/>
          </p:blipFill>
          <p:spPr>
            <a:xfrm>
              <a:off x="7787302" y="1688648"/>
              <a:ext cx="1325166" cy="1800161"/>
            </a:xfrm>
            <a:prstGeom prst="rect">
              <a:avLst/>
            </a:prstGeom>
          </p:spPr>
        </p:pic>
        <p:sp>
          <p:nvSpPr>
            <p:cNvPr id="5" name="Platshållare för innehåll 6">
              <a:extLst>
                <a:ext uri="{FF2B5EF4-FFF2-40B4-BE49-F238E27FC236}">
                  <a16:creationId xmlns:a16="http://schemas.microsoft.com/office/drawing/2014/main" id="{DA509FCD-AE26-B032-656B-30658BFEF32E}"/>
                </a:ext>
              </a:extLst>
            </p:cNvPr>
            <p:cNvSpPr txBox="1">
              <a:spLocks/>
            </p:cNvSpPr>
            <p:nvPr/>
          </p:nvSpPr>
          <p:spPr>
            <a:xfrm>
              <a:off x="7795407" y="1138590"/>
              <a:ext cx="2686170" cy="25364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kumimoji="0" lang="sv-SE" sz="1000" b="0" i="0" u="none" strike="noStrike" kern="1200" cap="none" spc="0" normalizeH="0" baseline="0" noProof="0" dirty="0">
                  <a:ln>
                    <a:noFill/>
                  </a:ln>
                  <a:solidFill>
                    <a:prstClr val="black"/>
                  </a:solidFill>
                  <a:effectLst/>
                  <a:uLnTx/>
                  <a:uFillTx/>
                  <a:latin typeface="Gadugi"/>
                  <a:ea typeface="+mn-ea"/>
                  <a:cs typeface="+mn-cs"/>
                </a:rPr>
                <a:t>Använd rätt färger</a:t>
              </a:r>
            </a:p>
          </p:txBody>
        </p:sp>
        <p:sp>
          <p:nvSpPr>
            <p:cNvPr id="11" name="Oval 14">
              <a:extLst>
                <a:ext uri="{FF2B5EF4-FFF2-40B4-BE49-F238E27FC236}">
                  <a16:creationId xmlns:a16="http://schemas.microsoft.com/office/drawing/2014/main" id="{C631B597-3CA7-864A-B7AB-4644261B381F}"/>
                </a:ext>
              </a:extLst>
            </p:cNvPr>
            <p:cNvSpPr/>
            <p:nvPr/>
          </p:nvSpPr>
          <p:spPr>
            <a:xfrm>
              <a:off x="9383261" y="1340497"/>
              <a:ext cx="1014485" cy="10144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Gadugi"/>
                  <a:ea typeface="+mn-ea"/>
                  <a:cs typeface="+mn-cs"/>
                </a:rPr>
                <a:t>Använd nyanser vid behov</a:t>
              </a:r>
            </a:p>
          </p:txBody>
        </p:sp>
        <p:sp>
          <p:nvSpPr>
            <p:cNvPr id="12" name="Arc 23">
              <a:extLst>
                <a:ext uri="{FF2B5EF4-FFF2-40B4-BE49-F238E27FC236}">
                  <a16:creationId xmlns:a16="http://schemas.microsoft.com/office/drawing/2014/main" id="{34C45D51-E5BF-EA09-4C6F-93BB714510CE}"/>
                </a:ext>
              </a:extLst>
            </p:cNvPr>
            <p:cNvSpPr/>
            <p:nvPr/>
          </p:nvSpPr>
          <p:spPr>
            <a:xfrm rot="18000000" flipV="1">
              <a:off x="8886400" y="1750724"/>
              <a:ext cx="659156" cy="654780"/>
            </a:xfrm>
            <a:prstGeom prst="arc">
              <a:avLst>
                <a:gd name="adj1" fmla="val 12008697"/>
                <a:gd name="adj2" fmla="val 16760309"/>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Gadugi"/>
                <a:ea typeface="+mn-ea"/>
                <a:cs typeface="+mn-cs"/>
              </a:endParaRPr>
            </a:p>
          </p:txBody>
        </p:sp>
        <p:sp>
          <p:nvSpPr>
            <p:cNvPr id="13" name="Oval 14">
              <a:extLst>
                <a:ext uri="{FF2B5EF4-FFF2-40B4-BE49-F238E27FC236}">
                  <a16:creationId xmlns:a16="http://schemas.microsoft.com/office/drawing/2014/main" id="{34B5D946-9E4B-2E41-C1E2-6709C446B565}"/>
                </a:ext>
              </a:extLst>
            </p:cNvPr>
            <p:cNvSpPr/>
            <p:nvPr/>
          </p:nvSpPr>
          <p:spPr>
            <a:xfrm>
              <a:off x="6707909" y="2056386"/>
              <a:ext cx="1016148" cy="9639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Gadugi"/>
                  <a:ea typeface="+mn-ea"/>
                  <a:cs typeface="+mn-cs"/>
                </a:rPr>
                <a:t>Färgerna i översta rader är huvudfärgerna du kan utgå från</a:t>
              </a:r>
            </a:p>
          </p:txBody>
        </p:sp>
        <p:sp>
          <p:nvSpPr>
            <p:cNvPr id="14" name="Arc 13">
              <a:extLst>
                <a:ext uri="{FF2B5EF4-FFF2-40B4-BE49-F238E27FC236}">
                  <a16:creationId xmlns:a16="http://schemas.microsoft.com/office/drawing/2014/main" id="{F1D4B3BD-1A3C-AD5F-415F-A033D18FEF1B}"/>
                </a:ext>
              </a:extLst>
            </p:cNvPr>
            <p:cNvSpPr/>
            <p:nvPr/>
          </p:nvSpPr>
          <p:spPr>
            <a:xfrm rot="900000">
              <a:off x="7462135" y="1957559"/>
              <a:ext cx="587917" cy="464131"/>
            </a:xfrm>
            <a:prstGeom prst="arc">
              <a:avLst>
                <a:gd name="adj1" fmla="val 10650856"/>
                <a:gd name="adj2" fmla="val 155443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Gadugi"/>
                <a:ea typeface="+mn-ea"/>
                <a:cs typeface="+mn-cs"/>
              </a:endParaRPr>
            </a:p>
          </p:txBody>
        </p:sp>
        <p:sp>
          <p:nvSpPr>
            <p:cNvPr id="15" name="Oval 14">
              <a:extLst>
                <a:ext uri="{FF2B5EF4-FFF2-40B4-BE49-F238E27FC236}">
                  <a16:creationId xmlns:a16="http://schemas.microsoft.com/office/drawing/2014/main" id="{46C0EBB3-3753-9D10-21F1-DD740173DF88}"/>
                </a:ext>
              </a:extLst>
            </p:cNvPr>
            <p:cNvSpPr/>
            <p:nvPr/>
          </p:nvSpPr>
          <p:spPr>
            <a:xfrm>
              <a:off x="9385037" y="2869632"/>
              <a:ext cx="1160974" cy="11200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1" i="0" u="none" strike="noStrike" kern="1200" cap="none" spc="0" normalizeH="0" baseline="0" noProof="0" dirty="0">
                  <a:ln>
                    <a:noFill/>
                  </a:ln>
                  <a:solidFill>
                    <a:prstClr val="black"/>
                  </a:solidFill>
                  <a:effectLst/>
                  <a:uLnTx/>
                  <a:uFillTx/>
                  <a:latin typeface="Gadugi"/>
                  <a:ea typeface="+mn-ea"/>
                  <a:cs typeface="+mn-cs"/>
                </a:rPr>
                <a:t>Använd inte  </a:t>
              </a:r>
              <a:r>
                <a:rPr kumimoji="0" lang="sv-SE" sz="800" b="0" i="0" u="none" strike="noStrike" kern="1200" cap="none" spc="0" normalizeH="0" baseline="0" noProof="0" dirty="0">
                  <a:ln>
                    <a:noFill/>
                  </a:ln>
                  <a:solidFill>
                    <a:prstClr val="black"/>
                  </a:solidFill>
                  <a:effectLst/>
                  <a:uLnTx/>
                  <a:uFillTx/>
                  <a:latin typeface="Gadugi"/>
                  <a:ea typeface="+mn-ea"/>
                  <a:cs typeface="+mn-cs"/>
                </a:rPr>
                <a:t>Standardfärger. </a:t>
              </a:r>
              <a:endParaRPr kumimoji="0" lang="sv-SE" sz="800" b="1" i="0" u="none" strike="noStrike" kern="1200" cap="none" spc="0" normalizeH="0" baseline="0" noProof="0" dirty="0">
                <a:ln>
                  <a:noFill/>
                </a:ln>
                <a:solidFill>
                  <a:prstClr val="black"/>
                </a:solidFill>
                <a:effectLst/>
                <a:uLnTx/>
                <a:uFillTx/>
                <a:latin typeface="Gadugi"/>
                <a:ea typeface="+mn-ea"/>
                <a:cs typeface="+mn-cs"/>
              </a:endParaRPr>
            </a:p>
          </p:txBody>
        </p:sp>
        <p:sp>
          <p:nvSpPr>
            <p:cNvPr id="16" name="Arc 23">
              <a:extLst>
                <a:ext uri="{FF2B5EF4-FFF2-40B4-BE49-F238E27FC236}">
                  <a16:creationId xmlns:a16="http://schemas.microsoft.com/office/drawing/2014/main" id="{BC1A951C-1687-2C5A-FC26-F730FE6F2C54}"/>
                </a:ext>
              </a:extLst>
            </p:cNvPr>
            <p:cNvSpPr/>
            <p:nvPr/>
          </p:nvSpPr>
          <p:spPr>
            <a:xfrm>
              <a:off x="8916878" y="2819498"/>
              <a:ext cx="601430" cy="597437"/>
            </a:xfrm>
            <a:prstGeom prst="arc">
              <a:avLst>
                <a:gd name="adj1" fmla="val 13660966"/>
                <a:gd name="adj2" fmla="val 21099845"/>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Gadugi"/>
                <a:ea typeface="+mn-ea"/>
                <a:cs typeface="+mn-cs"/>
              </a:endParaRPr>
            </a:p>
          </p:txBody>
        </p:sp>
        <p:cxnSp>
          <p:nvCxnSpPr>
            <p:cNvPr id="18" name="Rak koppling 32">
              <a:extLst>
                <a:ext uri="{FF2B5EF4-FFF2-40B4-BE49-F238E27FC236}">
                  <a16:creationId xmlns:a16="http://schemas.microsoft.com/office/drawing/2014/main" id="{50AEA6A7-AC61-9801-C2A9-D87D89B18EB8}"/>
                </a:ext>
              </a:extLst>
            </p:cNvPr>
            <p:cNvCxnSpPr/>
            <p:nvPr/>
          </p:nvCxnSpPr>
          <p:spPr>
            <a:xfrm>
              <a:off x="7713863" y="2815934"/>
              <a:ext cx="1502115" cy="556471"/>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9" name="Grupp 28" descr="Du redigerar sidfoten i fliken Infoga">
            <a:extLst>
              <a:ext uri="{FF2B5EF4-FFF2-40B4-BE49-F238E27FC236}">
                <a16:creationId xmlns:a16="http://schemas.microsoft.com/office/drawing/2014/main" id="{3B2ED43D-EA79-89D0-A7D5-9D0796754732}"/>
              </a:ext>
            </a:extLst>
          </p:cNvPr>
          <p:cNvGrpSpPr/>
          <p:nvPr/>
        </p:nvGrpSpPr>
        <p:grpSpPr>
          <a:xfrm>
            <a:off x="1667087" y="4089423"/>
            <a:ext cx="6946594" cy="2159857"/>
            <a:chOff x="2038562" y="4454022"/>
            <a:chExt cx="6946594" cy="2159857"/>
          </a:xfrm>
        </p:grpSpPr>
        <p:sp>
          <p:nvSpPr>
            <p:cNvPr id="21" name="textruta 4">
              <a:extLst>
                <a:ext uri="{FF2B5EF4-FFF2-40B4-BE49-F238E27FC236}">
                  <a16:creationId xmlns:a16="http://schemas.microsoft.com/office/drawing/2014/main" id="{28BDE837-DD1A-3184-11E1-0144561F7E76}"/>
                </a:ext>
              </a:extLst>
            </p:cNvPr>
            <p:cNvSpPr txBox="1"/>
            <p:nvPr/>
          </p:nvSpPr>
          <p:spPr>
            <a:xfrm>
              <a:off x="2038562" y="4623794"/>
              <a:ext cx="3635325" cy="1692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Tahoma"/>
                  <a:ea typeface="+mn-ea"/>
                  <a:cs typeface="+mn-cs"/>
                </a:rPr>
                <a:t>Redigera sidfot</a:t>
              </a:r>
            </a:p>
          </p:txBody>
        </p:sp>
        <p:sp>
          <p:nvSpPr>
            <p:cNvPr id="22" name="textruta 39">
              <a:extLst>
                <a:ext uri="{FF2B5EF4-FFF2-40B4-BE49-F238E27FC236}">
                  <a16:creationId xmlns:a16="http://schemas.microsoft.com/office/drawing/2014/main" id="{B4D6F196-63B5-7CC4-C50B-AC466B5F6EAD}"/>
                </a:ext>
              </a:extLst>
            </p:cNvPr>
            <p:cNvSpPr txBox="1"/>
            <p:nvPr/>
          </p:nvSpPr>
          <p:spPr>
            <a:xfrm>
              <a:off x="2051512" y="4893401"/>
              <a:ext cx="3139613" cy="123110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Gadugi"/>
                  <a:ea typeface="+mn-ea"/>
                  <a:cs typeface="+mn-cs"/>
                </a:rPr>
                <a:t>Under fliken </a:t>
              </a:r>
              <a:r>
                <a:rPr kumimoji="0" lang="sv-SE" sz="1000" b="1" i="0" u="none" strike="noStrike" kern="1200" cap="none" spc="0" normalizeH="0" baseline="0" noProof="0" dirty="0">
                  <a:ln>
                    <a:noFill/>
                  </a:ln>
                  <a:solidFill>
                    <a:prstClr val="black"/>
                  </a:solidFill>
                  <a:effectLst/>
                  <a:uLnTx/>
                  <a:uFillTx/>
                  <a:latin typeface="Gadugi"/>
                  <a:ea typeface="+mn-ea"/>
                  <a:cs typeface="+mn-cs"/>
                </a:rPr>
                <a:t>Infoga</a:t>
              </a:r>
              <a:r>
                <a:rPr kumimoji="0" lang="sv-SE" sz="1000" b="0" i="0" u="none" strike="noStrike" kern="1200" cap="none" spc="0" normalizeH="0" baseline="0" noProof="0" dirty="0">
                  <a:ln>
                    <a:noFill/>
                  </a:ln>
                  <a:solidFill>
                    <a:prstClr val="black"/>
                  </a:solidFill>
                  <a:effectLst/>
                  <a:uLnTx/>
                  <a:uFillTx/>
                  <a:latin typeface="Gadugi"/>
                  <a:ea typeface="+mn-ea"/>
                  <a:cs typeface="+mn-cs"/>
                </a:rPr>
                <a:t> hittar du </a:t>
              </a:r>
              <a:r>
                <a:rPr kumimoji="0" lang="sv-SE" sz="1000" b="1" i="0" u="none" strike="noStrike" kern="1200" cap="none" spc="0" normalizeH="0" baseline="0" noProof="0" dirty="0">
                  <a:ln>
                    <a:noFill/>
                  </a:ln>
                  <a:solidFill>
                    <a:prstClr val="black"/>
                  </a:solidFill>
                  <a:effectLst/>
                  <a:uLnTx/>
                  <a:uFillTx/>
                  <a:latin typeface="Gadugi"/>
                  <a:ea typeface="+mn-ea"/>
                  <a:cs typeface="+mn-cs"/>
                </a:rPr>
                <a:t>Sidhuvud</a:t>
              </a:r>
              <a:r>
                <a:rPr kumimoji="0" lang="sv-SE" sz="1000" b="0" i="0" u="none" strike="noStrike" kern="1200" cap="none" spc="0" normalizeH="0" baseline="0" noProof="0" dirty="0">
                  <a:ln>
                    <a:noFill/>
                  </a:ln>
                  <a:solidFill>
                    <a:prstClr val="black"/>
                  </a:solidFill>
                  <a:effectLst/>
                  <a:uLnTx/>
                  <a:uFillTx/>
                  <a:latin typeface="Gadugi"/>
                  <a:ea typeface="+mn-ea"/>
                  <a:cs typeface="+mn-cs"/>
                </a:rPr>
                <a:t>. När du klickar här öppnas en dialogruta med olika val du kan göra för att redigera sidhuvud. Vill du att dina ändringar ska gälla för alla layouter väljer du </a:t>
              </a:r>
              <a:r>
                <a:rPr kumimoji="0" lang="sv-SE" sz="1000" b="1" i="0" u="none" strike="noStrike" kern="1200" cap="none" spc="0" normalizeH="0" baseline="0" noProof="0" dirty="0">
                  <a:ln>
                    <a:noFill/>
                  </a:ln>
                  <a:solidFill>
                    <a:prstClr val="black"/>
                  </a:solidFill>
                  <a:effectLst/>
                  <a:uLnTx/>
                  <a:uFillTx/>
                  <a:latin typeface="Gadugi"/>
                  <a:ea typeface="+mn-ea"/>
                  <a:cs typeface="+mn-cs"/>
                </a:rPr>
                <a:t>Använd för alla</a:t>
              </a:r>
              <a:r>
                <a:rPr kumimoji="0" lang="sv-SE" sz="1000" b="0" i="0" u="none" strike="noStrike" kern="1200" cap="none" spc="0" normalizeH="0" baseline="0" noProof="0" dirty="0">
                  <a:ln>
                    <a:noFill/>
                  </a:ln>
                  <a:solidFill>
                    <a:prstClr val="black"/>
                  </a:solidFill>
                  <a:effectLst/>
                  <a:uLnTx/>
                  <a:uFillTx/>
                  <a:latin typeface="Gadugi"/>
                  <a:ea typeface="+mn-ea"/>
                  <a:cs typeface="+mn-cs"/>
                </a:rPr>
                <a:t>. Vill du bara ändra på sidan du står på väljer du Använd.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0" i="0" u="none" strike="noStrike" kern="1200" cap="none" spc="0" normalizeH="0" baseline="0" noProof="0" dirty="0">
                <a:ln>
                  <a:noFill/>
                </a:ln>
                <a:solidFill>
                  <a:prstClr val="black"/>
                </a:solidFill>
                <a:effectLst/>
                <a:uLnTx/>
                <a:uFillTx/>
                <a:latin typeface="Gadug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Gadugi"/>
                  <a:ea typeface="+mn-ea"/>
                  <a:cs typeface="+mn-cs"/>
                </a:rPr>
                <a:t>Om du inte vill använda sidfot låter du fältet vara som det är. </a:t>
              </a:r>
            </a:p>
          </p:txBody>
        </p:sp>
        <p:pic>
          <p:nvPicPr>
            <p:cNvPr id="23" name="Bildobjekt 40">
              <a:extLst>
                <a:ext uri="{FF2B5EF4-FFF2-40B4-BE49-F238E27FC236}">
                  <a16:creationId xmlns:a16="http://schemas.microsoft.com/office/drawing/2014/main" id="{A7F797A2-4E4F-5A6B-8ECC-35E485920D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6506" y="4454022"/>
              <a:ext cx="3388650" cy="2159857"/>
            </a:xfrm>
            <a:prstGeom prst="rect">
              <a:avLst/>
            </a:prstGeom>
            <a:ln>
              <a:solidFill>
                <a:schemeClr val="tx1">
                  <a:lumMod val="50000"/>
                  <a:lumOff val="50000"/>
                </a:schemeClr>
              </a:solidFill>
            </a:ln>
          </p:spPr>
        </p:pic>
      </p:grpSp>
    </p:spTree>
    <p:extLst>
      <p:ext uri="{BB962C8B-B14F-4D97-AF65-F5344CB8AC3E}">
        <p14:creationId xmlns:p14="http://schemas.microsoft.com/office/powerpoint/2010/main" val="4221252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F136FA0-238B-AD71-B25D-4F976F1E2E1B}"/>
              </a:ext>
            </a:extLst>
          </p:cNvPr>
          <p:cNvSpPr>
            <a:spLocks noGrp="1"/>
          </p:cNvSpPr>
          <p:nvPr>
            <p:ph type="ctrTitle"/>
          </p:nvPr>
        </p:nvSpPr>
        <p:spPr/>
        <p:txBody>
          <a:bodyPr>
            <a:normAutofit fontScale="90000"/>
          </a:bodyPr>
          <a:lstStyle/>
          <a:p>
            <a:r>
              <a:rPr lang="sv-SE" dirty="0"/>
              <a:t>Partssamverkansgrupp</a:t>
            </a:r>
            <a:br>
              <a:rPr lang="sv-SE" dirty="0"/>
            </a:br>
            <a:r>
              <a:rPr lang="sv-SE" dirty="0"/>
              <a:t>XXXX Kommun</a:t>
            </a:r>
          </a:p>
        </p:txBody>
      </p:sp>
      <p:sp>
        <p:nvSpPr>
          <p:cNvPr id="5" name="Underrubrik 4">
            <a:extLst>
              <a:ext uri="{FF2B5EF4-FFF2-40B4-BE49-F238E27FC236}">
                <a16:creationId xmlns:a16="http://schemas.microsoft.com/office/drawing/2014/main" id="{9A60FFEA-6760-10D8-803D-AB0AF4D22427}"/>
              </a:ext>
            </a:extLst>
          </p:cNvPr>
          <p:cNvSpPr>
            <a:spLocks noGrp="1"/>
          </p:cNvSpPr>
          <p:nvPr>
            <p:ph type="subTitle" idx="1"/>
          </p:nvPr>
        </p:nvSpPr>
        <p:spPr/>
        <p:txBody>
          <a:bodyPr/>
          <a:lstStyle/>
          <a:p>
            <a:endParaRPr lang="sv-SE"/>
          </a:p>
        </p:txBody>
      </p:sp>
    </p:spTree>
    <p:extLst>
      <p:ext uri="{BB962C8B-B14F-4D97-AF65-F5344CB8AC3E}">
        <p14:creationId xmlns:p14="http://schemas.microsoft.com/office/powerpoint/2010/main" val="3893338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F241F06-8F75-20D3-CC8C-BD3B0CDA8EB7}"/>
              </a:ext>
            </a:extLst>
          </p:cNvPr>
          <p:cNvSpPr>
            <a:spLocks noGrp="1"/>
          </p:cNvSpPr>
          <p:nvPr>
            <p:ph type="ctrTitle"/>
          </p:nvPr>
        </p:nvSpPr>
        <p:spPr/>
        <p:txBody>
          <a:bodyPr/>
          <a:lstStyle/>
          <a:p>
            <a:endParaRPr lang="sv-SE"/>
          </a:p>
        </p:txBody>
      </p:sp>
      <p:sp>
        <p:nvSpPr>
          <p:cNvPr id="3" name="Underrubrik 2">
            <a:extLst>
              <a:ext uri="{FF2B5EF4-FFF2-40B4-BE49-F238E27FC236}">
                <a16:creationId xmlns:a16="http://schemas.microsoft.com/office/drawing/2014/main" id="{44B1DAF6-091A-480C-EEAB-838E74DDD090}"/>
              </a:ext>
            </a:extLst>
          </p:cNvPr>
          <p:cNvSpPr>
            <a:spLocks noGrp="1"/>
          </p:cNvSpPr>
          <p:nvPr>
            <p:ph type="subTitle" idx="1"/>
          </p:nvPr>
        </p:nvSpPr>
        <p:spPr/>
        <p:txBody>
          <a:bodyPr/>
          <a:lstStyle/>
          <a:p>
            <a:endParaRPr lang="sv-SE"/>
          </a:p>
        </p:txBody>
      </p:sp>
      <p:sp>
        <p:nvSpPr>
          <p:cNvPr id="5" name="Platshållare för sidfot 4">
            <a:extLst>
              <a:ext uri="{FF2B5EF4-FFF2-40B4-BE49-F238E27FC236}">
                <a16:creationId xmlns:a16="http://schemas.microsoft.com/office/drawing/2014/main" id="{DDFE187B-BD2E-9072-62D4-3F71C0AE11B7}"/>
              </a:ext>
            </a:extLst>
          </p:cNvPr>
          <p:cNvSpPr>
            <a:spLocks noGrp="1"/>
          </p:cNvSpPr>
          <p:nvPr>
            <p:ph type="ftr" sz="quarter" idx="11"/>
          </p:nvPr>
        </p:nvSpPr>
        <p:spPr/>
        <p:txBody>
          <a:bodyPr/>
          <a:lstStyle/>
          <a:p>
            <a:r>
              <a:rPr lang="sv-SE"/>
              <a:t>https://www.vardsamverkan.se/skaraborg/</a:t>
            </a:r>
            <a:endParaRPr lang="sv-SE" dirty="0"/>
          </a:p>
        </p:txBody>
      </p:sp>
    </p:spTree>
    <p:extLst>
      <p:ext uri="{BB962C8B-B14F-4D97-AF65-F5344CB8AC3E}">
        <p14:creationId xmlns:p14="http://schemas.microsoft.com/office/powerpoint/2010/main" val="132792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77B440A-271B-5BB2-6B68-321B7D8A3270}"/>
              </a:ext>
            </a:extLst>
          </p:cNvPr>
          <p:cNvSpPr>
            <a:spLocks noGrp="1"/>
          </p:cNvSpPr>
          <p:nvPr>
            <p:ph type="title"/>
          </p:nvPr>
        </p:nvSpPr>
        <p:spPr/>
        <p:txBody>
          <a:bodyPr/>
          <a:lstStyle/>
          <a:p>
            <a:endParaRPr lang="sv-SE"/>
          </a:p>
        </p:txBody>
      </p:sp>
      <p:sp>
        <p:nvSpPr>
          <p:cNvPr id="3" name="Platshållare för innehåll 2">
            <a:extLst>
              <a:ext uri="{FF2B5EF4-FFF2-40B4-BE49-F238E27FC236}">
                <a16:creationId xmlns:a16="http://schemas.microsoft.com/office/drawing/2014/main" id="{4B170990-4B87-EC09-AE3F-B42E378A5B66}"/>
              </a:ext>
            </a:extLst>
          </p:cNvPr>
          <p:cNvSpPr>
            <a:spLocks noGrp="1"/>
          </p:cNvSpPr>
          <p:nvPr>
            <p:ph idx="1"/>
          </p:nvPr>
        </p:nvSpPr>
        <p:spPr/>
        <p:txBody>
          <a:bodyPr/>
          <a:lstStyle/>
          <a:p>
            <a:endParaRPr lang="sv-SE"/>
          </a:p>
        </p:txBody>
      </p:sp>
      <p:sp>
        <p:nvSpPr>
          <p:cNvPr id="4" name="Platshållare för sidfot 3">
            <a:extLst>
              <a:ext uri="{FF2B5EF4-FFF2-40B4-BE49-F238E27FC236}">
                <a16:creationId xmlns:a16="http://schemas.microsoft.com/office/drawing/2014/main" id="{D3F67DD4-2ECC-55D5-1C18-2F54BAB145F9}"/>
              </a:ext>
            </a:extLst>
          </p:cNvPr>
          <p:cNvSpPr>
            <a:spLocks noGrp="1"/>
          </p:cNvSpPr>
          <p:nvPr>
            <p:ph type="ftr" sz="quarter" idx="11"/>
          </p:nvPr>
        </p:nvSpPr>
        <p:spPr/>
        <p:txBody>
          <a:bodyPr/>
          <a:lstStyle/>
          <a:p>
            <a:r>
              <a:rPr lang="sv-SE"/>
              <a:t>https://www.vardsamverkan.se/skaraborg/</a:t>
            </a:r>
            <a:endParaRPr lang="sv-SE" dirty="0"/>
          </a:p>
        </p:txBody>
      </p:sp>
    </p:spTree>
    <p:extLst>
      <p:ext uri="{BB962C8B-B14F-4D97-AF65-F5344CB8AC3E}">
        <p14:creationId xmlns:p14="http://schemas.microsoft.com/office/powerpoint/2010/main" val="1168251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865266-C6CA-ECC8-57B7-3C983315D4AA}"/>
              </a:ext>
            </a:extLst>
          </p:cNvPr>
          <p:cNvSpPr>
            <a:spLocks noGrp="1"/>
          </p:cNvSpPr>
          <p:nvPr>
            <p:ph type="title"/>
          </p:nvPr>
        </p:nvSpPr>
        <p:spPr/>
        <p:txBody>
          <a:bodyPr/>
          <a:lstStyle/>
          <a:p>
            <a:endParaRPr lang="sv-SE"/>
          </a:p>
        </p:txBody>
      </p:sp>
      <p:sp>
        <p:nvSpPr>
          <p:cNvPr id="3" name="Platshållare för innehåll 2">
            <a:extLst>
              <a:ext uri="{FF2B5EF4-FFF2-40B4-BE49-F238E27FC236}">
                <a16:creationId xmlns:a16="http://schemas.microsoft.com/office/drawing/2014/main" id="{E28A309A-00FD-3A5D-C446-F7199424BCC8}"/>
              </a:ext>
            </a:extLst>
          </p:cNvPr>
          <p:cNvSpPr>
            <a:spLocks noGrp="1"/>
          </p:cNvSpPr>
          <p:nvPr>
            <p:ph idx="1"/>
          </p:nvPr>
        </p:nvSpPr>
        <p:spPr/>
        <p:txBody>
          <a:bodyPr/>
          <a:lstStyle/>
          <a:p>
            <a:endParaRPr lang="sv-SE"/>
          </a:p>
        </p:txBody>
      </p:sp>
      <p:sp>
        <p:nvSpPr>
          <p:cNvPr id="4" name="Platshållare för sidfot 3">
            <a:extLst>
              <a:ext uri="{FF2B5EF4-FFF2-40B4-BE49-F238E27FC236}">
                <a16:creationId xmlns:a16="http://schemas.microsoft.com/office/drawing/2014/main" id="{BA1EFC7C-5487-3C43-50F8-88C583CDEA2A}"/>
              </a:ext>
            </a:extLst>
          </p:cNvPr>
          <p:cNvSpPr>
            <a:spLocks noGrp="1"/>
          </p:cNvSpPr>
          <p:nvPr>
            <p:ph type="ftr" sz="quarter" idx="11"/>
          </p:nvPr>
        </p:nvSpPr>
        <p:spPr/>
        <p:txBody>
          <a:bodyPr/>
          <a:lstStyle/>
          <a:p>
            <a:r>
              <a:rPr lang="sv-SE"/>
              <a:t>https://www.vardsamverkan.se/skaraborg/</a:t>
            </a:r>
            <a:endParaRPr lang="sv-SE" dirty="0"/>
          </a:p>
        </p:txBody>
      </p:sp>
    </p:spTree>
    <p:extLst>
      <p:ext uri="{BB962C8B-B14F-4D97-AF65-F5344CB8AC3E}">
        <p14:creationId xmlns:p14="http://schemas.microsoft.com/office/powerpoint/2010/main" val="1831841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0431387"/>
      </p:ext>
    </p:extLst>
  </p:cSld>
  <p:clrMapOvr>
    <a:masterClrMapping/>
  </p:clrMapOvr>
</p:sld>
</file>

<file path=ppt/theme/theme1.xml><?xml version="1.0" encoding="utf-8"?>
<a:theme xmlns:a="http://schemas.openxmlformats.org/drawingml/2006/main" name="1_Rött tema">
  <a:themeElements>
    <a:clrScheme name="VÅRDSAMVERKAN SKARABORG">
      <a:dk1>
        <a:sysClr val="windowText" lastClr="000000"/>
      </a:dk1>
      <a:lt1>
        <a:sysClr val="window" lastClr="FFFFFF"/>
      </a:lt1>
      <a:dk2>
        <a:srgbClr val="44546A"/>
      </a:dk2>
      <a:lt2>
        <a:srgbClr val="E7E6E6"/>
      </a:lt2>
      <a:accent1>
        <a:srgbClr val="1F3687"/>
      </a:accent1>
      <a:accent2>
        <a:srgbClr val="4665D4"/>
      </a:accent2>
      <a:accent3>
        <a:srgbClr val="D4765B"/>
      </a:accent3>
      <a:accent4>
        <a:srgbClr val="85D431"/>
      </a:accent4>
      <a:accent5>
        <a:srgbClr val="588726"/>
      </a:accent5>
      <a:accent6>
        <a:srgbClr val="FFFFFF"/>
      </a:accent6>
      <a:hlink>
        <a:srgbClr val="0563C1"/>
      </a:hlink>
      <a:folHlink>
        <a:srgbClr val="954F72"/>
      </a:folHlink>
    </a:clrScheme>
    <a:fontScheme name="VÅRDSAMVERKAN 1">
      <a:majorFont>
        <a:latin typeface="Tahoma"/>
        <a:ea typeface=""/>
        <a:cs typeface=""/>
      </a:majorFont>
      <a:minorFont>
        <a:latin typeface="Gadug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årdsamverkan Skaraborg PPT MALL.pptx" id="{D268C8DB-7C6A-4DF7-B8E6-0CBB37550C05}" vid="{5A9C8D18-C79A-416D-85DF-5FC9E67273EF}"/>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181</TotalTime>
  <Words>281</Words>
  <Application>Microsoft Office PowerPoint</Application>
  <PresentationFormat>Bredbild</PresentationFormat>
  <Paragraphs>23</Paragraphs>
  <Slides>7</Slides>
  <Notes>0</Notes>
  <HiddenSlides>0</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7</vt:i4>
      </vt:variant>
    </vt:vector>
  </HeadingPairs>
  <TitlesOfParts>
    <vt:vector size="13" baseType="lpstr">
      <vt:lpstr>Aptos</vt:lpstr>
      <vt:lpstr>Arial</vt:lpstr>
      <vt:lpstr>Gadugi</vt:lpstr>
      <vt:lpstr>Tahoma</vt:lpstr>
      <vt:lpstr>Verdana</vt:lpstr>
      <vt:lpstr>1_Rött tema</vt:lpstr>
      <vt:lpstr>Instruktionssida</vt:lpstr>
      <vt:lpstr>Instruktionssida</vt:lpstr>
      <vt:lpstr>Partssamverkansgrupp XXXX Kommun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Lokal mall_Partssamverkansgrupp_Vårdsamverkan Skaraborg</dc:title>
  <dc:creator>Robin Ahlm</dc:creator>
  <keywords/>
  <lastModifiedBy>Anna Lundberg</lastModifiedBy>
  <revision>3</revision>
  <dcterms:created xsi:type="dcterms:W3CDTF">2024-11-07T13:41:43.0000000Z</dcterms:created>
  <dcterms:modified xsi:type="dcterms:W3CDTF">2025-03-19T10:41:51.0000000Z</dcterms:modified>
</coreProperties>
</file>