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702" r:id="rId2"/>
    <p:sldMasterId id="2147483735" r:id="rId3"/>
    <p:sldMasterId id="2147483747" r:id="rId4"/>
    <p:sldMasterId id="2147483780" r:id="rId5"/>
  </p:sldMasterIdLst>
  <p:notesMasterIdLst>
    <p:notesMasterId r:id="rId44"/>
  </p:notesMasterIdLst>
  <p:handoutMasterIdLst>
    <p:handoutMasterId r:id="rId45"/>
  </p:handoutMasterIdLst>
  <p:sldIdLst>
    <p:sldId id="274" r:id="rId6"/>
    <p:sldId id="316" r:id="rId7"/>
    <p:sldId id="294" r:id="rId8"/>
    <p:sldId id="483" r:id="rId9"/>
    <p:sldId id="342" r:id="rId10"/>
    <p:sldId id="478" r:id="rId11"/>
    <p:sldId id="492" r:id="rId12"/>
    <p:sldId id="343" r:id="rId13"/>
    <p:sldId id="484" r:id="rId14"/>
    <p:sldId id="485" r:id="rId15"/>
    <p:sldId id="493" r:id="rId16"/>
    <p:sldId id="477" r:id="rId17"/>
    <p:sldId id="486" r:id="rId18"/>
    <p:sldId id="505" r:id="rId19"/>
    <p:sldId id="494" r:id="rId20"/>
    <p:sldId id="488" r:id="rId21"/>
    <p:sldId id="481" r:id="rId22"/>
    <p:sldId id="480" r:id="rId23"/>
    <p:sldId id="489" r:id="rId24"/>
    <p:sldId id="504" r:id="rId25"/>
    <p:sldId id="387" r:id="rId26"/>
    <p:sldId id="523" r:id="rId27"/>
    <p:sldId id="495" r:id="rId28"/>
    <p:sldId id="345" r:id="rId29"/>
    <p:sldId id="499" r:id="rId30"/>
    <p:sldId id="496" r:id="rId31"/>
    <p:sldId id="514" r:id="rId32"/>
    <p:sldId id="512" r:id="rId33"/>
    <p:sldId id="513" r:id="rId34"/>
    <p:sldId id="509" r:id="rId35"/>
    <p:sldId id="501" r:id="rId36"/>
    <p:sldId id="502" r:id="rId37"/>
    <p:sldId id="490" r:id="rId38"/>
    <p:sldId id="497" r:id="rId39"/>
    <p:sldId id="511" r:id="rId40"/>
    <p:sldId id="475" r:id="rId41"/>
    <p:sldId id="317" r:id="rId42"/>
    <p:sldId id="7767" r:id="rId4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8D8D"/>
    <a:srgbClr val="85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FDDF9F-FECE-4BBD-BD05-63796B124C6F}" v="33" dt="2024-03-11T16:14:22.2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8.xml" Id="rId13" /><Relationship Type="http://schemas.openxmlformats.org/officeDocument/2006/relationships/slide" Target="slides/slide13.xml" Id="rId18" /><Relationship Type="http://schemas.openxmlformats.org/officeDocument/2006/relationships/slide" Target="slides/slide21.xml" Id="rId26" /><Relationship Type="http://schemas.openxmlformats.org/officeDocument/2006/relationships/slide" Target="slides/slide34.xml" Id="rId39" /><Relationship Type="http://schemas.openxmlformats.org/officeDocument/2006/relationships/slide" Target="slides/slide16.xml" Id="rId21" /><Relationship Type="http://schemas.openxmlformats.org/officeDocument/2006/relationships/slide" Target="slides/slide29.xml" Id="rId34" /><Relationship Type="http://schemas.openxmlformats.org/officeDocument/2006/relationships/slide" Target="slides/slide37.xml" Id="rId42" /><Relationship Type="http://schemas.openxmlformats.org/officeDocument/2006/relationships/viewProps" Target="viewProps.xml" Id="rId47" /><Relationship Type="http://schemas.microsoft.com/office/2015/10/relationships/revisionInfo" Target="revisionInfo.xml" Id="rId50" /><Relationship Type="http://schemas.openxmlformats.org/officeDocument/2006/relationships/slide" Target="slides/slide2.xml" Id="rId7" /><Relationship Type="http://schemas.openxmlformats.org/officeDocument/2006/relationships/slideMaster" Target="slideMasters/slideMaster2.xml" Id="rId2" /><Relationship Type="http://schemas.openxmlformats.org/officeDocument/2006/relationships/slide" Target="slides/slide11.xml" Id="rId16" /><Relationship Type="http://schemas.openxmlformats.org/officeDocument/2006/relationships/slide" Target="slides/slide24.xml" Id="rId29" /><Relationship Type="http://schemas.openxmlformats.org/officeDocument/2006/relationships/slide" Target="slides/slide6.xml" Id="rId11" /><Relationship Type="http://schemas.openxmlformats.org/officeDocument/2006/relationships/slide" Target="slides/slide19.xml" Id="rId24" /><Relationship Type="http://schemas.openxmlformats.org/officeDocument/2006/relationships/slide" Target="slides/slide27.xml" Id="rId32" /><Relationship Type="http://schemas.openxmlformats.org/officeDocument/2006/relationships/slide" Target="slides/slide32.xml" Id="rId37" /><Relationship Type="http://schemas.openxmlformats.org/officeDocument/2006/relationships/slide" Target="slides/slide35.xml" Id="rId40" /><Relationship Type="http://schemas.openxmlformats.org/officeDocument/2006/relationships/handoutMaster" Target="handoutMasters/handoutMaster1.xml" Id="rId45" /><Relationship Type="http://schemas.openxmlformats.org/officeDocument/2006/relationships/slideMaster" Target="slideMasters/slideMaster5.xml" Id="rId5" /><Relationship Type="http://schemas.openxmlformats.org/officeDocument/2006/relationships/slide" Target="slides/slide5.xml" Id="rId10" /><Relationship Type="http://schemas.openxmlformats.org/officeDocument/2006/relationships/slide" Target="slides/slide14.xml" Id="rId19" /><Relationship Type="http://schemas.openxmlformats.org/officeDocument/2006/relationships/slide" Target="slides/slide26.xml" Id="rId31" /><Relationship Type="http://schemas.openxmlformats.org/officeDocument/2006/relationships/notesMaster" Target="notesMasters/notesMaster1.xml" Id="rId44" /><Relationship Type="http://schemas.openxmlformats.org/officeDocument/2006/relationships/slideMaster" Target="slideMasters/slideMaster4.xml" Id="rId4" /><Relationship Type="http://schemas.openxmlformats.org/officeDocument/2006/relationships/slide" Target="slides/slide4.xml" Id="rId9" /><Relationship Type="http://schemas.openxmlformats.org/officeDocument/2006/relationships/slide" Target="slides/slide9.xml" Id="rId14" /><Relationship Type="http://schemas.openxmlformats.org/officeDocument/2006/relationships/slide" Target="slides/slide17.xml" Id="rId22" /><Relationship Type="http://schemas.openxmlformats.org/officeDocument/2006/relationships/slide" Target="slides/slide22.xml" Id="rId27" /><Relationship Type="http://schemas.openxmlformats.org/officeDocument/2006/relationships/slide" Target="slides/slide25.xml" Id="rId30" /><Relationship Type="http://schemas.openxmlformats.org/officeDocument/2006/relationships/slide" Target="slides/slide30.xml" Id="rId35" /><Relationship Type="http://schemas.openxmlformats.org/officeDocument/2006/relationships/slide" Target="slides/slide38.xml" Id="rId43" /><Relationship Type="http://schemas.openxmlformats.org/officeDocument/2006/relationships/theme" Target="theme/theme1.xml" Id="rId48" /><Relationship Type="http://schemas.openxmlformats.org/officeDocument/2006/relationships/slide" Target="slides/slide3.xml" Id="rId8" /><Relationship Type="http://schemas.openxmlformats.org/officeDocument/2006/relationships/slideMaster" Target="slideMasters/slideMaster3.xml" Id="rId3" /><Relationship Type="http://schemas.openxmlformats.org/officeDocument/2006/relationships/slide" Target="slides/slide7.xml" Id="rId12" /><Relationship Type="http://schemas.openxmlformats.org/officeDocument/2006/relationships/slide" Target="slides/slide12.xml" Id="rId17" /><Relationship Type="http://schemas.openxmlformats.org/officeDocument/2006/relationships/slide" Target="slides/slide20.xml" Id="rId25" /><Relationship Type="http://schemas.openxmlformats.org/officeDocument/2006/relationships/slide" Target="slides/slide28.xml" Id="rId33" /><Relationship Type="http://schemas.openxmlformats.org/officeDocument/2006/relationships/slide" Target="slides/slide33.xml" Id="rId38" /><Relationship Type="http://schemas.openxmlformats.org/officeDocument/2006/relationships/presProps" Target="presProps.xml" Id="rId46" /><Relationship Type="http://schemas.openxmlformats.org/officeDocument/2006/relationships/slide" Target="slides/slide15.xml" Id="rId20" /><Relationship Type="http://schemas.openxmlformats.org/officeDocument/2006/relationships/slide" Target="slides/slide36.xml" Id="rId41" /><Relationship Type="http://schemas.openxmlformats.org/officeDocument/2006/relationships/slideMaster" Target="slideMasters/slideMaster1.xml" Id="rId1" /><Relationship Type="http://schemas.openxmlformats.org/officeDocument/2006/relationships/slide" Target="slides/slide1.xml" Id="rId6" /><Relationship Type="http://schemas.openxmlformats.org/officeDocument/2006/relationships/slide" Target="slides/slide10.xml" Id="rId15" /><Relationship Type="http://schemas.openxmlformats.org/officeDocument/2006/relationships/slide" Target="slides/slide18.xml" Id="rId23" /><Relationship Type="http://schemas.openxmlformats.org/officeDocument/2006/relationships/slide" Target="slides/slide23.xml" Id="rId28" /><Relationship Type="http://schemas.openxmlformats.org/officeDocument/2006/relationships/slide" Target="slides/slide31.xml" Id="rId36" /><Relationship Type="http://schemas.openxmlformats.org/officeDocument/2006/relationships/tableStyles" Target="tableStyles.xml" Id="rId49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FBC9A1D8-3438-BFD2-3F76-50893C41D5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2BB2FE5E-F6D2-F1E8-4A37-DAB651B0A2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D81B2B-C5CE-41C6-BDA2-C05E134D15F2}" type="datetimeFigureOut">
              <a:rPr lang="sv-SE" smtClean="0"/>
              <a:t>2024-03-11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512B5B7-3FDD-82CB-D536-60BE45A941A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AB35F177-ADFE-B13A-CD69-AB12BCD348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EB82D2-CF1F-4545-B121-9879B686B18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625164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64732-519E-4FA9-8DC0-DA96DFDC10F8}" type="datetimeFigureOut">
              <a:rPr lang="sv-SE" smtClean="0"/>
              <a:t>2024-03-11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D16B1-11E6-4B39-BCAB-A90C7803A0A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38277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>
            <a:extLst>
              <a:ext uri="{FF2B5EF4-FFF2-40B4-BE49-F238E27FC236}">
                <a16:creationId xmlns:a16="http://schemas.microsoft.com/office/drawing/2014/main" id="{4B437EF3-5D57-CB47-B6BE-14CD5D2E34E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>
            <a:extLst>
              <a:ext uri="{FF2B5EF4-FFF2-40B4-BE49-F238E27FC236}">
                <a16:creationId xmlns:a16="http://schemas.microsoft.com/office/drawing/2014/main" id="{E635B3A1-9481-6240-8650-9D0B048E96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v-SE"/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A97C98B5-F90C-5547-ABBE-6CA7976946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13BC18-7910-4C43-8823-9F4E30A0D8C1}" type="slidenum">
              <a:rPr kumimoji="0" lang="en-US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 panose="020B0503020103020203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 panose="020B0503020103020203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>
            <a:extLst>
              <a:ext uri="{FF2B5EF4-FFF2-40B4-BE49-F238E27FC236}">
                <a16:creationId xmlns:a16="http://schemas.microsoft.com/office/drawing/2014/main" id="{4B437EF3-5D57-CB47-B6BE-14CD5D2E34E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>
            <a:extLst>
              <a:ext uri="{FF2B5EF4-FFF2-40B4-BE49-F238E27FC236}">
                <a16:creationId xmlns:a16="http://schemas.microsoft.com/office/drawing/2014/main" id="{E635B3A1-9481-6240-8650-9D0B048E96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v-SE"/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A97C98B5-F90C-5547-ABBE-6CA7976946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13BC18-7910-4C43-8823-9F4E30A0D8C1}" type="slidenum">
              <a:rPr kumimoji="0" lang="en-US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 panose="020B0503020103020203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 panose="020B0503020103020203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05579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>
            <a:extLst>
              <a:ext uri="{FF2B5EF4-FFF2-40B4-BE49-F238E27FC236}">
                <a16:creationId xmlns:a16="http://schemas.microsoft.com/office/drawing/2014/main" id="{4B437EF3-5D57-CB47-B6BE-14CD5D2E34E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>
            <a:extLst>
              <a:ext uri="{FF2B5EF4-FFF2-40B4-BE49-F238E27FC236}">
                <a16:creationId xmlns:a16="http://schemas.microsoft.com/office/drawing/2014/main" id="{E635B3A1-9481-6240-8650-9D0B048E96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v-SE"/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A97C98B5-F90C-5547-ABBE-6CA7976946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13BC18-7910-4C43-8823-9F4E30A0D8C1}" type="slidenum">
              <a:rPr kumimoji="0" lang="en-US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 panose="020B0503020103020203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 panose="020B0503020103020203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17196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A53F41-4C9C-2045-901A-ABB8AFDE60E7}" type="slidenum">
              <a:rPr kumimoji="0" lang="en-US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 panose="020B0503020103020203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 panose="020B0503020103020203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69610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>
            <a:extLst>
              <a:ext uri="{FF2B5EF4-FFF2-40B4-BE49-F238E27FC236}">
                <a16:creationId xmlns:a16="http://schemas.microsoft.com/office/drawing/2014/main" id="{4B437EF3-5D57-CB47-B6BE-14CD5D2E34E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>
            <a:extLst>
              <a:ext uri="{FF2B5EF4-FFF2-40B4-BE49-F238E27FC236}">
                <a16:creationId xmlns:a16="http://schemas.microsoft.com/office/drawing/2014/main" id="{E635B3A1-9481-6240-8650-9D0B048E96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v-SE"/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A97C98B5-F90C-5547-ABBE-6CA7976946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13BC18-7910-4C43-8823-9F4E30A0D8C1}" type="slidenum">
              <a:rPr kumimoji="0" lang="en-US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 panose="020B0503020103020203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 panose="020B0503020103020203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02118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>
            <a:extLst>
              <a:ext uri="{FF2B5EF4-FFF2-40B4-BE49-F238E27FC236}">
                <a16:creationId xmlns:a16="http://schemas.microsoft.com/office/drawing/2014/main" id="{4B437EF3-5D57-CB47-B6BE-14CD5D2E34E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>
            <a:extLst>
              <a:ext uri="{FF2B5EF4-FFF2-40B4-BE49-F238E27FC236}">
                <a16:creationId xmlns:a16="http://schemas.microsoft.com/office/drawing/2014/main" id="{E635B3A1-9481-6240-8650-9D0B048E96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v-SE"/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A97C98B5-F90C-5547-ABBE-6CA7976946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13BC18-7910-4C43-8823-9F4E30A0D8C1}" type="slidenum">
              <a:rPr kumimoji="0" lang="en-US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 panose="020B0503020103020203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 panose="020B0503020103020203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3607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>
            <a:extLst>
              <a:ext uri="{FF2B5EF4-FFF2-40B4-BE49-F238E27FC236}">
                <a16:creationId xmlns:a16="http://schemas.microsoft.com/office/drawing/2014/main" id="{4B437EF3-5D57-CB47-B6BE-14CD5D2E34E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>
            <a:extLst>
              <a:ext uri="{FF2B5EF4-FFF2-40B4-BE49-F238E27FC236}">
                <a16:creationId xmlns:a16="http://schemas.microsoft.com/office/drawing/2014/main" id="{E635B3A1-9481-6240-8650-9D0B048E96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v-SE"/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A97C98B5-F90C-5547-ABBE-6CA7976946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13BC18-7910-4C43-8823-9F4E30A0D8C1}" type="slidenum">
              <a:rPr kumimoji="0" lang="en-US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 panose="020B0503020103020203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 panose="020B0503020103020203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46422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A53F41-4C9C-2045-901A-ABB8AFDE60E7}" type="slidenum">
              <a:rPr kumimoji="0" lang="en-US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 panose="020B0503020103020203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 panose="020B0503020103020203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73895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A53F41-4C9C-2045-901A-ABB8AFDE60E7}" type="slidenum">
              <a:rPr kumimoji="0" lang="en-US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 panose="020B0503020103020203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 panose="020B0503020103020203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32851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>
            <a:extLst>
              <a:ext uri="{FF2B5EF4-FFF2-40B4-BE49-F238E27FC236}">
                <a16:creationId xmlns:a16="http://schemas.microsoft.com/office/drawing/2014/main" id="{311743A5-ED7A-4E4E-A897-D1334BD67B9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2" name="Notes Placeholder 2">
            <a:extLst>
              <a:ext uri="{FF2B5EF4-FFF2-40B4-BE49-F238E27FC236}">
                <a16:creationId xmlns:a16="http://schemas.microsoft.com/office/drawing/2014/main" id="{955668B5-EDB2-2445-9C49-A0AA72CCFF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v-SE"/>
          </a:p>
        </p:txBody>
      </p:sp>
      <p:sp>
        <p:nvSpPr>
          <p:cNvPr id="25603" name="Slide Number Placeholder 3">
            <a:extLst>
              <a:ext uri="{FF2B5EF4-FFF2-40B4-BE49-F238E27FC236}">
                <a16:creationId xmlns:a16="http://schemas.microsoft.com/office/drawing/2014/main" id="{7074F2C1-2598-914A-B30B-8290376467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3AC324-9179-354B-BC70-7F77707932DB}" type="slidenum">
              <a:rPr kumimoji="0" lang="en-US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 panose="020B0503020103020203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 panose="020B0503020103020203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>
            <a:extLst>
              <a:ext uri="{FF2B5EF4-FFF2-40B4-BE49-F238E27FC236}">
                <a16:creationId xmlns:a16="http://schemas.microsoft.com/office/drawing/2014/main" id="{4B437EF3-5D57-CB47-B6BE-14CD5D2E34E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>
            <a:extLst>
              <a:ext uri="{FF2B5EF4-FFF2-40B4-BE49-F238E27FC236}">
                <a16:creationId xmlns:a16="http://schemas.microsoft.com/office/drawing/2014/main" id="{E635B3A1-9481-6240-8650-9D0B048E96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v-SE"/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A97C98B5-F90C-5547-ABBE-6CA7976946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13BC18-7910-4C43-8823-9F4E30A0D8C1}" type="slidenum">
              <a:rPr kumimoji="0" lang="en-US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 panose="020B0503020103020203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 panose="020B0503020103020203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5047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>
            <a:extLst>
              <a:ext uri="{FF2B5EF4-FFF2-40B4-BE49-F238E27FC236}">
                <a16:creationId xmlns:a16="http://schemas.microsoft.com/office/drawing/2014/main" id="{4B437EF3-5D57-CB47-B6BE-14CD5D2E34E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>
            <a:extLst>
              <a:ext uri="{FF2B5EF4-FFF2-40B4-BE49-F238E27FC236}">
                <a16:creationId xmlns:a16="http://schemas.microsoft.com/office/drawing/2014/main" id="{E635B3A1-9481-6240-8650-9D0B048E96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v-SE" b="1">
              <a:ea typeface="ＭＳ Ｐゴシック" panose="020B0600070205080204" pitchFamily="34" charset="-128"/>
            </a:endParaRPr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A97C98B5-F90C-5547-ABBE-6CA7976946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13BC18-7910-4C43-8823-9F4E30A0D8C1}" type="slidenum">
              <a:rPr kumimoji="0" lang="en-US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 panose="020B0503020103020203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 panose="020B0503020103020203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92847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>
            <a:extLst>
              <a:ext uri="{FF2B5EF4-FFF2-40B4-BE49-F238E27FC236}">
                <a16:creationId xmlns:a16="http://schemas.microsoft.com/office/drawing/2014/main" id="{4B437EF3-5D57-CB47-B6BE-14CD5D2E34E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>
            <a:extLst>
              <a:ext uri="{FF2B5EF4-FFF2-40B4-BE49-F238E27FC236}">
                <a16:creationId xmlns:a16="http://schemas.microsoft.com/office/drawing/2014/main" id="{E635B3A1-9481-6240-8650-9D0B048E96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v-SE"/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A97C98B5-F90C-5547-ABBE-6CA7976946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13BC18-7910-4C43-8823-9F4E30A0D8C1}" type="slidenum">
              <a:rPr kumimoji="0" lang="en-US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 panose="020B0503020103020203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 panose="020B0503020103020203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77145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A53F41-4C9C-2045-901A-ABB8AFDE60E7}" type="slidenum">
              <a:rPr kumimoji="0" lang="en-US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 panose="020B0503020103020203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 panose="020B0503020103020203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19051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Platshållare för bildobjekt 1">
            <a:extLst>
              <a:ext uri="{FF2B5EF4-FFF2-40B4-BE49-F238E27FC236}">
                <a16:creationId xmlns:a16="http://schemas.microsoft.com/office/drawing/2014/main" id="{902500FE-C658-4D46-9D15-C4C3249CB3F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0" name="Platshållare för anteckningar 2">
            <a:extLst>
              <a:ext uri="{FF2B5EF4-FFF2-40B4-BE49-F238E27FC236}">
                <a16:creationId xmlns:a16="http://schemas.microsoft.com/office/drawing/2014/main" id="{8DE7BC9A-AD5E-AB4B-8F0F-1DB4C10F37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altLang="sv-SE"/>
          </a:p>
        </p:txBody>
      </p:sp>
      <p:sp>
        <p:nvSpPr>
          <p:cNvPr id="140291" name="Platshållare för bildnummer 3">
            <a:extLst>
              <a:ext uri="{FF2B5EF4-FFF2-40B4-BE49-F238E27FC236}">
                <a16:creationId xmlns:a16="http://schemas.microsoft.com/office/drawing/2014/main" id="{EC7DBD8C-3303-F84E-BFE5-BABC2801062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7BA021-ED4E-7044-B29E-7F97DFA822CB}" type="slidenum">
              <a:rPr kumimoji="0" lang="en-US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 panose="020B0503020103020203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 panose="020B0503020103020203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>
            <a:extLst>
              <a:ext uri="{FF2B5EF4-FFF2-40B4-BE49-F238E27FC236}">
                <a16:creationId xmlns:a16="http://schemas.microsoft.com/office/drawing/2014/main" id="{4B437EF3-5D57-CB47-B6BE-14CD5D2E34E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>
            <a:extLst>
              <a:ext uri="{FF2B5EF4-FFF2-40B4-BE49-F238E27FC236}">
                <a16:creationId xmlns:a16="http://schemas.microsoft.com/office/drawing/2014/main" id="{E635B3A1-9481-6240-8650-9D0B048E96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v-SE"/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A97C98B5-F90C-5547-ABBE-6CA7976946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13BC18-7910-4C43-8823-9F4E30A0D8C1}" type="slidenum">
              <a:rPr kumimoji="0" lang="en-US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 panose="020B0503020103020203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 panose="020B0503020103020203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4382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>
            <a:extLst>
              <a:ext uri="{FF2B5EF4-FFF2-40B4-BE49-F238E27FC236}">
                <a16:creationId xmlns:a16="http://schemas.microsoft.com/office/drawing/2014/main" id="{4B437EF3-5D57-CB47-B6BE-14CD5D2E34E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>
            <a:extLst>
              <a:ext uri="{FF2B5EF4-FFF2-40B4-BE49-F238E27FC236}">
                <a16:creationId xmlns:a16="http://schemas.microsoft.com/office/drawing/2014/main" id="{E635B3A1-9481-6240-8650-9D0B048E96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v-SE"/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A97C98B5-F90C-5547-ABBE-6CA7976946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13BC18-7910-4C43-8823-9F4E30A0D8C1}" type="slidenum">
              <a:rPr kumimoji="0" lang="en-US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 panose="020B0503020103020203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 panose="020B0503020103020203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57413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A53F41-4C9C-2045-901A-ABB8AFDE60E7}" type="slidenum">
              <a:rPr kumimoji="0" lang="en-US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 panose="020B0503020103020203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 panose="020B0503020103020203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6206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>
            <a:extLst>
              <a:ext uri="{FF2B5EF4-FFF2-40B4-BE49-F238E27FC236}">
                <a16:creationId xmlns:a16="http://schemas.microsoft.com/office/drawing/2014/main" id="{4B437EF3-5D57-CB47-B6BE-14CD5D2E34E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>
            <a:extLst>
              <a:ext uri="{FF2B5EF4-FFF2-40B4-BE49-F238E27FC236}">
                <a16:creationId xmlns:a16="http://schemas.microsoft.com/office/drawing/2014/main" id="{E635B3A1-9481-6240-8650-9D0B048E96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v-SE"/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A97C98B5-F90C-5547-ABBE-6CA7976946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13BC18-7910-4C43-8823-9F4E30A0D8C1}" type="slidenum">
              <a:rPr kumimoji="0" lang="en-US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 panose="020B0503020103020203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 panose="020B0503020103020203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43431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>
            <a:extLst>
              <a:ext uri="{FF2B5EF4-FFF2-40B4-BE49-F238E27FC236}">
                <a16:creationId xmlns:a16="http://schemas.microsoft.com/office/drawing/2014/main" id="{4B437EF3-5D57-CB47-B6BE-14CD5D2E34E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>
            <a:extLst>
              <a:ext uri="{FF2B5EF4-FFF2-40B4-BE49-F238E27FC236}">
                <a16:creationId xmlns:a16="http://schemas.microsoft.com/office/drawing/2014/main" id="{E635B3A1-9481-6240-8650-9D0B048E96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v-SE"/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A97C98B5-F90C-5547-ABBE-6CA7976946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13BC18-7910-4C43-8823-9F4E30A0D8C1}" type="slidenum">
              <a:rPr kumimoji="0" lang="en-US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 panose="020B0503020103020203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 panose="020B0503020103020203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72482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>
            <a:extLst>
              <a:ext uri="{FF2B5EF4-FFF2-40B4-BE49-F238E27FC236}">
                <a16:creationId xmlns:a16="http://schemas.microsoft.com/office/drawing/2014/main" id="{4B437EF3-5D57-CB47-B6BE-14CD5D2E34E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>
            <a:extLst>
              <a:ext uri="{FF2B5EF4-FFF2-40B4-BE49-F238E27FC236}">
                <a16:creationId xmlns:a16="http://schemas.microsoft.com/office/drawing/2014/main" id="{E635B3A1-9481-6240-8650-9D0B048E96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v-SE"/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A97C98B5-F90C-5547-ABBE-6CA7976946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13BC18-7910-4C43-8823-9F4E30A0D8C1}" type="slidenum">
              <a:rPr kumimoji="0" lang="en-US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 panose="020B0503020103020203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 panose="020B0503020103020203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88548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A53F41-4C9C-2045-901A-ABB8AFDE60E7}" type="slidenum">
              <a:rPr kumimoji="0" lang="en-US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 panose="020B0503020103020203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 panose="020B0503020103020203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8833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 med symbol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objekt 11">
            <a:extLst>
              <a:ext uri="{FF2B5EF4-FFF2-40B4-BE49-F238E27FC236}">
                <a16:creationId xmlns:a16="http://schemas.microsoft.com/office/drawing/2014/main" id="{8CBB3516-8C9E-8E23-6B62-AA1C05B1F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508" y="650370"/>
            <a:ext cx="3965164" cy="6765561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0405" y="1242647"/>
            <a:ext cx="8743952" cy="2387600"/>
          </a:xfrm>
        </p:spPr>
        <p:txBody>
          <a:bodyPr anchor="b"/>
          <a:lstStyle>
            <a:lvl1pPr algn="l">
              <a:defRPr sz="6000" b="1" spc="100" baseline="0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0405" y="3722321"/>
            <a:ext cx="8743952" cy="1506903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algn="l">
              <a:lnSpc>
                <a:spcPct val="100000"/>
              </a:lnSpc>
            </a:pPr>
            <a:r>
              <a:rPr lang="sv-SE">
                <a:solidFill>
                  <a:schemeClr val="bg1"/>
                </a:solidFill>
              </a:rPr>
              <a:t>Klicka för att lägga till underrubrik</a:t>
            </a:r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551D10E2-D4C7-AFBB-9767-2FCDA8BC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73989964-68F2-4C2C-ACCD-3B2DECB4F127}" type="datetime1">
              <a:rPr lang="sv-SE" smtClean="0"/>
              <a:t>2024-03-11</a:t>
            </a:fld>
            <a:endParaRPr lang="sv-SE"/>
          </a:p>
        </p:txBody>
      </p:sp>
      <p:sp>
        <p:nvSpPr>
          <p:cNvPr id="14" name="Platshållare för sidfot 4">
            <a:extLst>
              <a:ext uri="{FF2B5EF4-FFF2-40B4-BE49-F238E27FC236}">
                <a16:creationId xmlns:a16="http://schemas.microsoft.com/office/drawing/2014/main" id="{670E99AF-9003-FBE5-2DAD-6015BCA7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15" name="Platshållare för bildnummer 5">
            <a:extLst>
              <a:ext uri="{FF2B5EF4-FFF2-40B4-BE49-F238E27FC236}">
                <a16:creationId xmlns:a16="http://schemas.microsoft.com/office/drawing/2014/main" id="{7C77ABDA-702A-0A29-F37F-E8A4A73A6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6" name="Bildobjekt 15" descr="Logotyp Vårdsamverkan Skaraborg">
            <a:extLst>
              <a:ext uri="{FF2B5EF4-FFF2-40B4-BE49-F238E27FC236}">
                <a16:creationId xmlns:a16="http://schemas.microsoft.com/office/drawing/2014/main" id="{C62EDADB-3A67-3187-904C-6603CEB4621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05" y="5463809"/>
            <a:ext cx="2264737" cy="78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32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hö-banner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>
            <a:extLst>
              <a:ext uri="{FF2B5EF4-FFF2-40B4-BE49-F238E27FC236}">
                <a16:creationId xmlns:a16="http://schemas.microsoft.com/office/drawing/2014/main" id="{9EC22D40-9298-7BCE-CBC8-13E8796DD2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365125"/>
            <a:ext cx="9858554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199" y="1825625"/>
            <a:ext cx="9858556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2130-D539-49A1-A716-EC6465A833A4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086156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A02A145E-47BC-11EB-AB66-16F4E92927AE}"/>
              </a:ext>
            </a:extLst>
          </p:cNvPr>
          <p:cNvGrpSpPr/>
          <p:nvPr userDrawn="1"/>
        </p:nvGrpSpPr>
        <p:grpSpPr>
          <a:xfrm>
            <a:off x="10993321" y="0"/>
            <a:ext cx="1207669" cy="6858000"/>
            <a:chOff x="10984331" y="0"/>
            <a:chExt cx="1207669" cy="6858000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632AB289-B61D-49CD-0AFF-47CB6814EA0D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4B29D94C-BB27-B99F-9448-47AE948506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695051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rtbild med text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>
            <a:extLst>
              <a:ext uri="{FF2B5EF4-FFF2-40B4-BE49-F238E27FC236}">
                <a16:creationId xmlns:a16="http://schemas.microsoft.com/office/drawing/2014/main" id="{99DC5F8C-2951-125E-5260-91AA505019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grpSp>
        <p:nvGrpSpPr>
          <p:cNvPr id="8" name="Grupp 7">
            <a:extLst>
              <a:ext uri="{FF2B5EF4-FFF2-40B4-BE49-F238E27FC236}">
                <a16:creationId xmlns:a16="http://schemas.microsoft.com/office/drawing/2014/main" id="{CA357F72-B0FE-AFE0-67F5-30125215CE1C}"/>
              </a:ext>
            </a:extLst>
          </p:cNvPr>
          <p:cNvGrpSpPr/>
          <p:nvPr userDrawn="1"/>
        </p:nvGrpSpPr>
        <p:grpSpPr>
          <a:xfrm>
            <a:off x="0" y="0"/>
            <a:ext cx="5763126" cy="6862012"/>
            <a:chOff x="0" y="0"/>
            <a:chExt cx="5763126" cy="6862012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22331FD7-E9CC-428E-8053-130AB3694697}"/>
                </a:ext>
              </a:extLst>
            </p:cNvPr>
            <p:cNvSpPr/>
            <p:nvPr/>
          </p:nvSpPr>
          <p:spPr>
            <a:xfrm>
              <a:off x="0" y="0"/>
              <a:ext cx="5763126" cy="6862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 descr="En bild som visar karta, text&#10;&#10;Automatiskt genererad beskrivning">
              <a:extLst>
                <a:ext uri="{FF2B5EF4-FFF2-40B4-BE49-F238E27FC236}">
                  <a16:creationId xmlns:a16="http://schemas.microsoft.com/office/drawing/2014/main" id="{EA41F86E-C561-AE5C-3851-639101CB7F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316" y="1299731"/>
              <a:ext cx="5522494" cy="4864922"/>
            </a:xfrm>
            <a:prstGeom prst="rect">
              <a:avLst/>
            </a:prstGeom>
            <a:noFill/>
            <a:ln w="38100">
              <a:noFill/>
            </a:ln>
          </p:spPr>
        </p:pic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5" y="458787"/>
            <a:ext cx="51149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238875" y="2058987"/>
            <a:ext cx="51149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75" y="5984876"/>
            <a:ext cx="2552698" cy="365125"/>
          </a:xfrm>
        </p:spPr>
        <p:txBody>
          <a:bodyPr/>
          <a:lstStyle/>
          <a:p>
            <a:fld id="{7AD05529-877A-4CE8-A5AB-87E840B3690A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75" y="6356349"/>
            <a:ext cx="5114925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91574" y="5988050"/>
            <a:ext cx="2562225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12" name="Bildobjekt 11" descr="Logotyp Vårdsamverkan Skaraborg">
            <a:extLst>
              <a:ext uri="{FF2B5EF4-FFF2-40B4-BE49-F238E27FC236}">
                <a16:creationId xmlns:a16="http://schemas.microsoft.com/office/drawing/2014/main" id="{72C382CF-2F1C-E580-0E79-43198622EAF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56" y="6053779"/>
            <a:ext cx="1708970" cy="59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377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rtbild med text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objekt 11">
            <a:extLst>
              <a:ext uri="{FF2B5EF4-FFF2-40B4-BE49-F238E27FC236}">
                <a16:creationId xmlns:a16="http://schemas.microsoft.com/office/drawing/2014/main" id="{686EE6E6-B975-7EAA-81A4-F8F8EA597E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grpSp>
        <p:nvGrpSpPr>
          <p:cNvPr id="8" name="Grupp 7">
            <a:extLst>
              <a:ext uri="{FF2B5EF4-FFF2-40B4-BE49-F238E27FC236}">
                <a16:creationId xmlns:a16="http://schemas.microsoft.com/office/drawing/2014/main" id="{CA357F72-B0FE-AFE0-67F5-30125215CE1C}"/>
              </a:ext>
            </a:extLst>
          </p:cNvPr>
          <p:cNvGrpSpPr/>
          <p:nvPr userDrawn="1"/>
        </p:nvGrpSpPr>
        <p:grpSpPr>
          <a:xfrm>
            <a:off x="0" y="0"/>
            <a:ext cx="5763126" cy="6862012"/>
            <a:chOff x="0" y="0"/>
            <a:chExt cx="5763126" cy="6862012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22331FD7-E9CC-428E-8053-130AB3694697}"/>
                </a:ext>
              </a:extLst>
            </p:cNvPr>
            <p:cNvSpPr/>
            <p:nvPr/>
          </p:nvSpPr>
          <p:spPr>
            <a:xfrm>
              <a:off x="0" y="0"/>
              <a:ext cx="5763126" cy="6862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 descr="En bild som visar karta, text&#10;&#10;Automatiskt genererad beskrivning">
              <a:extLst>
                <a:ext uri="{FF2B5EF4-FFF2-40B4-BE49-F238E27FC236}">
                  <a16:creationId xmlns:a16="http://schemas.microsoft.com/office/drawing/2014/main" id="{EA41F86E-C561-AE5C-3851-639101CB7F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316" y="1299731"/>
              <a:ext cx="5522494" cy="4864922"/>
            </a:xfrm>
            <a:prstGeom prst="rect">
              <a:avLst/>
            </a:prstGeom>
            <a:noFill/>
            <a:ln w="38100">
              <a:noFill/>
            </a:ln>
          </p:spPr>
        </p:pic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5" y="458787"/>
            <a:ext cx="51149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238875" y="2058987"/>
            <a:ext cx="51149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75" y="5984876"/>
            <a:ext cx="2552698" cy="365125"/>
          </a:xfrm>
        </p:spPr>
        <p:txBody>
          <a:bodyPr/>
          <a:lstStyle/>
          <a:p>
            <a:fld id="{5F2D2A0D-B49F-4776-8693-32A363040CE5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75" y="6356349"/>
            <a:ext cx="5114925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91574" y="5988050"/>
            <a:ext cx="2562225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3" name="Bildobjekt 2" descr="Logotyp Vårdsamverkan Skaraborg">
            <a:extLst>
              <a:ext uri="{FF2B5EF4-FFF2-40B4-BE49-F238E27FC236}">
                <a16:creationId xmlns:a16="http://schemas.microsoft.com/office/drawing/2014/main" id="{481F7ED1-B61E-97E0-6552-ADCBABEDA52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56" y="6053779"/>
            <a:ext cx="1708970" cy="59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784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höger med bildtext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47609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136525"/>
            <a:ext cx="5943600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476091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9788" y="5981700"/>
            <a:ext cx="2379662" cy="365125"/>
          </a:xfrm>
        </p:spPr>
        <p:txBody>
          <a:bodyPr/>
          <a:lstStyle/>
          <a:p>
            <a:fld id="{046E7319-4D1D-4917-B04B-AB12B4DCE740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4760913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19451" y="5981699"/>
            <a:ext cx="2381250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EB3BB72C-82EC-F8F6-3073-A1099B3BAF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2435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höger med bildtext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47609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136525"/>
            <a:ext cx="5943600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476091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9788" y="5981700"/>
            <a:ext cx="2379662" cy="365125"/>
          </a:xfrm>
        </p:spPr>
        <p:txBody>
          <a:bodyPr/>
          <a:lstStyle/>
          <a:p>
            <a:fld id="{0B2B4E01-F77B-4F5E-9C61-795A42FE5B57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4760913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19451" y="5981699"/>
            <a:ext cx="2381250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EB3BB72C-82EC-F8F6-3073-A1099B3BAF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511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vänster med bildtext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36509BF6-0CFB-215E-88B7-41924382A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17758" y="457200"/>
            <a:ext cx="500527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8223" y="136525"/>
            <a:ext cx="5957777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517758" y="2057400"/>
            <a:ext cx="500527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17758" y="5983398"/>
            <a:ext cx="2498651" cy="365125"/>
          </a:xfrm>
        </p:spPr>
        <p:txBody>
          <a:bodyPr/>
          <a:lstStyle/>
          <a:p>
            <a:fld id="{BE6FCB0C-067A-4CFA-9B92-CFB4302FD873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7758" y="6358048"/>
            <a:ext cx="5005277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16409" y="5983397"/>
            <a:ext cx="2506627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168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vänster med bildtext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36509BF6-0CFB-215E-88B7-41924382A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17758" y="457200"/>
            <a:ext cx="500527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8223" y="136525"/>
            <a:ext cx="5957777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517758" y="2057400"/>
            <a:ext cx="500527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17758" y="5983398"/>
            <a:ext cx="2498651" cy="365125"/>
          </a:xfrm>
        </p:spPr>
        <p:txBody>
          <a:bodyPr/>
          <a:lstStyle/>
          <a:p>
            <a:fld id="{A25BAED0-3EBB-43DB-A071-EA638E51E516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7758" y="6358048"/>
            <a:ext cx="5005277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16409" y="5983397"/>
            <a:ext cx="2506627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23821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8223" y="136525"/>
            <a:ext cx="11919098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1118775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BDF8DD0D-4381-3E3C-5744-3B3CBDE86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10552C05-487E-703E-6B59-5AD11A85A5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7A3D8297-2BA4-A505-39E6-C23343DE0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FA08D-7CF9-476E-AACD-F497C8208B4D}" type="datetime1">
              <a:rPr lang="sv-SE" smtClean="0"/>
              <a:t>2024-03-11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EB2226D1-37C9-F6ED-64E4-796C44D72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A706FBD0-20F1-D957-F1ED-39C9FCDB4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88480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F6D650D9-C701-65F5-BAFF-EF381CDB5D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1C335E97-BBB2-7BF8-4EE9-00BAC01804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3BDF994-951C-8C82-869C-3C43DF4CC5B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E2B58856-F63C-0164-15E9-E14A30C4BD6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F2D6C6B-D52F-E704-9777-9832958F9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032D-B438-4E06-8FF5-DFF20D07FD61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71078A7-923C-C6D6-D9A8-5C3375EAA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BF1C8A28-6CF8-EA83-FE74-D0CDCF68B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55503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 med kart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2DC5DBB0-A43C-9E3C-4FEB-30C8D97DB3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9338" y="-86463"/>
            <a:ext cx="7981266" cy="7030925"/>
          </a:xfrm>
          <a:prstGeom prst="rect">
            <a:avLst/>
          </a:prstGeom>
          <a:noFill/>
          <a:ln w="38100">
            <a:noFill/>
          </a:ln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spc="100" baseline="0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AF827B9-8605-1224-3B4D-76F29B0F2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610313D8-8741-4893-9169-CBB355908F75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003D68-09A5-C840-AD7B-EE5929D3D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334CFF8-D1EC-D254-BBE1-1AFA125FB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9" name="Bildobjekt 8" descr="Logotyp Vårdsamverkan Skaraborg">
            <a:extLst>
              <a:ext uri="{FF2B5EF4-FFF2-40B4-BE49-F238E27FC236}">
                <a16:creationId xmlns:a16="http://schemas.microsoft.com/office/drawing/2014/main" id="{ED8EB572-A41D-E3C6-862E-D7D0CA25C68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05" y="5463809"/>
            <a:ext cx="2264737" cy="78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7056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>
            <a:extLst>
              <a:ext uri="{FF2B5EF4-FFF2-40B4-BE49-F238E27FC236}">
                <a16:creationId xmlns:a16="http://schemas.microsoft.com/office/drawing/2014/main" id="{6A48A17A-A82A-54AB-4AB2-9415A28777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318F239E-278D-1B96-FD46-6A8752052A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4A14153-3ED1-41B7-6FB7-CECD637C040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underrubrik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6A7CA7C7-24B1-FE56-1A3E-4C6DDBF74B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584CF7CD-7EB8-BBB4-F457-4A1C999854B5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underrubrik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F3D8F593-DFF4-95DC-EFAE-1E945A7C7477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4F005D9D-8205-8A33-A6C5-F9EDC4B6C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F87E9-BB0B-4D86-94CD-9C690AFFDBCE}" type="datetime1">
              <a:rPr lang="sv-SE" smtClean="0"/>
              <a:t>2024-03-11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63DA0112-E1BD-90BA-C02D-0C71896A8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C7AEB22-862C-650B-A513-79E337BD7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434333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08E0499-0823-4AA7-FB2E-BB95C21A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EFFB-A90F-4358-8338-A1CF1E3DBB1D}" type="datetime1">
              <a:rPr lang="sv-SE" smtClean="0"/>
              <a:t>2024-03-11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8A24660-0F4B-9EF9-F3EC-F6C462A4D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F3427202-8B73-B317-48A8-35DF12002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846092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u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08E0499-0823-4AA7-FB2E-BB95C21A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032D-7B61-407D-80FA-0929B10EA25D}" type="datetime1">
              <a:rPr lang="sv-SE" smtClean="0"/>
              <a:t>2024-03-11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8A24660-0F4B-9EF9-F3EC-F6C462A4D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F3427202-8B73-B317-48A8-35DF12002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E338BB9-E0D5-FBC7-B9B4-4C9293BF25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432" y="2385732"/>
            <a:ext cx="4617136" cy="1604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0007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B3CAA313-91C5-ED4A-AEC7-ECE5022E5091}"/>
              </a:ext>
            </a:extLst>
          </p:cNvPr>
          <p:cNvSpPr/>
          <p:nvPr/>
        </p:nvSpPr>
        <p:spPr>
          <a:xfrm>
            <a:off x="1771651" y="1295401"/>
            <a:ext cx="8648700" cy="3152775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/>
          <a:p>
            <a:pPr eaLnBrk="1" fontAlgn="auto" hangingPunct="1"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/>
            </a:pPr>
            <a:endParaRPr sz="3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3895" y="1524000"/>
            <a:ext cx="8664211" cy="1724867"/>
          </a:xfrm>
        </p:spPr>
        <p:txBody>
          <a:bodyPr rtlCol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3895" y="3299013"/>
            <a:ext cx="8664212" cy="916641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Click to edit Master subtitle style</a:t>
            </a:r>
            <a:endParaRPr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00ADD71-6D01-2E41-97B5-207C0C22B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C23A3-9583-E648-9699-A8B896F092DB}" type="datetimeFigureOut">
              <a:rPr lang="en-US" altLang="sv-SE"/>
              <a:pPr>
                <a:defRPr/>
              </a:pPr>
              <a:t>3/11/2024</a:t>
            </a:fld>
            <a:endParaRPr lang="en-US" altLang="sv-S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CDB8BEF-6B55-9142-B875-D308426A5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C08FAC1-54CC-B649-9CCA-6FBDFABFC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9FBC1-D650-9741-8411-A448A2BE721C}" type="slidenum">
              <a:rPr lang="en-US" altLang="sv-SE"/>
              <a:pPr>
                <a:defRPr/>
              </a:pPr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39153141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6C29ED-20F4-3041-BC09-E878438C0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E2D5E-DDED-D545-8ABF-B310E0D76CAD}" type="datetimeFigureOut">
              <a:rPr lang="en-US" altLang="sv-SE"/>
              <a:pPr>
                <a:defRPr/>
              </a:pPr>
              <a:t>3/11/2024</a:t>
            </a:fld>
            <a:endParaRPr lang="en-US" alt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4C130-1F61-AA44-A027-77A09271E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42DB75-D552-A44B-AC03-BF9C756DD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CA2C1-BC14-9C46-B0B2-3615F70E2B54}" type="slidenum">
              <a:rPr lang="en-US" altLang="sv-SE"/>
              <a:pPr>
                <a:defRPr/>
              </a:pPr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28314975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4718" y="3352802"/>
            <a:ext cx="11222567" cy="1470025"/>
          </a:xfrm>
        </p:spPr>
        <p:txBody>
          <a:bodyPr/>
          <a:lstStyle/>
          <a:p>
            <a:r>
              <a:rPr lang="sv-SE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4718" y="4771030"/>
            <a:ext cx="11222567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Click to edit Master subtitle style</a:t>
            </a:r>
            <a:endParaRPr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494640" y="363538"/>
            <a:ext cx="1120272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/>
              <a:t>Drag picture to placeholder or click icon to add</a:t>
            </a:r>
            <a:endParaRPr noProof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5BE387C-D66C-A941-A528-5BB65CBC81C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80DA6-D117-3B44-B822-A0291F42D6C5}" type="datetimeFigureOut">
              <a:rPr lang="en-US" altLang="sv-SE"/>
              <a:pPr>
                <a:defRPr/>
              </a:pPr>
              <a:t>3/11/2024</a:t>
            </a:fld>
            <a:endParaRPr lang="en-US" altLang="sv-S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71A3276-1177-D14F-9FC9-52439133A8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E2D51A8-94E7-D54E-BC12-690E65AAEE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2A813-BAE2-F946-A701-2305BCFBC288}" type="slidenum">
              <a:rPr lang="en-US" altLang="sv-SE"/>
              <a:pPr>
                <a:defRPr/>
              </a:pPr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478873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2367" y="2403145"/>
            <a:ext cx="10742084" cy="1362075"/>
          </a:xfrm>
        </p:spPr>
        <p:txBody>
          <a:bodyPr/>
          <a:lstStyle>
            <a:lvl1pPr algn="ctr">
              <a:defRPr sz="4600" b="0" cap="none" baseline="0"/>
            </a:lvl1pPr>
          </a:lstStyle>
          <a:p>
            <a:r>
              <a:rPr lang="sv-SE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2367" y="3736006"/>
            <a:ext cx="10742084" cy="150018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E9DF32-33B8-834C-A678-1C080727D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5C107-90A7-B94D-BB70-DA48DB224290}" type="datetimeFigureOut">
              <a:rPr lang="en-US" altLang="sv-SE"/>
              <a:pPr>
                <a:defRPr/>
              </a:pPr>
              <a:t>3/11/2024</a:t>
            </a:fld>
            <a:endParaRPr lang="en-US" alt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9BE08F-9037-6348-B674-24F143072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E5AD4-C582-A14A-B7D9-7972B2A3E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7A93C-ADBE-7949-B00C-B27211010D2F}" type="slidenum">
              <a:rPr lang="en-US" altLang="sv-SE"/>
              <a:pPr>
                <a:defRPr/>
              </a:pPr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1212009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2367" y="107576"/>
            <a:ext cx="10723035" cy="1336956"/>
          </a:xfrm>
        </p:spPr>
        <p:txBody>
          <a:bodyPr/>
          <a:lstStyle/>
          <a:p>
            <a:r>
              <a:rPr lang="sv-SE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2367" y="1600201"/>
            <a:ext cx="512064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4761" y="1600201"/>
            <a:ext cx="512064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AE1A1E7-78F5-054D-8BA0-F31F91DFF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45EC9-61D7-FF46-8CD1-7D117F4D7424}" type="datetimeFigureOut">
              <a:rPr lang="en-US" altLang="sv-SE"/>
              <a:pPr>
                <a:defRPr/>
              </a:pPr>
              <a:t>3/11/2024</a:t>
            </a:fld>
            <a:endParaRPr lang="en-US" altLang="sv-S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99BE74C-FD4D-F74E-BE70-085AF5C37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0F5AF11-7AB5-5F45-820E-CF17FD2F9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1A4A4-B148-3149-85DD-472D4CE15BF7}" type="slidenum">
              <a:rPr lang="en-US" altLang="sv-SE"/>
              <a:pPr>
                <a:defRPr/>
              </a:pPr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29559790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2365" y="107576"/>
            <a:ext cx="10723035" cy="1336956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2365" y="1453225"/>
            <a:ext cx="512064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2365" y="2347416"/>
            <a:ext cx="512064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4760" y="1453225"/>
            <a:ext cx="512064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4760" y="2347416"/>
            <a:ext cx="512064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EDC8A44-FE61-784C-8538-060C7D891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B6A4D-E5D2-DB4C-B6FB-12454D62ED5F}" type="datetimeFigureOut">
              <a:rPr lang="en-US" altLang="sv-SE"/>
              <a:pPr>
                <a:defRPr/>
              </a:pPr>
              <a:t>3/11/2024</a:t>
            </a:fld>
            <a:endParaRPr lang="en-US" altLang="sv-S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F2B125D-CACC-9247-825E-6C800E7A4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A8234DB-810B-DB46-A7A9-B5B31DC63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3C2A0-476C-3845-A84C-FEEDA0C3F0C8}" type="slidenum">
              <a:rPr lang="en-US" altLang="sv-SE"/>
              <a:pPr>
                <a:defRPr/>
              </a:pPr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9124357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F4A0D94-6BDB-7F45-AF9D-37F92E089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2D7D9-3E44-5343-8DEA-AD98B3474D24}" type="datetimeFigureOut">
              <a:rPr lang="en-US" altLang="sv-SE"/>
              <a:pPr>
                <a:defRPr/>
              </a:pPr>
              <a:t>3/11/2024</a:t>
            </a:fld>
            <a:endParaRPr lang="en-US" altLang="sv-SE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44E90AD-A3FE-C245-B154-A6F5A6196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6FCEB66-2E90-944F-9EF8-0527B824D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DAB8C-AA1D-834A-B337-4F7CC0FFB29E}" type="slidenum">
              <a:rPr lang="en-US" altLang="sv-SE"/>
              <a:pPr>
                <a:defRPr/>
              </a:pPr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1073730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vsnittsrubrik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5B84FD1B-5035-332C-D8BD-D639EC3F5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48634" y="1242647"/>
            <a:ext cx="8743952" cy="2387600"/>
          </a:xfrm>
        </p:spPr>
        <p:txBody>
          <a:bodyPr anchor="b"/>
          <a:lstStyle>
            <a:lvl1pPr algn="l">
              <a:defRPr sz="6000" b="1" spc="100" baseline="0">
                <a:solidFill>
                  <a:schemeClr val="tx1"/>
                </a:solidFill>
              </a:defRPr>
            </a:lvl1pPr>
          </a:lstStyle>
          <a:p>
            <a:r>
              <a:rPr lang="sv-SE"/>
              <a:t>Klicka för att lägg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48634" y="3722321"/>
            <a:ext cx="8743952" cy="1506903"/>
          </a:xfrm>
          <a:noFill/>
          <a:ln>
            <a:noFill/>
          </a:ln>
        </p:spPr>
        <p:txBody>
          <a:bodyPr/>
          <a:lstStyle>
            <a:lvl1pPr marL="0" indent="0" algn="l">
              <a:buNone/>
              <a:defRPr lang="sv-SE" dirty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Klicka för att lägga till underrubrik </a:t>
            </a:r>
            <a:endParaRPr lang="sv-SE">
              <a:solidFill>
                <a:schemeClr val="bg1"/>
              </a:solidFill>
            </a:endParaRPr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551D10E2-D4C7-AFBB-9767-2FCDA8BC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4498884E-4AF9-495A-A70A-3016585FDBAD}" type="datetime1">
              <a:rPr lang="sv-SE" smtClean="0"/>
              <a:t>2024-03-11</a:t>
            </a:fld>
            <a:endParaRPr lang="sv-SE"/>
          </a:p>
        </p:txBody>
      </p:sp>
      <p:sp>
        <p:nvSpPr>
          <p:cNvPr id="14" name="Platshållare för sidfot 4">
            <a:extLst>
              <a:ext uri="{FF2B5EF4-FFF2-40B4-BE49-F238E27FC236}">
                <a16:creationId xmlns:a16="http://schemas.microsoft.com/office/drawing/2014/main" id="{670E99AF-9003-FBE5-2DAD-6015BCA7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15" name="Platshållare för bildnummer 5">
            <a:extLst>
              <a:ext uri="{FF2B5EF4-FFF2-40B4-BE49-F238E27FC236}">
                <a16:creationId xmlns:a16="http://schemas.microsoft.com/office/drawing/2014/main" id="{7C77ABDA-702A-0A29-F37F-E8A4A73A6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2CEB9459-B5D1-5696-1897-9EAEE54C31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985" y="5469128"/>
            <a:ext cx="2259157" cy="785108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1B50F91B-4589-1AC5-92D4-0E74CED145F2}"/>
              </a:ext>
            </a:extLst>
          </p:cNvPr>
          <p:cNvSpPr/>
          <p:nvPr userDrawn="1"/>
        </p:nvSpPr>
        <p:spPr>
          <a:xfrm>
            <a:off x="648585" y="1594884"/>
            <a:ext cx="184076" cy="30621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19898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DF80A7F-E375-A048-88F8-13C145920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194E1-1897-1645-911E-847C6AA975A8}" type="datetimeFigureOut">
              <a:rPr lang="en-US" altLang="sv-SE"/>
              <a:pPr>
                <a:defRPr/>
              </a:pPr>
              <a:t>3/11/2024</a:t>
            </a:fld>
            <a:endParaRPr lang="en-US" altLang="sv-SE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A91BF63-FE83-1844-9B9A-EB2981A57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AF1AB3B-CCFA-DB47-BBD9-56C595DE4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9D08A-B92C-1049-A285-B4F61CD2C6CD}" type="slidenum">
              <a:rPr lang="en-US" altLang="sv-SE"/>
              <a:pPr>
                <a:defRPr/>
              </a:pPr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8095775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199" y="611872"/>
            <a:ext cx="5120640" cy="1162050"/>
          </a:xfrm>
        </p:spPr>
        <p:txBody>
          <a:bodyPr/>
          <a:lstStyle>
            <a:lvl1pPr algn="ctr">
              <a:defRPr sz="3600" b="0"/>
            </a:lvl1pPr>
          </a:lstStyle>
          <a:p>
            <a:r>
              <a:rPr lang="sv-SE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765" y="368300"/>
            <a:ext cx="512064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1199" y="1787856"/>
            <a:ext cx="512064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B7A5BE7-002A-184B-87AC-171DC6665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FD676-E297-7645-A682-6C7A0ED359D0}" type="datetimeFigureOut">
              <a:rPr lang="en-US" altLang="sv-SE"/>
              <a:pPr>
                <a:defRPr/>
              </a:pPr>
              <a:t>3/11/2024</a:t>
            </a:fld>
            <a:endParaRPr lang="en-US" altLang="sv-S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01C61C3-7C77-6047-B2A2-29E05BA25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48BED20-117C-6340-A451-72D3C4E95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4528B-DF72-8043-A484-CC73DF26FDAA}" type="slidenum">
              <a:rPr lang="en-US" altLang="sv-SE"/>
              <a:pPr>
                <a:defRPr/>
              </a:pPr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37652871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198" y="611872"/>
            <a:ext cx="5439393" cy="1162050"/>
          </a:xfrm>
        </p:spPr>
        <p:txBody>
          <a:bodyPr/>
          <a:lstStyle>
            <a:lvl1pPr algn="ctr">
              <a:defRPr sz="3600" b="0"/>
            </a:lvl1pPr>
          </a:lstStyle>
          <a:p>
            <a:r>
              <a:rPr lang="sv-SE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1198" y="1787856"/>
            <a:ext cx="5439393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6787489" y="359393"/>
            <a:ext cx="48768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/>
              <a:t>Drag picture to placeholder or click icon to add</a:t>
            </a:r>
            <a:endParaRPr noProof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1D724E1-F03D-4C41-9D78-8D0508A1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E6CFA-AA35-DE4B-9FF5-7FE28F22AE50}" type="datetimeFigureOut">
              <a:rPr lang="en-US" altLang="sv-SE"/>
              <a:pPr>
                <a:defRPr/>
              </a:pPr>
              <a:t>3/11/2024</a:t>
            </a:fld>
            <a:endParaRPr lang="en-US" altLang="sv-S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070B2A0-3B07-7E44-B468-8D1B41E8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2B1EEF-972B-8C46-BDEF-56BF2111D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38329-E9E6-1C4E-9C2F-B1B24B07C461}" type="slidenum">
              <a:rPr lang="en-US" altLang="sv-SE"/>
              <a:pPr>
                <a:defRPr/>
              </a:pPr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37085779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8CB315-732C-774B-8487-108101B14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8D81F-E890-7A42-804D-570F5D54652B}" type="datetimeFigureOut">
              <a:rPr lang="en-US" altLang="sv-SE"/>
              <a:pPr>
                <a:defRPr/>
              </a:pPr>
              <a:t>3/11/2024</a:t>
            </a:fld>
            <a:endParaRPr lang="en-US" alt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C16FA-7B4B-3E40-8DB1-A296ED6EA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438F4F-99CA-4443-8A66-B037F9289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3A682-8F65-A245-89BD-F6528A54A76B}" type="slidenum">
              <a:rPr lang="en-US" altLang="sv-SE"/>
              <a:pPr>
                <a:defRPr/>
              </a:pPr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280114370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6389" y="368301"/>
            <a:ext cx="2032000" cy="5575300"/>
          </a:xfrm>
        </p:spPr>
        <p:txBody>
          <a:bodyPr vert="eaVert"/>
          <a:lstStyle/>
          <a:p>
            <a:r>
              <a:rPr lang="sv-SE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2365" y="368301"/>
            <a:ext cx="8919635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FE120-8D55-9942-AE3B-E5BC96FDB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E70F2-EABC-7949-9A36-E7981C72DC31}" type="datetimeFigureOut">
              <a:rPr lang="en-US" altLang="sv-SE"/>
              <a:pPr>
                <a:defRPr/>
              </a:pPr>
              <a:t>3/11/2024</a:t>
            </a:fld>
            <a:endParaRPr lang="en-US" alt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92E8C-9EA7-4545-AE71-2870DFF5C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816CC-B1C5-FD43-98ED-A1AE94C08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BE525-7661-AA45-9174-D5532A11F8EF}" type="slidenum">
              <a:rPr lang="en-US" altLang="sv-SE"/>
              <a:pPr>
                <a:defRPr/>
              </a:pPr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8531270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6" name="Bildobjekt 5" descr="En bild som visar cirkel, Färggrann, grön&#10;&#10;Automatiskt genererad beskrivning">
            <a:extLst>
              <a:ext uri="{FF2B5EF4-FFF2-40B4-BE49-F238E27FC236}">
                <a16:creationId xmlns:a16="http://schemas.microsoft.com/office/drawing/2014/main" id="{D542620B-28B5-1C6F-0FAF-0D7CBBC0B9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33815" y="696999"/>
            <a:ext cx="4758185" cy="616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1416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741837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41837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FD7C6EC9-E4CD-F26F-684B-89D9DB143A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40415568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10515600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4944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7418901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7418901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bild 6">
            <a:extLst>
              <a:ext uri="{FF2B5EF4-FFF2-40B4-BE49-F238E27FC236}">
                <a16:creationId xmlns:a16="http://schemas.microsoft.com/office/drawing/2014/main" id="{7034A200-6AF3-9794-649C-3D835A77D8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30383029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62993A0-60A3-B634-1B08-0961EE249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882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vsnittsrubrik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5B84FD1B-5035-332C-D8BD-D639EC3F5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48634" y="1242647"/>
            <a:ext cx="8743952" cy="2387600"/>
          </a:xfrm>
        </p:spPr>
        <p:txBody>
          <a:bodyPr anchor="b"/>
          <a:lstStyle>
            <a:lvl1pPr algn="l">
              <a:defRPr sz="6000" b="1" spc="100" baseline="0">
                <a:solidFill>
                  <a:schemeClr val="tx1"/>
                </a:solidFill>
              </a:defRPr>
            </a:lvl1pPr>
          </a:lstStyle>
          <a:p>
            <a:r>
              <a:rPr lang="sv-SE"/>
              <a:t>Klicka för att lägg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48634" y="3722321"/>
            <a:ext cx="8743952" cy="1506903"/>
          </a:xfrm>
          <a:noFill/>
          <a:ln>
            <a:noFill/>
          </a:ln>
        </p:spPr>
        <p:txBody>
          <a:bodyPr/>
          <a:lstStyle>
            <a:lvl1pPr marL="0" indent="0" algn="l">
              <a:buNone/>
              <a:defRPr lang="sv-SE" dirty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Klicka för att lägga till underrubrik </a:t>
            </a:r>
            <a:endParaRPr lang="sv-SE">
              <a:solidFill>
                <a:schemeClr val="bg1"/>
              </a:solidFill>
            </a:endParaRPr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551D10E2-D4C7-AFBB-9767-2FCDA8BC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BE66EEAC-A2E1-4D86-9731-288F98F2518D}" type="datetime1">
              <a:rPr lang="sv-SE" smtClean="0"/>
              <a:t>2024-03-11</a:t>
            </a:fld>
            <a:endParaRPr lang="sv-SE"/>
          </a:p>
        </p:txBody>
      </p:sp>
      <p:sp>
        <p:nvSpPr>
          <p:cNvPr id="14" name="Platshållare för sidfot 4">
            <a:extLst>
              <a:ext uri="{FF2B5EF4-FFF2-40B4-BE49-F238E27FC236}">
                <a16:creationId xmlns:a16="http://schemas.microsoft.com/office/drawing/2014/main" id="{670E99AF-9003-FBE5-2DAD-6015BCA7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15" name="Platshållare för bildnummer 5">
            <a:extLst>
              <a:ext uri="{FF2B5EF4-FFF2-40B4-BE49-F238E27FC236}">
                <a16:creationId xmlns:a16="http://schemas.microsoft.com/office/drawing/2014/main" id="{7C77ABDA-702A-0A29-F37F-E8A4A73A6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2CEB9459-B5D1-5696-1897-9EAEE54C31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985" y="5469128"/>
            <a:ext cx="2259157" cy="785108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1B50F91B-4589-1AC5-92D4-0E74CED145F2}"/>
              </a:ext>
            </a:extLst>
          </p:cNvPr>
          <p:cNvSpPr/>
          <p:nvPr userDrawn="1"/>
        </p:nvSpPr>
        <p:spPr>
          <a:xfrm>
            <a:off x="648585" y="1594884"/>
            <a:ext cx="184076" cy="30621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9670369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403464"/>
            <a:ext cx="6169269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FAD6BF2C-9108-B636-1164-E70E642E46C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162800" y="2286001"/>
            <a:ext cx="4414032" cy="421005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sv-SE"/>
              <a:t>Klicka här för att lägga till bild</a:t>
            </a:r>
          </a:p>
        </p:txBody>
      </p:sp>
    </p:spTree>
    <p:extLst>
      <p:ext uri="{BB962C8B-B14F-4D97-AF65-F5344CB8AC3E}">
        <p14:creationId xmlns:p14="http://schemas.microsoft.com/office/powerpoint/2010/main" val="11953968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123BFE6-FA96-C839-F132-33F2588C7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9013"/>
            <a:ext cx="3932237" cy="202674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723A8F4-E3FF-B273-EC4E-F94F13900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9013"/>
            <a:ext cx="6172200" cy="48720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F6AF95B-79C4-CB9C-12EF-2A5C29CE6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174023"/>
            <a:ext cx="3932237" cy="269496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5" name="Bildobjekt 4" descr="Logotyp Skaraborgs Kommunalförbund">
            <a:extLst>
              <a:ext uri="{FF2B5EF4-FFF2-40B4-BE49-F238E27FC236}">
                <a16:creationId xmlns:a16="http://schemas.microsoft.com/office/drawing/2014/main" id="{A8712F50-F9D0-4CB7-4A87-96D2DEE30A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0291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B56948-4129-5F6F-8AA1-9A28729EE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001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objekt 2" descr="Logotyp Skaraborgs Kommunalförbund">
            <a:extLst>
              <a:ext uri="{FF2B5EF4-FFF2-40B4-BE49-F238E27FC236}">
                <a16:creationId xmlns:a16="http://schemas.microsoft.com/office/drawing/2014/main" id="{C065CD3B-B138-A61C-210F-66B0B07F5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0141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1723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3" name="Bildobjekt 2" descr="En bild som visar karta, text, kartbok&#10;&#10;Automatiskt genererad beskrivning">
            <a:extLst>
              <a:ext uri="{FF2B5EF4-FFF2-40B4-BE49-F238E27FC236}">
                <a16:creationId xmlns:a16="http://schemas.microsoft.com/office/drawing/2014/main" id="{12E87DCB-443D-2302-FB7B-2466E95AF3E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592" y="-156410"/>
            <a:ext cx="7170820" cy="717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4387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3" name="Bildobjekt 2" descr="En bild som visar karta, text, kartbok&#10;&#10;Automatiskt genererad beskrivning">
            <a:extLst>
              <a:ext uri="{FF2B5EF4-FFF2-40B4-BE49-F238E27FC236}">
                <a16:creationId xmlns:a16="http://schemas.microsoft.com/office/drawing/2014/main" id="{12E87DCB-443D-2302-FB7B-2466E95AF3E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440" y="-156410"/>
            <a:ext cx="7170820" cy="717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7853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6" name="Bildobjekt 5" descr="En bild som visar cirkel, Färggrann, grön&#10;&#10;Automatiskt genererad beskrivning">
            <a:extLst>
              <a:ext uri="{FF2B5EF4-FFF2-40B4-BE49-F238E27FC236}">
                <a16:creationId xmlns:a16="http://schemas.microsoft.com/office/drawing/2014/main" id="{D542620B-28B5-1C6F-0FAF-0D7CBBC0B9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33815" y="696999"/>
            <a:ext cx="4758185" cy="616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8766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741837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41837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FD7C6EC9-E4CD-F26F-684B-89D9DB143A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7234565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10515600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235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7418901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7418901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bild 6">
            <a:extLst>
              <a:ext uri="{FF2B5EF4-FFF2-40B4-BE49-F238E27FC236}">
                <a16:creationId xmlns:a16="http://schemas.microsoft.com/office/drawing/2014/main" id="{7034A200-6AF3-9794-649C-3D835A77D8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1521560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D6502D35-8BF7-3E8F-4800-4D97EE5DC8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388E6-1E12-4575-B0F1-70D8BD503DCD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387327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62993A0-60A3-B634-1B08-0961EE249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5478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403464"/>
            <a:ext cx="6169269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FAD6BF2C-9108-B636-1164-E70E642E46C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162800" y="2286001"/>
            <a:ext cx="4414032" cy="421005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sv-SE"/>
              <a:t>Klicka här för att lägga till bild</a:t>
            </a:r>
          </a:p>
        </p:txBody>
      </p:sp>
    </p:spTree>
    <p:extLst>
      <p:ext uri="{BB962C8B-B14F-4D97-AF65-F5344CB8AC3E}">
        <p14:creationId xmlns:p14="http://schemas.microsoft.com/office/powerpoint/2010/main" val="309132981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123BFE6-FA96-C839-F132-33F2588C7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9013"/>
            <a:ext cx="3932237" cy="202674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723A8F4-E3FF-B273-EC4E-F94F13900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9013"/>
            <a:ext cx="6172200" cy="48720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F6AF95B-79C4-CB9C-12EF-2A5C29CE6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174023"/>
            <a:ext cx="3932237" cy="269496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5" name="Bildobjekt 4" descr="Logotyp Skaraborgs Kommunalförbund">
            <a:extLst>
              <a:ext uri="{FF2B5EF4-FFF2-40B4-BE49-F238E27FC236}">
                <a16:creationId xmlns:a16="http://schemas.microsoft.com/office/drawing/2014/main" id="{A8712F50-F9D0-4CB7-4A87-96D2DEE30A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02127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B56948-4129-5F6F-8AA1-9A28729EE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001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objekt 2" descr="Logotyp Skaraborgs Kommunalförbund">
            <a:extLst>
              <a:ext uri="{FF2B5EF4-FFF2-40B4-BE49-F238E27FC236}">
                <a16:creationId xmlns:a16="http://schemas.microsoft.com/office/drawing/2014/main" id="{C065CD3B-B138-A61C-210F-66B0B07F5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190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1042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7711573E-A906-394A-A102-624677298AA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375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rgbClr val="FCC800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71096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258315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accent3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BDBF950-530B-DB40-A562-5FBFD5B1DE0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649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rgbClr val="FCC800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130698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accent3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359716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7" name="Platshållare för text 3">
            <a:extLst>
              <a:ext uri="{FF2B5EF4-FFF2-40B4-BE49-F238E27FC236}">
                <a16:creationId xmlns:a16="http://schemas.microsoft.com/office/drawing/2014/main" id="{7A257B50-E510-0547-B9A2-2267CE8F2E53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649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chemeClr val="accent3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279790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E2A890E7-C420-8CB9-5D31-9487E129F8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731-201A-4B3C-BC39-34873048F00A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8027085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vsnittsrubri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9506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155829C-A73F-1141-BE1A-589398934ED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649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chemeClr val="accent3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360033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66547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itat_svar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7A284E6E-E647-1A4F-8D8F-2CCC4CB1FC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2083276"/>
            <a:ext cx="11017250" cy="2691449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ts val="3600"/>
              </a:lnSpc>
              <a:spcBef>
                <a:spcPts val="0"/>
              </a:spcBef>
              <a:buFontTx/>
              <a:buNone/>
              <a:defRPr sz="3600" b="1" i="1">
                <a:effectLst>
                  <a:outerShdw blurRad="77544" dist="61715" dir="5400000" algn="ctr" rotWithShape="0">
                    <a:srgbClr val="000000">
                      <a:alpha val="25139"/>
                    </a:srgbClr>
                  </a:outerShdw>
                </a:effectLst>
                <a:latin typeface="Memphis" pitchFamily="2" charset="0"/>
              </a:defRPr>
            </a:lvl1pPr>
          </a:lstStyle>
          <a:p>
            <a:pPr lvl="0"/>
            <a:r>
              <a:rPr lang="sv-SE"/>
              <a:t>citat</a:t>
            </a:r>
          </a:p>
        </p:txBody>
      </p:sp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75E24AB2-81A5-174E-9643-1E8E9529318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968128"/>
            <a:ext cx="11017250" cy="1115148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 b="1" i="1" spc="0">
                <a:solidFill>
                  <a:schemeClr val="tx1"/>
                </a:solidFill>
                <a:effectLst>
                  <a:outerShdw blurRad="76200" dist="50800" dir="5400000" algn="ctr" rotWithShape="0">
                    <a:srgbClr val="000000">
                      <a:alpha val="25000"/>
                    </a:srgbClr>
                  </a:outerShdw>
                </a:effectLst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279087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_vit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text 3">
            <a:extLst>
              <a:ext uri="{FF2B5EF4-FFF2-40B4-BE49-F238E27FC236}">
                <a16:creationId xmlns:a16="http://schemas.microsoft.com/office/drawing/2014/main" id="{A0B17700-3A4F-5546-8D80-7CF603D69D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2083276"/>
            <a:ext cx="11017250" cy="2691449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ts val="3600"/>
              </a:lnSpc>
              <a:spcBef>
                <a:spcPts val="0"/>
              </a:spcBef>
              <a:buFontTx/>
              <a:buNone/>
              <a:defRPr sz="3600" b="1" i="1">
                <a:solidFill>
                  <a:schemeClr val="bg1"/>
                </a:solidFill>
                <a:effectLst>
                  <a:outerShdw blurRad="77544" dist="61715" dir="5400000" algn="ctr" rotWithShape="0">
                    <a:srgbClr val="000000">
                      <a:alpha val="25139"/>
                    </a:srgbClr>
                  </a:outerShdw>
                </a:effectLst>
                <a:latin typeface="Memphis" pitchFamily="2" charset="0"/>
              </a:defRPr>
            </a:lvl1pPr>
          </a:lstStyle>
          <a:p>
            <a:pPr lvl="0"/>
            <a:r>
              <a:rPr lang="sv-SE"/>
              <a:t>citat</a:t>
            </a:r>
          </a:p>
        </p:txBody>
      </p:sp>
      <p:sp>
        <p:nvSpPr>
          <p:cNvPr id="9" name="Platshållare för text 10">
            <a:extLst>
              <a:ext uri="{FF2B5EF4-FFF2-40B4-BE49-F238E27FC236}">
                <a16:creationId xmlns:a16="http://schemas.microsoft.com/office/drawing/2014/main" id="{7D1D95D6-C3DA-6841-99B9-1D0437D7F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968128"/>
            <a:ext cx="11017250" cy="1115148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 b="1" i="1" spc="0">
                <a:solidFill>
                  <a:schemeClr val="bg1"/>
                </a:solidFill>
                <a:effectLst>
                  <a:outerShdw blurRad="76200" dist="50800" dir="5400000" algn="ctr" rotWithShape="0">
                    <a:srgbClr val="000000">
                      <a:alpha val="25000"/>
                    </a:srgbClr>
                  </a:outerShdw>
                </a:effectLst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428606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i placering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668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fri placering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9">
            <a:extLst>
              <a:ext uri="{FF2B5EF4-FFF2-40B4-BE49-F238E27FC236}">
                <a16:creationId xmlns:a16="http://schemas.microsoft.com/office/drawing/2014/main" id="{E4517F12-FBC5-6B45-9602-AA63F2E2A5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34" cy="964800"/>
          </a:xfrm>
        </p:spPr>
        <p:txBody>
          <a:bodyPr anchor="ctr" anchorCtr="0">
            <a:noAutofit/>
          </a:bodyPr>
          <a:lstStyle>
            <a:lvl1pPr algn="ctr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189446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, utry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7" y="1484852"/>
            <a:ext cx="5240321" cy="4785773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34" cy="964800"/>
          </a:xfrm>
        </p:spPr>
        <p:txBody>
          <a:bodyPr anchor="ctr" anchorCtr="0">
            <a:noAutofit/>
          </a:bodyPr>
          <a:lstStyle>
            <a:lvl1pPr algn="ctr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330073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7" y="587375"/>
            <a:ext cx="5240321" cy="56832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587375"/>
            <a:ext cx="5255470" cy="964800"/>
          </a:xfrm>
        </p:spPr>
        <p:txBody>
          <a:bodyPr anchor="t" anchorCtr="0">
            <a:noAutofit/>
          </a:bodyPr>
          <a:lstStyle>
            <a:lvl1pPr algn="l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829436"/>
            <a:ext cx="5255930" cy="4441190"/>
          </a:xfrm>
        </p:spPr>
        <p:txBody>
          <a:bodyPr>
            <a:noAutofit/>
          </a:bodyPr>
          <a:lstStyle>
            <a:lvl1pPr marL="0" indent="0" algn="l">
              <a:buNone/>
              <a:defRPr b="0" i="0">
                <a:latin typeface="Memphis Light" pitchFamily="2" charset="0"/>
              </a:defRPr>
            </a:lvl1pPr>
          </a:lstStyle>
          <a:p>
            <a:r>
              <a:rPr lang="sv-SE"/>
              <a:t>Brödtext</a:t>
            </a:r>
          </a:p>
        </p:txBody>
      </p:sp>
    </p:spTree>
    <p:extLst>
      <p:ext uri="{BB962C8B-B14F-4D97-AF65-F5344CB8AC3E}">
        <p14:creationId xmlns:p14="http://schemas.microsoft.com/office/powerpoint/2010/main" val="899564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punktlista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8" y="587375"/>
            <a:ext cx="5240338" cy="56832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587375"/>
            <a:ext cx="5255470" cy="964800"/>
          </a:xfrm>
        </p:spPr>
        <p:txBody>
          <a:bodyPr anchor="t" anchorCtr="0">
            <a:noAutofit/>
          </a:bodyPr>
          <a:lstStyle>
            <a:lvl1pPr algn="l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829436"/>
            <a:ext cx="5255930" cy="4441190"/>
          </a:xfrm>
        </p:spPr>
        <p:txBody>
          <a:bodyPr>
            <a:noAutofit/>
          </a:bodyPr>
          <a:lstStyle>
            <a:lvl1pPr marL="230400" indent="-230400" algn="l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>
                <a:latin typeface="Memphis Light" pitchFamily="2" charset="0"/>
              </a:defRPr>
            </a:lvl1pPr>
          </a:lstStyle>
          <a:p>
            <a:r>
              <a:rPr lang="sv-SE"/>
              <a:t>Punktlista</a:t>
            </a:r>
          </a:p>
        </p:txBody>
      </p:sp>
    </p:spTree>
    <p:extLst>
      <p:ext uri="{BB962C8B-B14F-4D97-AF65-F5344CB8AC3E}">
        <p14:creationId xmlns:p14="http://schemas.microsoft.com/office/powerpoint/2010/main" val="204058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vä-banner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D6502D35-8BF7-3E8F-4800-4D97EE5DC8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67292" y="365125"/>
            <a:ext cx="9886507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467292" y="1825625"/>
            <a:ext cx="9886507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7292" y="6356350"/>
            <a:ext cx="2114108" cy="365125"/>
          </a:xfrm>
        </p:spPr>
        <p:txBody>
          <a:bodyPr/>
          <a:lstStyle/>
          <a:p>
            <a:fld id="{D28DE276-2707-46CB-8436-26B9680DEE2D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9" name="Grupp 8">
            <a:extLst>
              <a:ext uri="{FF2B5EF4-FFF2-40B4-BE49-F238E27FC236}">
                <a16:creationId xmlns:a16="http://schemas.microsoft.com/office/drawing/2014/main" id="{585C0B80-887E-9375-50E4-A9F3C5FB4BFB}"/>
              </a:ext>
            </a:extLst>
          </p:cNvPr>
          <p:cNvGrpSpPr/>
          <p:nvPr userDrawn="1"/>
        </p:nvGrpSpPr>
        <p:grpSpPr>
          <a:xfrm>
            <a:off x="0" y="0"/>
            <a:ext cx="1207669" cy="6858000"/>
            <a:chOff x="10984331" y="0"/>
            <a:chExt cx="1207669" cy="6858000"/>
          </a:xfrm>
        </p:grpSpPr>
        <p:sp>
          <p:nvSpPr>
            <p:cNvPr id="10" name="Rektangel 9">
              <a:extLst>
                <a:ext uri="{FF2B5EF4-FFF2-40B4-BE49-F238E27FC236}">
                  <a16:creationId xmlns:a16="http://schemas.microsoft.com/office/drawing/2014/main" id="{D1619B3A-9CAC-31BE-C02C-52A69135AA3B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1" name="Bildobjekt 10">
              <a:extLst>
                <a:ext uri="{FF2B5EF4-FFF2-40B4-BE49-F238E27FC236}">
                  <a16:creationId xmlns:a16="http://schemas.microsoft.com/office/drawing/2014/main" id="{E1AFDE77-7508-97A3-1045-8ED82E7A8C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22540245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8" y="587375"/>
            <a:ext cx="5240338" cy="56832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587374"/>
            <a:ext cx="5255930" cy="5683251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1">
                <a:latin typeface="Memphis" pitchFamily="2" charset="0"/>
              </a:defRPr>
            </a:lvl1pPr>
          </a:lstStyle>
          <a:p>
            <a:r>
              <a:rPr lang="sv-SE"/>
              <a:t>Punktlista</a:t>
            </a:r>
          </a:p>
        </p:txBody>
      </p:sp>
    </p:spTree>
    <p:extLst>
      <p:ext uri="{BB962C8B-B14F-4D97-AF65-F5344CB8AC3E}">
        <p14:creationId xmlns:p14="http://schemas.microsoft.com/office/powerpoint/2010/main" val="396373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punktlista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1687" y="1592580"/>
            <a:ext cx="5508625" cy="4678045"/>
          </a:xfrm>
        </p:spPr>
        <p:txBody>
          <a:bodyPr>
            <a:noAutofit/>
          </a:bodyPr>
          <a:lstStyle>
            <a:lvl1pPr marL="230400" indent="-230400" algn="l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>
                <a:latin typeface="Memphis Light" pitchFamily="2" charset="0"/>
              </a:defRPr>
            </a:lvl1pPr>
          </a:lstStyle>
          <a:p>
            <a:r>
              <a:rPr lang="sv-SE"/>
              <a:t>Punktlista</a:t>
            </a:r>
          </a:p>
        </p:txBody>
      </p:sp>
      <p:sp>
        <p:nvSpPr>
          <p:cNvPr id="5" name="Rubrik 9">
            <a:extLst>
              <a:ext uri="{FF2B5EF4-FFF2-40B4-BE49-F238E27FC236}">
                <a16:creationId xmlns:a16="http://schemas.microsoft.com/office/drawing/2014/main" id="{875AFA15-E1C8-C441-B270-286D555A23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18" cy="964800"/>
          </a:xfrm>
        </p:spPr>
        <p:txBody>
          <a:bodyPr anchor="ctr" anchorCtr="0">
            <a:noAutofit/>
          </a:bodyPr>
          <a:lstStyle>
            <a:lvl1pPr algn="ctr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374903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 2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18" cy="964800"/>
          </a:xfrm>
        </p:spPr>
        <p:txBody>
          <a:bodyPr anchor="ctr" anchorCtr="0">
            <a:noAutofit/>
          </a:bodyPr>
          <a:lstStyle>
            <a:lvl1pPr algn="l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6" name="Platshållare för text 12">
            <a:extLst>
              <a:ext uri="{FF2B5EF4-FFF2-40B4-BE49-F238E27FC236}">
                <a16:creationId xmlns:a16="http://schemas.microsoft.com/office/drawing/2014/main" id="{81FB9F68-9565-F14E-B85E-C2F772AAD49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592580"/>
            <a:ext cx="11017218" cy="4884419"/>
          </a:xfrm>
        </p:spPr>
        <p:txBody>
          <a:bodyPr numCol="2" spcCol="36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i="0">
                <a:latin typeface="Memphis Light" pitchFamily="2" charset="0"/>
              </a:defRPr>
            </a:lvl1pPr>
          </a:lstStyle>
          <a:p>
            <a:r>
              <a:rPr lang="sv-SE"/>
              <a:t>Brödtext i två spalter</a:t>
            </a:r>
          </a:p>
        </p:txBody>
      </p:sp>
    </p:spTree>
    <p:extLst>
      <p:ext uri="{BB962C8B-B14F-4D97-AF65-F5344CB8AC3E}">
        <p14:creationId xmlns:p14="http://schemas.microsoft.com/office/powerpoint/2010/main" val="303105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sidesbil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29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kollage - 6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5">
            <a:extLst>
              <a:ext uri="{FF2B5EF4-FFF2-40B4-BE49-F238E27FC236}">
                <a16:creationId xmlns:a16="http://schemas.microsoft.com/office/drawing/2014/main" id="{9E5A1A0B-6F5F-254A-8F31-B4F14CC871A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76625" y="368300"/>
            <a:ext cx="3528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C81AAD22-2B40-2A4E-AD47-68A7FD3974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32000" y="368300"/>
            <a:ext cx="3528000" cy="6121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3" name="Platshållare för bild 5">
            <a:extLst>
              <a:ext uri="{FF2B5EF4-FFF2-40B4-BE49-F238E27FC236}">
                <a16:creationId xmlns:a16="http://schemas.microsoft.com/office/drawing/2014/main" id="{6470CE95-14C6-714B-A971-02D9C687A4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7374" y="368298"/>
            <a:ext cx="3528000" cy="187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4" name="Platshållare för bild 5">
            <a:extLst>
              <a:ext uri="{FF2B5EF4-FFF2-40B4-BE49-F238E27FC236}">
                <a16:creationId xmlns:a16="http://schemas.microsoft.com/office/drawing/2014/main" id="{479DE70B-D3F9-C341-A381-868026F48C3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7374" y="2493000"/>
            <a:ext cx="3528000" cy="187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5" name="Platshållare för bild 5">
            <a:extLst>
              <a:ext uri="{FF2B5EF4-FFF2-40B4-BE49-F238E27FC236}">
                <a16:creationId xmlns:a16="http://schemas.microsoft.com/office/drawing/2014/main" id="{ECEFD201-26C8-8C42-AAD8-F7991E959FD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7373" y="4617700"/>
            <a:ext cx="3528000" cy="187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8" name="Platshållare för bild 5">
            <a:extLst>
              <a:ext uri="{FF2B5EF4-FFF2-40B4-BE49-F238E27FC236}">
                <a16:creationId xmlns:a16="http://schemas.microsoft.com/office/drawing/2014/main" id="{6316ECF0-2DD2-A242-8945-1BC475775BB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76624" y="3537700"/>
            <a:ext cx="3528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354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kollage -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5">
            <a:extLst>
              <a:ext uri="{FF2B5EF4-FFF2-40B4-BE49-F238E27FC236}">
                <a16:creationId xmlns:a16="http://schemas.microsoft.com/office/drawing/2014/main" id="{9E5A1A0B-6F5F-254A-8F31-B4F14CC871A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04624" y="368300"/>
            <a:ext cx="5400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C81AAD22-2B40-2A4E-AD47-68A7FD3974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87376" y="368300"/>
            <a:ext cx="5400000" cy="6121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8" name="Platshållare för bild 5">
            <a:extLst>
              <a:ext uri="{FF2B5EF4-FFF2-40B4-BE49-F238E27FC236}">
                <a16:creationId xmlns:a16="http://schemas.microsoft.com/office/drawing/2014/main" id="{6316ECF0-2DD2-A242-8945-1BC475775BB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04623" y="3537700"/>
            <a:ext cx="5400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105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399F8FFB-9817-DE41-B04B-2CAF539DF6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CC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3E34BE32-8C93-CA4A-A87B-8D300B02B0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9587" y="2099555"/>
            <a:ext cx="10515600" cy="1325563"/>
          </a:xfrm>
        </p:spPr>
        <p:txBody>
          <a:bodyPr anchor="ctr" anchorCtr="0">
            <a:noAutofit/>
          </a:bodyPr>
          <a:lstStyle>
            <a:lvl1pPr algn="ctr">
              <a:defRPr sz="5400" b="1" i="1">
                <a:solidFill>
                  <a:schemeClr val="bg1"/>
                </a:solidFill>
                <a:latin typeface="Memphis Medium" pitchFamily="2" charset="0"/>
              </a:defRPr>
            </a:lvl1pPr>
          </a:lstStyle>
          <a:p>
            <a:r>
              <a:rPr lang="sv-SE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370729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vä-banner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E2A890E7-C420-8CB9-5D31-9487E129F8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67292" y="365125"/>
            <a:ext cx="9886507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467292" y="1825625"/>
            <a:ext cx="9886507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7292" y="6356350"/>
            <a:ext cx="2114108" cy="365125"/>
          </a:xfrm>
        </p:spPr>
        <p:txBody>
          <a:bodyPr/>
          <a:lstStyle/>
          <a:p>
            <a:fld id="{B1312E3A-9630-4AD9-838C-E7A4FB241579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71A4D055-B13D-50C0-7DDE-5ED69AA6D05F}"/>
              </a:ext>
            </a:extLst>
          </p:cNvPr>
          <p:cNvGrpSpPr/>
          <p:nvPr userDrawn="1"/>
        </p:nvGrpSpPr>
        <p:grpSpPr>
          <a:xfrm>
            <a:off x="0" y="0"/>
            <a:ext cx="1207669" cy="6858000"/>
            <a:chOff x="10984331" y="0"/>
            <a:chExt cx="1207669" cy="6858000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73064D19-D5DD-F14E-A55D-C846F87A0BB0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EF4F3EDB-6031-5542-7647-61F6344330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88585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hö-banner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858554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199" y="1825625"/>
            <a:ext cx="9858555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2B48F-97EC-401A-9B93-0F104BC10BF7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086155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2F5C4A8A-5F5E-B6B9-78EF-872C78829CC3}"/>
              </a:ext>
            </a:extLst>
          </p:cNvPr>
          <p:cNvGrpSpPr/>
          <p:nvPr userDrawn="1"/>
        </p:nvGrpSpPr>
        <p:grpSpPr>
          <a:xfrm>
            <a:off x="10993321" y="0"/>
            <a:ext cx="1207669" cy="6858000"/>
            <a:chOff x="10984331" y="0"/>
            <a:chExt cx="1207669" cy="6858000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F428C07C-FDCF-51C3-3239-0C61CC9BC902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306EE3EE-DB05-3880-8491-B40514CABB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F28FE6C2-8CF5-074A-07DD-B394ECD41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057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57.xml"/><Relationship Id="rId21" Type="http://schemas.openxmlformats.org/officeDocument/2006/relationships/slideLayout" Target="../slideLayouts/slideLayout75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theme" Target="../theme/theme5.xml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587091C9-F90C-CAA7-6519-C41D356AD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133C651-7CD6-2A17-9E65-E243398B2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9C48BB-712B-93E6-AD10-B056F334C3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2AFF4-0346-49F3-A5CA-67903AB394AE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AB39990-4841-EF99-AF1F-9287ED3A6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7ECE81C-E064-E8CA-07F8-8D08AD236D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26936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2" r:id="rId4"/>
    <p:sldLayoutId id="2147483650" r:id="rId5"/>
    <p:sldLayoutId id="2147483663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54" r:id="rId18"/>
    <p:sldLayoutId id="2147483652" r:id="rId19"/>
    <p:sldLayoutId id="2147483653" r:id="rId20"/>
    <p:sldLayoutId id="2147483655" r:id="rId21"/>
    <p:sldLayoutId id="2147483677" r:id="rId2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30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6966D57-FB46-BC4F-8EC8-21F9D9D244B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732368" y="107951"/>
            <a:ext cx="10723033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/>
              <a:t>Click to edit Master title style</a:t>
            </a:r>
            <a:endParaRPr lang="en-US" altLang="sv-SE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F328C68-1FBA-CE42-8035-8145F840515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732368" y="1600200"/>
            <a:ext cx="10723033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/>
              <a:t>Click to edit Master text styles</a:t>
            </a:r>
          </a:p>
          <a:p>
            <a:pPr lvl="1"/>
            <a:r>
              <a:rPr lang="sv-SE" altLang="sv-SE"/>
              <a:t>Second level</a:t>
            </a:r>
          </a:p>
          <a:p>
            <a:pPr lvl="2"/>
            <a:r>
              <a:rPr lang="sv-SE" altLang="sv-SE"/>
              <a:t>Third level</a:t>
            </a:r>
          </a:p>
          <a:p>
            <a:pPr lvl="3"/>
            <a:r>
              <a:rPr lang="sv-SE" altLang="sv-SE"/>
              <a:t>Fourth level</a:t>
            </a:r>
          </a:p>
          <a:p>
            <a:pPr lvl="4"/>
            <a:r>
              <a:rPr lang="sv-SE" altLang="sv-SE"/>
              <a:t>Fifth level</a:t>
            </a:r>
            <a:endParaRPr lang="en-US" alt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CC848E-836E-0249-9321-793EEBE9FC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05700" y="6275389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FB5A40F-9128-5E48-A068-1400D14BA111}" type="datetimeFigureOut">
              <a:rPr lang="en-US" altLang="sv-SE"/>
              <a:pPr>
                <a:defRPr/>
              </a:pPr>
              <a:t>3/11/2024</a:t>
            </a:fld>
            <a:endParaRPr lang="en-US" alt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B2EB3-B938-7E4F-8CEA-900DBBF7E2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3485" y="6275389"/>
            <a:ext cx="64537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DEEA33-C705-7045-8F2F-2665125BD3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30417" y="6275389"/>
            <a:ext cx="132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3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7D5CB6D-9B9A-6045-9484-EDD1A2E7399F}" type="slidenum">
              <a:rPr lang="en-US" altLang="sv-SE"/>
              <a:pPr>
                <a:defRPr/>
              </a:pPr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153624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accent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9250" indent="-349250" algn="l" rtl="0" eaLnBrk="0" fontAlgn="base" hangingPunct="0">
        <a:spcBef>
          <a:spcPts val="2000"/>
        </a:spcBef>
        <a:spcAft>
          <a:spcPct val="0"/>
        </a:spcAft>
        <a:buClr>
          <a:srgbClr val="6FB7D7"/>
        </a:buClr>
        <a:buSzPct val="110000"/>
        <a:buFont typeface="Wingdings 2" pitchFamily="2" charset="2"/>
        <a:buChar char=""/>
        <a:defRPr sz="2400" kern="1200">
          <a:solidFill>
            <a:srgbClr val="595959"/>
          </a:solidFill>
          <a:latin typeface="+mn-lt"/>
          <a:ea typeface="ＭＳ Ｐゴシック" charset="0"/>
          <a:cs typeface="ＭＳ Ｐゴシック" charset="0"/>
        </a:defRPr>
      </a:lvl1pPr>
      <a:lvl2pPr marL="685800" indent="-336550" algn="l" rtl="0" eaLnBrk="0" fontAlgn="base" hangingPunct="0">
        <a:spcBef>
          <a:spcPts val="600"/>
        </a:spcBef>
        <a:spcAft>
          <a:spcPct val="0"/>
        </a:spcAft>
        <a:buClr>
          <a:srgbClr val="215D77"/>
        </a:buClr>
        <a:buSzPct val="110000"/>
        <a:buFont typeface="Wingdings 2" pitchFamily="2" charset="2"/>
        <a:buChar char=""/>
        <a:defRPr sz="2200" kern="1200">
          <a:solidFill>
            <a:srgbClr val="595959"/>
          </a:solidFill>
          <a:latin typeface="+mn-lt"/>
          <a:ea typeface="ＭＳ Ｐゴシック" charset="0"/>
          <a:cs typeface="+mn-cs"/>
        </a:defRPr>
      </a:lvl2pPr>
      <a:lvl3pPr marL="968375" indent="-282575" algn="l" rtl="0" eaLnBrk="0" fontAlgn="base" hangingPunct="0">
        <a:spcBef>
          <a:spcPts val="600"/>
        </a:spcBef>
        <a:spcAft>
          <a:spcPct val="0"/>
        </a:spcAft>
        <a:buClr>
          <a:srgbClr val="6FB7D7"/>
        </a:buClr>
        <a:buSzPct val="110000"/>
        <a:buFont typeface="Wingdings 2" pitchFamily="2" charset="2"/>
        <a:buChar char=""/>
        <a:defRPr sz="2000" kern="1200">
          <a:solidFill>
            <a:srgbClr val="595959"/>
          </a:solidFill>
          <a:latin typeface="+mn-lt"/>
          <a:ea typeface="ＭＳ Ｐゴシック" charset="0"/>
          <a:cs typeface="+mn-cs"/>
        </a:defRPr>
      </a:lvl3pPr>
      <a:lvl4pPr marL="1263650" indent="-295275" algn="l" rtl="0" eaLnBrk="0" fontAlgn="base" hangingPunct="0">
        <a:spcBef>
          <a:spcPts val="600"/>
        </a:spcBef>
        <a:spcAft>
          <a:spcPct val="0"/>
        </a:spcAft>
        <a:buClr>
          <a:srgbClr val="215D77"/>
        </a:buClr>
        <a:buSzPct val="110000"/>
        <a:buFont typeface="Wingdings 2" pitchFamily="2" charset="2"/>
        <a:buChar char="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4pPr>
      <a:lvl5pPr marL="1546225" indent="-282575" algn="l" rtl="0" eaLnBrk="0" fontAlgn="base" hangingPunct="0">
        <a:spcBef>
          <a:spcPts val="600"/>
        </a:spcBef>
        <a:spcAft>
          <a:spcPct val="0"/>
        </a:spcAft>
        <a:buClr>
          <a:srgbClr val="6FB7D7"/>
        </a:buClr>
        <a:buSzPct val="110000"/>
        <a:buFont typeface="Wingdings 2" pitchFamily="2" charset="2"/>
        <a:buChar char="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2B3EDD89-4D58-D88C-ECF0-2F82228BB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1E5BB9D-1AF3-7C41-E9F1-FC8DA7586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263567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2B3EDD89-4D58-D88C-ECF0-2F82228BB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1E5BB9D-1AF3-7C41-E9F1-FC8DA7586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56352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0D6E9A68-CF19-9D4B-A832-D28CBC2DC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CEB637B-E2F1-1746-B389-6D96EF6446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2010EAC2-1B61-6C42-9DBF-80ED622862BD}"/>
              </a:ext>
            </a:extLst>
          </p:cNvPr>
          <p:cNvSpPr txBox="1"/>
          <p:nvPr userDrawn="1"/>
        </p:nvSpPr>
        <p:spPr>
          <a:xfrm rot="16200000">
            <a:off x="10970042" y="5469940"/>
            <a:ext cx="188563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sz="1000" b="0" i="1">
                <a:solidFill>
                  <a:schemeClr val="tx1"/>
                </a:solidFill>
                <a:latin typeface="Memphis Medium" pitchFamily="2" charset="0"/>
              </a:rPr>
              <a:t>CHANGE THE GAME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D16B372C-608A-A044-BB74-FE97AD8DBD8A}"/>
              </a:ext>
            </a:extLst>
          </p:cNvPr>
          <p:cNvSpPr txBox="1"/>
          <p:nvPr userDrawn="1"/>
        </p:nvSpPr>
        <p:spPr>
          <a:xfrm rot="16200000">
            <a:off x="10970042" y="1236607"/>
            <a:ext cx="188563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43C06B25-B4EB-1C43-86C4-BBAFAFB7A5E6}" type="datetime1">
              <a:rPr lang="sv-SE" sz="1000" b="0" i="1" smtClean="0">
                <a:solidFill>
                  <a:schemeClr val="tx1"/>
                </a:solidFill>
                <a:latin typeface="Memphis Medium" pitchFamily="2" charset="0"/>
              </a:rPr>
              <a:t>2024-03-11</a:t>
            </a:fld>
            <a:endParaRPr lang="sv-SE" sz="1000" b="0" i="1">
              <a:solidFill>
                <a:schemeClr val="tx1"/>
              </a:solidFill>
              <a:latin typeface="Memphis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38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  <p:sldLayoutId id="2147483798" r:id="rId18"/>
    <p:sldLayoutId id="2147483799" r:id="rId19"/>
    <p:sldLayoutId id="2147483800" r:id="rId20"/>
    <p:sldLayoutId id="2147483801" r:id="rId21"/>
    <p:sldLayoutId id="2147483802" r:id="rId22"/>
  </p:sldLayoutIdLst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1" kern="1200">
          <a:solidFill>
            <a:schemeClr val="tx1"/>
          </a:solidFill>
          <a:latin typeface="Memphis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4">
          <p15:clr>
            <a:srgbClr val="F26B43"/>
          </p15:clr>
        </p15:guide>
        <p15:guide id="2" pos="7446">
          <p15:clr>
            <a:srgbClr val="F26B43"/>
          </p15:clr>
        </p15:guide>
        <p15:guide id="3" orient="horz" pos="232">
          <p15:clr>
            <a:srgbClr val="F26B43"/>
          </p15:clr>
        </p15:guide>
        <p15:guide id="4" orient="horz" pos="4088">
          <p15:clr>
            <a:srgbClr val="F26B43"/>
          </p15:clr>
        </p15:guide>
        <p15:guide id="5" pos="7310">
          <p15:clr>
            <a:srgbClr val="F26B43"/>
          </p15:clr>
        </p15:guide>
        <p15:guide id="6" pos="3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9.jpeg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366A591-A1AB-4BBE-43AE-96E4D0A54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9449"/>
            <a:ext cx="10515600" cy="1325563"/>
          </a:xfrm>
        </p:spPr>
        <p:txBody>
          <a:bodyPr>
            <a:normAutofit/>
          </a:bodyPr>
          <a:lstStyle/>
          <a:p>
            <a:r>
              <a:rPr lang="sv-SE"/>
              <a:t>Depphjärnan, varför vi mår så dåligt när vi har det så bra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754E032-DDC2-8F2D-27E7-77ADF98EE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87574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sv-SE">
                <a:solidFill>
                  <a:schemeClr val="bg2">
                    <a:lumMod val="50000"/>
                  </a:schemeClr>
                </a:solidFill>
              </a:rPr>
              <a:t>Anders Hansen</a:t>
            </a:r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8EF3CF7B-F442-82F2-F0E1-9CDEB7D5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</p:spTree>
    <p:extLst>
      <p:ext uri="{BB962C8B-B14F-4D97-AF65-F5344CB8AC3E}">
        <p14:creationId xmlns:p14="http://schemas.microsoft.com/office/powerpoint/2010/main" val="24495009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 descr="En bild som visar träd, växt, banan, utomhus&#10;&#10;Automatiskt genererad beskrivning">
            <a:extLst>
              <a:ext uri="{FF2B5EF4-FFF2-40B4-BE49-F238E27FC236}">
                <a16:creationId xmlns:a16="http://schemas.microsoft.com/office/drawing/2014/main" id="{A57AA43E-9363-FF49-A2F7-D7D0545E8C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447" y="68264"/>
            <a:ext cx="5041106" cy="67214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17957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D00B8B-EAE9-1544-AA0F-2A113EF7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-241738"/>
            <a:ext cx="9143999" cy="1090223"/>
          </a:xfrm>
        </p:spPr>
        <p:txBody>
          <a:bodyPr/>
          <a:lstStyle/>
          <a:p>
            <a:r>
              <a:rPr lang="sv-SE" sz="4400">
                <a:latin typeface="Adobe Caslon Pro" panose="0205050205050A020403" pitchFamily="18" charset="77"/>
              </a:rPr>
              <a:t>Ångest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383799BB-EE51-9EB6-A69D-85A9E006AE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799" y="1018304"/>
            <a:ext cx="7772400" cy="538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8042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ubrik 1">
            <a:extLst>
              <a:ext uri="{FF2B5EF4-FFF2-40B4-BE49-F238E27FC236}">
                <a16:creationId xmlns:a16="http://schemas.microsoft.com/office/drawing/2014/main" id="{0F00698A-88A3-1646-851A-54FDCEBEC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4863" y="-186339"/>
            <a:ext cx="8042275" cy="1336675"/>
          </a:xfrm>
        </p:spPr>
        <p:txBody>
          <a:bodyPr/>
          <a:lstStyle/>
          <a:p>
            <a:r>
              <a:rPr lang="sv-SE" altLang="sv-SE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Ångest – stress i förväg</a:t>
            </a:r>
          </a:p>
        </p:txBody>
      </p:sp>
      <p:pic>
        <p:nvPicPr>
          <p:cNvPr id="23554" name="Platshållare för innehåll 3">
            <a:extLst>
              <a:ext uri="{FF2B5EF4-FFF2-40B4-BE49-F238E27FC236}">
                <a16:creationId xmlns:a16="http://schemas.microsoft.com/office/drawing/2014/main" id="{69A6ACC0-FF20-FF4E-BD8C-876C757BEE5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71162" y="1328821"/>
            <a:ext cx="7649674" cy="509729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5BCA0683-748E-3C41-86A4-FB7953AEDE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056" r="942" b="-1"/>
          <a:stretch/>
        </p:blipFill>
        <p:spPr>
          <a:xfrm>
            <a:off x="1524020" y="10"/>
            <a:ext cx="9143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468661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latshållare för innehåll 4" descr="En bild som visar inomhus&#10;&#10;Automatiskt genererad beskrivning">
            <a:extLst>
              <a:ext uri="{FF2B5EF4-FFF2-40B4-BE49-F238E27FC236}">
                <a16:creationId xmlns:a16="http://schemas.microsoft.com/office/drawing/2014/main" id="{96D73A15-46E6-9E4C-A7D9-594FDDC797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857040"/>
            <a:ext cx="9144000" cy="5143921"/>
          </a:xfrm>
        </p:spPr>
      </p:pic>
    </p:spTree>
    <p:extLst>
      <p:ext uri="{BB962C8B-B14F-4D97-AF65-F5344CB8AC3E}">
        <p14:creationId xmlns:p14="http://schemas.microsoft.com/office/powerpoint/2010/main" val="50058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D00B8B-EAE9-1544-AA0F-2A113EF7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-205483"/>
            <a:ext cx="9144000" cy="1273995"/>
          </a:xfrm>
        </p:spPr>
        <p:txBody>
          <a:bodyPr/>
          <a:lstStyle/>
          <a:p>
            <a:r>
              <a:rPr lang="sv-SE" sz="4400">
                <a:latin typeface="Adobe Caslon Pro" panose="0205050205050A020403" pitchFamily="18" charset="77"/>
              </a:rPr>
              <a:t>Depression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53432F1A-AF05-BB60-AE2F-705D4F728F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7073" y="1171696"/>
            <a:ext cx="7637855" cy="529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8723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5E17F678-33D8-5D43-9187-74B630B7D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7875" y="-273050"/>
            <a:ext cx="9144000" cy="1336675"/>
          </a:xfrm>
        </p:spPr>
        <p:txBody>
          <a:bodyPr/>
          <a:lstStyle/>
          <a:p>
            <a:br>
              <a:rPr lang="en-US" altLang="sv-SE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</a:br>
            <a:r>
              <a:rPr lang="en-US" altLang="sv-SE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 </a:t>
            </a:r>
            <a:r>
              <a:rPr lang="en-US" altLang="sv-SE" sz="4400" err="1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Allt</a:t>
            </a:r>
            <a:r>
              <a:rPr lang="en-US" altLang="sv-SE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 </a:t>
            </a:r>
            <a:r>
              <a:rPr lang="en-US" altLang="sv-SE" sz="4400" err="1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känns</a:t>
            </a:r>
            <a:r>
              <a:rPr lang="en-US" altLang="sv-SE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 </a:t>
            </a:r>
            <a:r>
              <a:rPr lang="en-US" altLang="sv-SE" sz="4400" err="1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meningslöst</a:t>
            </a:r>
            <a:endParaRPr lang="en-US" altLang="sv-SE" sz="4400">
              <a:solidFill>
                <a:srgbClr val="18579B"/>
              </a:solidFill>
              <a:latin typeface="Adobe Caslon Pro" charset="0"/>
              <a:ea typeface="ＭＳ Ｐゴシック" panose="020B0600070205080204" pitchFamily="34" charset="-128"/>
            </a:endParaRPr>
          </a:p>
        </p:txBody>
      </p:sp>
      <p:pic>
        <p:nvPicPr>
          <p:cNvPr id="3" name="Bildobjekt 2" descr="En bild som visar text, golv&#10;&#10;Automatiskt genererad beskrivning">
            <a:extLst>
              <a:ext uri="{FF2B5EF4-FFF2-40B4-BE49-F238E27FC236}">
                <a16:creationId xmlns:a16="http://schemas.microsoft.com/office/drawing/2014/main" id="{865F7BA8-A85D-D743-89C5-7F4C17B8F1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298" y="1204536"/>
            <a:ext cx="4277709" cy="534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4183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latshållare för innehåll 4">
            <a:extLst>
              <a:ext uri="{FF2B5EF4-FFF2-40B4-BE49-F238E27FC236}">
                <a16:creationId xmlns:a16="http://schemas.microsoft.com/office/drawing/2014/main" id="{BA7440A2-B541-EC48-94ED-8AD387E1C6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79987" y="1710570"/>
            <a:ext cx="6632027" cy="4421351"/>
          </a:xfrm>
        </p:spPr>
      </p:pic>
      <p:sp>
        <p:nvSpPr>
          <p:cNvPr id="4" name="Rubrik 1">
            <a:extLst>
              <a:ext uri="{FF2B5EF4-FFF2-40B4-BE49-F238E27FC236}">
                <a16:creationId xmlns:a16="http://schemas.microsoft.com/office/drawing/2014/main" id="{12C2DF84-077F-A443-954F-6E37C05B3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"/>
            <a:ext cx="9144000" cy="1336675"/>
          </a:xfrm>
        </p:spPr>
        <p:txBody>
          <a:bodyPr/>
          <a:lstStyle/>
          <a:p>
            <a:r>
              <a:rPr lang="sv-SE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Stress historiskt</a:t>
            </a:r>
          </a:p>
        </p:txBody>
      </p:sp>
    </p:spTree>
    <p:extLst>
      <p:ext uri="{BB962C8B-B14F-4D97-AF65-F5344CB8AC3E}">
        <p14:creationId xmlns:p14="http://schemas.microsoft.com/office/powerpoint/2010/main" val="21276429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90ABE6B-EEDE-1D4D-98E5-E0BC80DAC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-133787"/>
            <a:ext cx="9144000" cy="1336675"/>
          </a:xfrm>
        </p:spPr>
        <p:txBody>
          <a:bodyPr/>
          <a:lstStyle/>
          <a:p>
            <a:r>
              <a:rPr lang="sv-SE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Stress idag</a:t>
            </a:r>
          </a:p>
        </p:txBody>
      </p:sp>
      <p:pic>
        <p:nvPicPr>
          <p:cNvPr id="4" name="Platshållare för innehåll 3">
            <a:extLst>
              <a:ext uri="{FF2B5EF4-FFF2-40B4-BE49-F238E27FC236}">
                <a16:creationId xmlns:a16="http://schemas.microsoft.com/office/drawing/2014/main" id="{63B830A9-26CD-BC4F-A8DD-46AC448568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84762" y="3270250"/>
            <a:ext cx="2019300" cy="1003300"/>
          </a:xfr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9209D118-F96E-F94B-AC73-4845D55D34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494" y="1972442"/>
            <a:ext cx="7197834" cy="359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8222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4">
            <a:extLst>
              <a:ext uri="{FF2B5EF4-FFF2-40B4-BE49-F238E27FC236}">
                <a16:creationId xmlns:a16="http://schemas.microsoft.com/office/drawing/2014/main" id="{A211A84D-460F-3447-A61F-5C3C4D337F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9288" y="6262689"/>
            <a:ext cx="81645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2000"/>
              </a:spcBef>
              <a:buClr>
                <a:srgbClr val="6FB7D7"/>
              </a:buClr>
              <a:buSzPct val="110000"/>
              <a:buFont typeface="Wingdings 2" pitchFamily="2" charset="2"/>
              <a:buChar char=""/>
              <a:defRPr sz="2400">
                <a:solidFill>
                  <a:srgbClr val="595959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215D77"/>
              </a:buClr>
              <a:buSzPct val="110000"/>
              <a:buFont typeface="Wingdings 2" pitchFamily="2" charset="2"/>
              <a:buChar char=""/>
              <a:defRPr sz="2200">
                <a:solidFill>
                  <a:srgbClr val="595959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6FB7D7"/>
              </a:buClr>
              <a:buSzPct val="110000"/>
              <a:buFont typeface="Wingdings 2" pitchFamily="2" charset="2"/>
              <a:buChar char=""/>
              <a:defRPr sz="2000">
                <a:solidFill>
                  <a:srgbClr val="595959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215D77"/>
              </a:buClr>
              <a:buSzPct val="110000"/>
              <a:buFont typeface="Wingdings 2" pitchFamily="2" charset="2"/>
              <a:buChar char=""/>
              <a:defRPr>
                <a:solidFill>
                  <a:srgbClr val="595959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rgbClr val="6FB7D7"/>
              </a:buClr>
              <a:buSzPct val="110000"/>
              <a:buFont typeface="Wingdings 2" pitchFamily="2" charset="2"/>
              <a:buChar char=""/>
              <a:defRPr>
                <a:solidFill>
                  <a:srgbClr val="595959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itchFamily="2" charset="2"/>
              <a:buChar char=""/>
              <a:defRPr>
                <a:solidFill>
                  <a:srgbClr val="595959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itchFamily="2" charset="2"/>
              <a:buChar char=""/>
              <a:defRPr>
                <a:solidFill>
                  <a:srgbClr val="595959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itchFamily="2" charset="2"/>
              <a:buChar char=""/>
              <a:defRPr>
                <a:solidFill>
                  <a:srgbClr val="595959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itchFamily="2" charset="2"/>
              <a:buChar char=""/>
              <a:defRPr>
                <a:solidFill>
                  <a:srgbClr val="595959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altLang="sv-SE" b="1">
              <a:solidFill>
                <a:srgbClr val="18579B"/>
              </a:solidFill>
              <a:latin typeface="Adobe Caslon Pro" charset="0"/>
            </a:endParaRPr>
          </a:p>
        </p:txBody>
      </p:sp>
      <p:pic>
        <p:nvPicPr>
          <p:cNvPr id="3" name="Bildobjekt 2" descr="En bild som visar inomhus, blå, målning&#10;&#10;Automatiskt genererad beskrivning">
            <a:extLst>
              <a:ext uri="{FF2B5EF4-FFF2-40B4-BE49-F238E27FC236}">
                <a16:creationId xmlns:a16="http://schemas.microsoft.com/office/drawing/2014/main" id="{D2E30C79-52FE-BF4F-B34B-06F2FBC891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48" y="0"/>
            <a:ext cx="90805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322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latshållare för innehåll 8" descr="vintergatanettlager.tif">
            <a:extLst>
              <a:ext uri="{FF2B5EF4-FFF2-40B4-BE49-F238E27FC236}">
                <a16:creationId xmlns:a16="http://schemas.microsoft.com/office/drawing/2014/main" id="{38D86187-7B81-394F-B548-61D6B9EBF5C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887" r="-43887"/>
          <a:stretch>
            <a:fillRect/>
          </a:stretch>
        </p:blipFill>
        <p:spPr>
          <a:xfrm>
            <a:off x="2074863" y="1257300"/>
            <a:ext cx="8042275" cy="4343400"/>
          </a:xfrm>
        </p:spPr>
      </p:pic>
      <p:sp>
        <p:nvSpPr>
          <p:cNvPr id="2" name="textruta 1">
            <a:extLst>
              <a:ext uri="{FF2B5EF4-FFF2-40B4-BE49-F238E27FC236}">
                <a16:creationId xmlns:a16="http://schemas.microsoft.com/office/drawing/2014/main" id="{728DD582-AA6D-943C-D249-B3D7EDF62DC4}"/>
              </a:ext>
            </a:extLst>
          </p:cNvPr>
          <p:cNvSpPr txBox="1"/>
          <p:nvPr/>
        </p:nvSpPr>
        <p:spPr>
          <a:xfrm>
            <a:off x="-2623930" y="-1351722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sv-SE" sz="2400">
              <a:solidFill>
                <a:prstClr val="black"/>
              </a:solidFill>
              <a:latin typeface="News Gothic MT" panose="020B0503020103020203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 descr="En bild som visar text, golv&#10;&#10;Automatiskt genererad beskrivning">
            <a:extLst>
              <a:ext uri="{FF2B5EF4-FFF2-40B4-BE49-F238E27FC236}">
                <a16:creationId xmlns:a16="http://schemas.microsoft.com/office/drawing/2014/main" id="{865F7BA8-A85D-D743-89C5-7F4C17B8F1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530" y="859623"/>
            <a:ext cx="4260470" cy="5138754"/>
          </a:xfrm>
          <a:prstGeom prst="rect">
            <a:avLst/>
          </a:prstGeom>
          <a:noFill/>
        </p:spPr>
      </p:pic>
      <p:pic>
        <p:nvPicPr>
          <p:cNvPr id="5" name="Platshållare för innehåll 4" descr="En bild som visar inomhus, blå, målning&#10;&#10;Automatiskt genererad beskrivning">
            <a:extLst>
              <a:ext uri="{FF2B5EF4-FFF2-40B4-BE49-F238E27FC236}">
                <a16:creationId xmlns:a16="http://schemas.microsoft.com/office/drawing/2014/main" id="{65DDDC5A-AB6A-2243-AC60-6B73C8D4171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479" y="859624"/>
            <a:ext cx="3582311" cy="2569377"/>
          </a:xfrm>
          <a:prstGeom prst="rect">
            <a:avLst/>
          </a:prstGeom>
        </p:spPr>
      </p:pic>
      <p:pic>
        <p:nvPicPr>
          <p:cNvPr id="6" name="Platshållare för innehåll 4">
            <a:extLst>
              <a:ext uri="{FF2B5EF4-FFF2-40B4-BE49-F238E27FC236}">
                <a16:creationId xmlns:a16="http://schemas.microsoft.com/office/drawing/2014/main" id="{5FD36947-ADC5-5749-8DDA-C2D0B6308A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6498479" y="3534631"/>
            <a:ext cx="3582311" cy="2463746"/>
          </a:xfrm>
        </p:spPr>
      </p:pic>
    </p:spTree>
    <p:extLst>
      <p:ext uri="{BB962C8B-B14F-4D97-AF65-F5344CB8AC3E}">
        <p14:creationId xmlns:p14="http://schemas.microsoft.com/office/powerpoint/2010/main" val="15382902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>
            <a:extLst>
              <a:ext uri="{FF2B5EF4-FFF2-40B4-BE49-F238E27FC236}">
                <a16:creationId xmlns:a16="http://schemas.microsoft.com/office/drawing/2014/main" id="{26CD7C5D-612D-1F1A-C01F-5BBDD4BAA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3276" y="-265113"/>
            <a:ext cx="8042275" cy="1336676"/>
          </a:xfrm>
        </p:spPr>
        <p:txBody>
          <a:bodyPr/>
          <a:lstStyle/>
          <a:p>
            <a:pPr eaLnBrk="1" hangingPunct="1">
              <a:buClr>
                <a:srgbClr val="900000"/>
              </a:buClr>
              <a:buSzPct val="128000"/>
            </a:pPr>
            <a:r>
              <a:rPr lang="en-US" altLang="sv-SE" sz="4400" err="1">
                <a:latin typeface="Adobe Caslon Pro" panose="0205050205050A020403" pitchFamily="18" charset="77"/>
              </a:rPr>
              <a:t>Sömn</a:t>
            </a:r>
            <a:endParaRPr lang="en-US" altLang="sv-SE" sz="4400">
              <a:latin typeface="Adobe Caslon Pro" panose="0205050205050A020403" pitchFamily="18" charset="77"/>
            </a:endParaRPr>
          </a:p>
        </p:txBody>
      </p:sp>
      <p:pic>
        <p:nvPicPr>
          <p:cNvPr id="57346" name="Platshållare för innehåll 4">
            <a:extLst>
              <a:ext uri="{FF2B5EF4-FFF2-40B4-BE49-F238E27FC236}">
                <a16:creationId xmlns:a16="http://schemas.microsoft.com/office/drawing/2014/main" id="{109FA1DC-F6F8-0849-C3C9-11CECF8EB67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66900" y="1362076"/>
            <a:ext cx="7640638" cy="4773613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latshållare för innehåll 4" descr="En bild som visar text, skärmbild, Teckensnitt, design&#10;&#10;Automatiskt genererad beskrivning">
            <a:extLst>
              <a:ext uri="{FF2B5EF4-FFF2-40B4-BE49-F238E27FC236}">
                <a16:creationId xmlns:a16="http://schemas.microsoft.com/office/drawing/2014/main" id="{81E23D8D-E0B2-CEAE-D57E-AE69529FE3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0"/>
            <a:ext cx="9157567" cy="6858000"/>
          </a:xfrm>
        </p:spPr>
      </p:pic>
    </p:spTree>
    <p:extLst>
      <p:ext uri="{BB962C8B-B14F-4D97-AF65-F5344CB8AC3E}">
        <p14:creationId xmlns:p14="http://schemas.microsoft.com/office/powerpoint/2010/main" val="11578168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>
            <a:extLst>
              <a:ext uri="{FF2B5EF4-FFF2-40B4-BE49-F238E27FC236}">
                <a16:creationId xmlns:a16="http://schemas.microsoft.com/office/drawing/2014/main" id="{13A1D0E9-5DB9-66C5-DA36-F58166C936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055" y="1160980"/>
            <a:ext cx="7813889" cy="5355586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E5D00B8B-EAE9-1544-AA0F-2A113EF7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1" y="-215757"/>
            <a:ext cx="9143999" cy="1376737"/>
          </a:xfrm>
        </p:spPr>
        <p:txBody>
          <a:bodyPr/>
          <a:lstStyle/>
          <a:p>
            <a:r>
              <a:rPr lang="sv-SE" sz="4400">
                <a:latin typeface="Adobe Caslon Pro" panose="0205050205050A020403" pitchFamily="18" charset="77"/>
              </a:rPr>
              <a:t>Ensamhet</a:t>
            </a:r>
          </a:p>
        </p:txBody>
      </p:sp>
    </p:spTree>
    <p:extLst>
      <p:ext uri="{BB962C8B-B14F-4D97-AF65-F5344CB8AC3E}">
        <p14:creationId xmlns:p14="http://schemas.microsoft.com/office/powerpoint/2010/main" val="20827916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B92FA5E1-74FE-4945-BD4E-1774A03BF8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000" r="-1" b="-1"/>
          <a:stretch/>
        </p:blipFill>
        <p:spPr>
          <a:xfrm>
            <a:off x="1524020" y="10"/>
            <a:ext cx="9143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26245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latshållare för innehåll 3">
            <a:extLst>
              <a:ext uri="{FF2B5EF4-FFF2-40B4-BE49-F238E27FC236}">
                <a16:creationId xmlns:a16="http://schemas.microsoft.com/office/drawing/2014/main" id="{5FBC473E-6F87-5548-A31E-1FE7757664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1333"/>
          <a:stretch/>
        </p:blipFill>
        <p:spPr>
          <a:xfrm>
            <a:off x="1524020" y="10"/>
            <a:ext cx="9143980" cy="6857990"/>
          </a:xfrm>
          <a:noFill/>
        </p:spPr>
      </p:pic>
    </p:spTree>
    <p:extLst>
      <p:ext uri="{BB962C8B-B14F-4D97-AF65-F5344CB8AC3E}">
        <p14:creationId xmlns:p14="http://schemas.microsoft.com/office/powerpoint/2010/main" val="20874690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D00B8B-EAE9-1544-AA0F-2A113EF7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1" y="-143838"/>
            <a:ext cx="9143999" cy="1263721"/>
          </a:xfrm>
        </p:spPr>
        <p:txBody>
          <a:bodyPr/>
          <a:lstStyle/>
          <a:p>
            <a:r>
              <a:rPr lang="sv-SE" sz="4400">
                <a:latin typeface="Adobe Caslon Pro" panose="0205050205050A020403" pitchFamily="18" charset="77"/>
              </a:rPr>
              <a:t>Motion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75DCB44F-76E5-84AF-18B4-04A5604670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2209" y="1119884"/>
            <a:ext cx="7627581" cy="5283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943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>
            <a:extLst>
              <a:ext uri="{FF2B5EF4-FFF2-40B4-BE49-F238E27FC236}">
                <a16:creationId xmlns:a16="http://schemas.microsoft.com/office/drawing/2014/main" id="{E5930382-1BDE-D84F-98EC-E1CA0FAAF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3276" y="161926"/>
            <a:ext cx="8042275" cy="1336675"/>
          </a:xfrm>
        </p:spPr>
        <p:txBody>
          <a:bodyPr/>
          <a:lstStyle/>
          <a:p>
            <a:pPr eaLnBrk="1" hangingPunct="1"/>
            <a:r>
              <a:rPr lang="en-US" altLang="sv-SE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Tre viktiga </a:t>
            </a:r>
            <a:r>
              <a:rPr lang="en-US" altLang="en-US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”</a:t>
            </a:r>
            <a:r>
              <a:rPr lang="en-US" altLang="sv-SE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ingredienser</a:t>
            </a:r>
            <a:r>
              <a:rPr lang="en-US" altLang="en-US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”</a:t>
            </a:r>
            <a:r>
              <a:rPr lang="en-US" altLang="sv-SE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 </a:t>
            </a:r>
            <a:br>
              <a:rPr lang="en-US" altLang="sv-SE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</a:br>
            <a:r>
              <a:rPr lang="en-US" altLang="sv-SE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för ditt mående</a:t>
            </a:r>
          </a:p>
        </p:txBody>
      </p:sp>
      <p:pic>
        <p:nvPicPr>
          <p:cNvPr id="24578" name="Content Placeholder 2">
            <a:extLst>
              <a:ext uri="{FF2B5EF4-FFF2-40B4-BE49-F238E27FC236}">
                <a16:creationId xmlns:a16="http://schemas.microsoft.com/office/drawing/2014/main" id="{168D5B1B-21E4-834E-9EB4-030C0A30E5C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266" r="-40266"/>
          <a:stretch>
            <a:fillRect/>
          </a:stretch>
        </p:blipFill>
        <p:spPr>
          <a:xfrm>
            <a:off x="2073276" y="1677988"/>
            <a:ext cx="8042275" cy="4343400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latshållare för innehåll 4">
            <a:extLst>
              <a:ext uri="{FF2B5EF4-FFF2-40B4-BE49-F238E27FC236}">
                <a16:creationId xmlns:a16="http://schemas.microsoft.com/office/drawing/2014/main" id="{BA7440A2-B541-EC48-94ED-8AD387E1C6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9987" y="1710570"/>
            <a:ext cx="6632027" cy="4421351"/>
          </a:xfrm>
        </p:spPr>
      </p:pic>
      <p:sp>
        <p:nvSpPr>
          <p:cNvPr id="4" name="Rubrik 1">
            <a:extLst>
              <a:ext uri="{FF2B5EF4-FFF2-40B4-BE49-F238E27FC236}">
                <a16:creationId xmlns:a16="http://schemas.microsoft.com/office/drawing/2014/main" id="{12C2DF84-077F-A443-954F-6E37C05B3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"/>
            <a:ext cx="9144000" cy="1336675"/>
          </a:xfrm>
        </p:spPr>
        <p:txBody>
          <a:bodyPr/>
          <a:lstStyle/>
          <a:p>
            <a:r>
              <a:rPr lang="sv-SE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Stress historiskt</a:t>
            </a:r>
          </a:p>
        </p:txBody>
      </p:sp>
    </p:spTree>
    <p:extLst>
      <p:ext uri="{BB962C8B-B14F-4D97-AF65-F5344CB8AC3E}">
        <p14:creationId xmlns:p14="http://schemas.microsoft.com/office/powerpoint/2010/main" val="38398552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90ABE6B-EEDE-1D4D-98E5-E0BC80DAC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-133787"/>
            <a:ext cx="9144000" cy="1336675"/>
          </a:xfrm>
        </p:spPr>
        <p:txBody>
          <a:bodyPr/>
          <a:lstStyle/>
          <a:p>
            <a:r>
              <a:rPr lang="sv-SE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Stress idag</a:t>
            </a:r>
          </a:p>
        </p:txBody>
      </p:sp>
      <p:pic>
        <p:nvPicPr>
          <p:cNvPr id="4" name="Platshållare för innehåll 3">
            <a:extLst>
              <a:ext uri="{FF2B5EF4-FFF2-40B4-BE49-F238E27FC236}">
                <a16:creationId xmlns:a16="http://schemas.microsoft.com/office/drawing/2014/main" id="{63B830A9-26CD-BC4F-A8DD-46AC448568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84762" y="3270250"/>
            <a:ext cx="2019300" cy="1003300"/>
          </a:xfr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9209D118-F96E-F94B-AC73-4845D55D34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494" y="1972442"/>
            <a:ext cx="7197834" cy="359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302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CD157126-27CF-C5BA-CAF5-E022D19721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225" y="587358"/>
            <a:ext cx="3955551" cy="5924614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FB3DB201-8BC3-344E-863F-D4207CB1D9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020" y="10"/>
            <a:ext cx="9143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782197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>
            <a:extLst>
              <a:ext uri="{FF2B5EF4-FFF2-40B4-BE49-F238E27FC236}">
                <a16:creationId xmlns:a16="http://schemas.microsoft.com/office/drawing/2014/main" id="{BAC85877-99B2-F745-86C6-4D33DAA56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2" y="-63062"/>
            <a:ext cx="9143999" cy="1684962"/>
          </a:xfrm>
        </p:spPr>
        <p:txBody>
          <a:bodyPr/>
          <a:lstStyle/>
          <a:p>
            <a:r>
              <a:rPr lang="en-US" altLang="sv-SE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Motion – </a:t>
            </a:r>
            <a:r>
              <a:rPr lang="en-US" altLang="sv-SE" sz="4400" err="1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hacka</a:t>
            </a:r>
            <a:r>
              <a:rPr lang="en-US" altLang="sv-SE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 </a:t>
            </a:r>
            <a:r>
              <a:rPr lang="en-US" altLang="sv-SE" sz="4400" err="1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evolutionen</a:t>
            </a:r>
            <a:r>
              <a:rPr lang="en-US" altLang="sv-SE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. </a:t>
            </a:r>
          </a:p>
        </p:txBody>
      </p:sp>
      <p:pic>
        <p:nvPicPr>
          <p:cNvPr id="2" name="Platshållare för innehåll 1">
            <a:extLst>
              <a:ext uri="{FF2B5EF4-FFF2-40B4-BE49-F238E27FC236}">
                <a16:creationId xmlns:a16="http://schemas.microsoft.com/office/drawing/2014/main" id="{9F7385BF-4645-4249-872C-CD8B3AB2F3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98766" y="2076463"/>
            <a:ext cx="5794468" cy="4343400"/>
          </a:xfrm>
        </p:spPr>
      </p:pic>
    </p:spTree>
    <p:extLst>
      <p:ext uri="{BB962C8B-B14F-4D97-AF65-F5344CB8AC3E}">
        <p14:creationId xmlns:p14="http://schemas.microsoft.com/office/powerpoint/2010/main" val="29830694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latshållare för innehåll 5">
            <a:extLst>
              <a:ext uri="{FF2B5EF4-FFF2-40B4-BE49-F238E27FC236}">
                <a16:creationId xmlns:a16="http://schemas.microsoft.com/office/drawing/2014/main" id="{D563750A-D84E-DE48-ABDC-BE1F5E2B8D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4272" y="2264809"/>
            <a:ext cx="7723456" cy="3892622"/>
          </a:xfr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E1C739B-EF27-0549-9976-BCEA18DD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2" y="-63062"/>
            <a:ext cx="9143999" cy="1684962"/>
          </a:xfrm>
        </p:spPr>
        <p:txBody>
          <a:bodyPr/>
          <a:lstStyle/>
          <a:p>
            <a:r>
              <a:rPr lang="en-US" altLang="sv-SE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Motion – </a:t>
            </a:r>
            <a:r>
              <a:rPr lang="en-US" altLang="sv-SE" sz="4400" err="1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hacka</a:t>
            </a:r>
            <a:r>
              <a:rPr lang="en-US" altLang="sv-SE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 </a:t>
            </a:r>
            <a:r>
              <a:rPr lang="en-US" altLang="sv-SE" sz="4400" err="1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evolutionen</a:t>
            </a:r>
            <a:r>
              <a:rPr lang="en-US" altLang="sv-SE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442712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En bild som visar person, inomhus, vägg&#10;&#10;Automatiskt genererad beskrivning">
            <a:extLst>
              <a:ext uri="{FF2B5EF4-FFF2-40B4-BE49-F238E27FC236}">
                <a16:creationId xmlns:a16="http://schemas.microsoft.com/office/drawing/2014/main" id="{44564BD0-BF26-5B43-821D-47F271AC17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020" y="10"/>
            <a:ext cx="9143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161785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D00B8B-EAE9-1544-AA0F-2A113EF7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2" y="1"/>
            <a:ext cx="9143999" cy="1212351"/>
          </a:xfrm>
        </p:spPr>
        <p:txBody>
          <a:bodyPr/>
          <a:lstStyle/>
          <a:p>
            <a:r>
              <a:rPr lang="sv-SE" sz="4400">
                <a:latin typeface="Adobe Caslon Pro" panose="0205050205050A020403" pitchFamily="18" charset="77"/>
              </a:rPr>
              <a:t>Lyckofällan </a:t>
            </a:r>
          </a:p>
        </p:txBody>
      </p:sp>
      <p:pic>
        <p:nvPicPr>
          <p:cNvPr id="5" name="Platshållare för innehåll 4">
            <a:extLst>
              <a:ext uri="{FF2B5EF4-FFF2-40B4-BE49-F238E27FC236}">
                <a16:creationId xmlns:a16="http://schemas.microsoft.com/office/drawing/2014/main" id="{2602BD1A-AF53-69AD-3310-84F1B0C545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18690" y="1303267"/>
            <a:ext cx="7554621" cy="523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0205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latshållare för innehåll 7" descr="En bild som visar person&#10;&#10;Automatiskt genererad beskrivning">
            <a:extLst>
              <a:ext uri="{FF2B5EF4-FFF2-40B4-BE49-F238E27FC236}">
                <a16:creationId xmlns:a16="http://schemas.microsoft.com/office/drawing/2014/main" id="{171D0B5D-AF8A-8540-9ED7-7946E829AC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287" y="924911"/>
            <a:ext cx="7867426" cy="5008179"/>
          </a:xfrm>
        </p:spPr>
      </p:pic>
    </p:spTree>
    <p:extLst>
      <p:ext uri="{BB962C8B-B14F-4D97-AF65-F5344CB8AC3E}">
        <p14:creationId xmlns:p14="http://schemas.microsoft.com/office/powerpoint/2010/main" val="24387597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Bildobjekt 3">
            <a:extLst>
              <a:ext uri="{FF2B5EF4-FFF2-40B4-BE49-F238E27FC236}">
                <a16:creationId xmlns:a16="http://schemas.microsoft.com/office/drawing/2014/main" id="{38141DEF-31A4-1E49-BB89-DD7D63E0CD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24020" y="10"/>
            <a:ext cx="9143980" cy="685799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3" name="Platshållare för innehåll 7" descr="motionsrådettlager.tif">
            <a:extLst>
              <a:ext uri="{FF2B5EF4-FFF2-40B4-BE49-F238E27FC236}">
                <a16:creationId xmlns:a16="http://schemas.microsoft.com/office/drawing/2014/main" id="{FBE1744B-6106-A64B-8A56-292BE0F35CB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637" r="-73637"/>
          <a:stretch>
            <a:fillRect/>
          </a:stretch>
        </p:blipFill>
        <p:spPr>
          <a:xfrm>
            <a:off x="854968" y="598470"/>
            <a:ext cx="10482065" cy="5661060"/>
          </a:xfr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7B2E771-5682-1936-CACB-5B877E1EA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Frågor, bikupa, återkoppling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D4865C9-3C07-7186-C7EF-119F4AEE7D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0F791FCA-FCFC-DD17-93DC-CD9E9241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</p:spTree>
    <p:extLst>
      <p:ext uri="{BB962C8B-B14F-4D97-AF65-F5344CB8AC3E}">
        <p14:creationId xmlns:p14="http://schemas.microsoft.com/office/powerpoint/2010/main" val="1321885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4">
            <a:extLst>
              <a:ext uri="{FF2B5EF4-FFF2-40B4-BE49-F238E27FC236}">
                <a16:creationId xmlns:a16="http://schemas.microsoft.com/office/drawing/2014/main" id="{A211A84D-460F-3447-A61F-5C3C4D337F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8175" y="2415902"/>
            <a:ext cx="81645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2000"/>
              </a:spcBef>
              <a:buClr>
                <a:srgbClr val="6FB7D7"/>
              </a:buClr>
              <a:buSzPct val="110000"/>
              <a:buFont typeface="Wingdings 2" pitchFamily="2" charset="2"/>
              <a:buChar char=""/>
              <a:defRPr sz="2400">
                <a:solidFill>
                  <a:srgbClr val="595959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215D77"/>
              </a:buClr>
              <a:buSzPct val="110000"/>
              <a:buFont typeface="Wingdings 2" pitchFamily="2" charset="2"/>
              <a:buChar char=""/>
              <a:defRPr sz="2200">
                <a:solidFill>
                  <a:srgbClr val="595959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rgbClr val="6FB7D7"/>
              </a:buClr>
              <a:buSzPct val="110000"/>
              <a:buFont typeface="Wingdings 2" pitchFamily="2" charset="2"/>
              <a:buChar char=""/>
              <a:defRPr sz="2000">
                <a:solidFill>
                  <a:srgbClr val="595959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215D77"/>
              </a:buClr>
              <a:buSzPct val="110000"/>
              <a:buFont typeface="Wingdings 2" pitchFamily="2" charset="2"/>
              <a:buChar char=""/>
              <a:defRPr>
                <a:solidFill>
                  <a:srgbClr val="595959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rgbClr val="6FB7D7"/>
              </a:buClr>
              <a:buSzPct val="110000"/>
              <a:buFont typeface="Wingdings 2" pitchFamily="2" charset="2"/>
              <a:buChar char=""/>
              <a:defRPr>
                <a:solidFill>
                  <a:srgbClr val="595959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itchFamily="2" charset="2"/>
              <a:buChar char=""/>
              <a:defRPr>
                <a:solidFill>
                  <a:srgbClr val="595959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itchFamily="2" charset="2"/>
              <a:buChar char=""/>
              <a:defRPr>
                <a:solidFill>
                  <a:srgbClr val="595959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itchFamily="2" charset="2"/>
              <a:buChar char=""/>
              <a:defRPr>
                <a:solidFill>
                  <a:srgbClr val="595959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itchFamily="2" charset="2"/>
              <a:buChar char=""/>
              <a:defRPr>
                <a:solidFill>
                  <a:srgbClr val="595959"/>
                </a:solidFill>
                <a:latin typeface="News Gothic MT" panose="020B0503020103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sv-SE" b="1">
                <a:solidFill>
                  <a:srgbClr val="18579B"/>
                </a:solidFill>
                <a:latin typeface="Adobe Caslon Pro" charset="0"/>
              </a:rPr>
              <a:t>280 </a:t>
            </a:r>
            <a:r>
              <a:rPr lang="en-US" altLang="sv-SE" b="1" err="1">
                <a:solidFill>
                  <a:srgbClr val="18579B"/>
                </a:solidFill>
                <a:latin typeface="Adobe Caslon Pro" charset="0"/>
              </a:rPr>
              <a:t>miljoner</a:t>
            </a:r>
            <a:r>
              <a:rPr lang="en-US" altLang="sv-SE" b="1">
                <a:solidFill>
                  <a:srgbClr val="18579B"/>
                </a:solidFill>
                <a:latin typeface="Adobe Caslon Pro" charset="0"/>
              </a:rPr>
              <a:t> </a:t>
            </a:r>
            <a:r>
              <a:rPr lang="en-US" altLang="sv-SE" b="1" err="1">
                <a:solidFill>
                  <a:srgbClr val="18579B"/>
                </a:solidFill>
                <a:latin typeface="Adobe Caslon Pro" charset="0"/>
              </a:rPr>
              <a:t>sjuka</a:t>
            </a:r>
            <a:endParaRPr lang="en-US" altLang="sv-SE" b="1">
              <a:solidFill>
                <a:srgbClr val="18579B"/>
              </a:solidFill>
              <a:latin typeface="Adobe Caslon Pro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altLang="sv-SE" b="1">
              <a:solidFill>
                <a:srgbClr val="18579B"/>
              </a:solidFill>
              <a:latin typeface="Adobe Caslon Pro" charset="0"/>
            </a:endParaRP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A381F3B5-9A8C-3D40-8B70-8DD389BAE0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8175" y="1048894"/>
            <a:ext cx="8412116" cy="4396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0857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5E17F678-33D8-5D43-9187-74B630B7D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1" y="-337602"/>
            <a:ext cx="9143999" cy="1336675"/>
          </a:xfrm>
        </p:spPr>
        <p:txBody>
          <a:bodyPr/>
          <a:lstStyle/>
          <a:p>
            <a:r>
              <a:rPr lang="en-US" altLang="sv-SE" sz="4400">
                <a:solidFill>
                  <a:srgbClr val="18579B"/>
                </a:solidFill>
                <a:latin typeface="Adobe Caslon Pro" charset="0"/>
                <a:ea typeface="ＭＳ Ｐゴシック" panose="020B0600070205080204" pitchFamily="34" charset="-128"/>
              </a:rPr>
              <a:t>”Eva”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2034DB4D-AF04-B547-BBE5-751D16F32E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486" y="999073"/>
            <a:ext cx="4443027" cy="555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86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A784A052-FBC0-23C6-9F9B-0247F88555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599" y="-164387"/>
            <a:ext cx="9904286" cy="7222733"/>
          </a:xfrm>
          <a:prstGeom prst="rect">
            <a:avLst/>
          </a:prstGeom>
        </p:spPr>
      </p:pic>
      <p:pic>
        <p:nvPicPr>
          <p:cNvPr id="4" name="Bildobjekt 3">
            <a:extLst>
              <a:ext uri="{FF2B5EF4-FFF2-40B4-BE49-F238E27FC236}">
                <a16:creationId xmlns:a16="http://schemas.microsoft.com/office/drawing/2014/main" id="{3F10F3DA-61E0-EF9B-E732-946A8C47EC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2773" y="1090781"/>
            <a:ext cx="6040134" cy="502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913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latshållare för innehåll 4" descr="En bild som visar står, person, grupp, stående&#10;&#10;Automatiskt genererad beskrivning">
            <a:extLst>
              <a:ext uri="{FF2B5EF4-FFF2-40B4-BE49-F238E27FC236}">
                <a16:creationId xmlns:a16="http://schemas.microsoft.com/office/drawing/2014/main" id="{2F6351A2-9AA7-5047-B6C8-A01BBB6A4E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724" y="354724"/>
            <a:ext cx="6148552" cy="6148552"/>
          </a:xfrm>
        </p:spPr>
      </p:pic>
    </p:spTree>
    <p:extLst>
      <p:ext uri="{BB962C8B-B14F-4D97-AF65-F5344CB8AC3E}">
        <p14:creationId xmlns:p14="http://schemas.microsoft.com/office/powerpoint/2010/main" val="465621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FB3DB201-8BC3-344E-863F-D4207CB1D9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000" y="10284"/>
            <a:ext cx="9143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94247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B0C929BC-078A-B842-846A-C028EB4A1F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27" r="7007"/>
          <a:stretch/>
        </p:blipFill>
        <p:spPr>
          <a:xfrm>
            <a:off x="1524020" y="10"/>
            <a:ext cx="9143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98552965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Office-tema">
  <a:themeElements>
    <a:clrScheme name="VÅRDSAMVERKAN SKARABORG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3687"/>
      </a:accent1>
      <a:accent2>
        <a:srgbClr val="4665D4"/>
      </a:accent2>
      <a:accent3>
        <a:srgbClr val="D4765B"/>
      </a:accent3>
      <a:accent4>
        <a:srgbClr val="85D431"/>
      </a:accent4>
      <a:accent5>
        <a:srgbClr val="588726"/>
      </a:accent5>
      <a:accent6>
        <a:srgbClr val="FFFFFF"/>
      </a:accent6>
      <a:hlink>
        <a:srgbClr val="0563C1"/>
      </a:hlink>
      <a:folHlink>
        <a:srgbClr val="954F72"/>
      </a:folHlink>
    </a:clrScheme>
    <a:fontScheme name="VÅRDSAMVERKAN 1">
      <a:majorFont>
        <a:latin typeface="Tahoma"/>
        <a:ea typeface=""/>
        <a:cs typeface=""/>
      </a:majorFont>
      <a:minorFont>
        <a:latin typeface="Gadug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årdsamverkan Skaraborg PPT MALL.pptx" id="{D268C8DB-7C6A-4DF7-B8E6-0CBB37550C05}" vid="{5A9C8D18-C79A-416D-85DF-5FC9E67273EF}"/>
    </a:ext>
  </a:extLst>
</a:theme>
</file>

<file path=ppt/theme/theme2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Tema Skaraborgs kommunalförbund 2023">
  <a:themeElements>
    <a:clrScheme name="Skaraborgs Kommunalförbund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557D2D"/>
      </a:accent1>
      <a:accent2>
        <a:srgbClr val="851C4E"/>
      </a:accent2>
      <a:accent3>
        <a:srgbClr val="CC971F"/>
      </a:accent3>
      <a:accent4>
        <a:srgbClr val="005E6F"/>
      </a:accent4>
      <a:accent5>
        <a:srgbClr val="5E3B2C"/>
      </a:accent5>
      <a:accent6>
        <a:srgbClr val="9D9E9F"/>
      </a:accent6>
      <a:hlink>
        <a:srgbClr val="557D2D"/>
      </a:hlink>
      <a:folHlink>
        <a:srgbClr val="5E3B2C"/>
      </a:folHlink>
    </a:clrScheme>
    <a:fontScheme name="Kommunalförbundet">
      <a:majorFont>
        <a:latin typeface="Century Gothic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2023" id="{5D289A46-28EC-4B39-ABC8-58F27EAC52DD}" vid="{83C6E24C-13D5-492F-B09F-F684659BB908}"/>
    </a:ext>
  </a:extLst>
</a:theme>
</file>

<file path=ppt/theme/theme4.xml><?xml version="1.0" encoding="utf-8"?>
<a:theme xmlns:a="http://schemas.openxmlformats.org/drawingml/2006/main" name="1_Tema Skaraborgs kommunalförbund 2023">
  <a:themeElements>
    <a:clrScheme name="Skaraborgs Kommunalförbund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557D2D"/>
      </a:accent1>
      <a:accent2>
        <a:srgbClr val="851C4E"/>
      </a:accent2>
      <a:accent3>
        <a:srgbClr val="CC971F"/>
      </a:accent3>
      <a:accent4>
        <a:srgbClr val="005E6F"/>
      </a:accent4>
      <a:accent5>
        <a:srgbClr val="5E3B2C"/>
      </a:accent5>
      <a:accent6>
        <a:srgbClr val="9D9E9F"/>
      </a:accent6>
      <a:hlink>
        <a:srgbClr val="557D2D"/>
      </a:hlink>
      <a:folHlink>
        <a:srgbClr val="5E3B2C"/>
      </a:folHlink>
    </a:clrScheme>
    <a:fontScheme name="Kommunalförbundet">
      <a:majorFont>
        <a:latin typeface="Century Gothic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2023" id="{9726FF18-55B5-45FD-9C2D-E1E97DA4854A}" vid="{EA715CE1-C120-4D3C-A629-4EB902F49794}"/>
    </a:ext>
  </a:extLst>
</a:theme>
</file>

<file path=ppt/theme/theme5.xml><?xml version="1.0" encoding="utf-8"?>
<a:theme xmlns:a="http://schemas.openxmlformats.org/drawingml/2006/main" name="Innehåll">
  <a:themeElements>
    <a:clrScheme name="Ege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A500"/>
      </a:accent1>
      <a:accent2>
        <a:srgbClr val="008737"/>
      </a:accent2>
      <a:accent3>
        <a:srgbClr val="006E32"/>
      </a:accent3>
      <a:accent4>
        <a:srgbClr val="FFCD00"/>
      </a:accent4>
      <a:accent5>
        <a:srgbClr val="E63212"/>
      </a:accent5>
      <a:accent6>
        <a:srgbClr val="F59C00"/>
      </a:accent6>
      <a:hlink>
        <a:srgbClr val="009AD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Breeze">
    <a:dk1>
      <a:sysClr val="windowText" lastClr="000000"/>
    </a:dk1>
    <a:lt1>
      <a:sysClr val="window" lastClr="FFFFFF"/>
    </a:lt1>
    <a:dk2>
      <a:srgbClr val="09213B"/>
    </a:dk2>
    <a:lt2>
      <a:srgbClr val="D5EDF4"/>
    </a:lt2>
    <a:accent1>
      <a:srgbClr val="2C7C9F"/>
    </a:accent1>
    <a:accent2>
      <a:srgbClr val="244A58"/>
    </a:accent2>
    <a:accent3>
      <a:srgbClr val="E2751D"/>
    </a:accent3>
    <a:accent4>
      <a:srgbClr val="FFB400"/>
    </a:accent4>
    <a:accent5>
      <a:srgbClr val="7EB606"/>
    </a:accent5>
    <a:accent6>
      <a:srgbClr val="C00000"/>
    </a:accent6>
    <a:hlink>
      <a:srgbClr val="7030A0"/>
    </a:hlink>
    <a:folHlink>
      <a:srgbClr val="00B0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Vårdsamverkan Skaraborg_MALL – Powerpoint-presentation (1)</Template>
  <TotalTime>0</TotalTime>
  <Words>107</Words>
  <Application>Microsoft Office PowerPoint</Application>
  <PresentationFormat>Bredbild</PresentationFormat>
  <Paragraphs>44</Paragraphs>
  <Slides>38</Slides>
  <Notes>22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12</vt:i4>
      </vt:variant>
      <vt:variant>
        <vt:lpstr>Tema</vt:lpstr>
      </vt:variant>
      <vt:variant>
        <vt:i4>5</vt:i4>
      </vt:variant>
      <vt:variant>
        <vt:lpstr>Bildrubriker</vt:lpstr>
      </vt:variant>
      <vt:variant>
        <vt:i4>38</vt:i4>
      </vt:variant>
    </vt:vector>
  </HeadingPairs>
  <TitlesOfParts>
    <vt:vector size="55" baseType="lpstr">
      <vt:lpstr>Adobe Caslon Pro</vt:lpstr>
      <vt:lpstr>Arial</vt:lpstr>
      <vt:lpstr>Avenir Next LT Pro</vt:lpstr>
      <vt:lpstr>Calibri</vt:lpstr>
      <vt:lpstr>Century Gothic</vt:lpstr>
      <vt:lpstr>Gadugi</vt:lpstr>
      <vt:lpstr>Memphis</vt:lpstr>
      <vt:lpstr>Memphis Light</vt:lpstr>
      <vt:lpstr>Memphis Medium</vt:lpstr>
      <vt:lpstr>News Gothic MT</vt:lpstr>
      <vt:lpstr>Tahoma</vt:lpstr>
      <vt:lpstr>Wingdings 2</vt:lpstr>
      <vt:lpstr>Office-tema</vt:lpstr>
      <vt:lpstr>Breeze</vt:lpstr>
      <vt:lpstr>2_Tema Skaraborgs kommunalförbund 2023</vt:lpstr>
      <vt:lpstr>1_Tema Skaraborgs kommunalförbund 2023</vt:lpstr>
      <vt:lpstr>Innehåll</vt:lpstr>
      <vt:lpstr>Depphjärnan, varför vi mår så dåligt när vi har det så bra</vt:lpstr>
      <vt:lpstr>PowerPoint-presentation</vt:lpstr>
      <vt:lpstr>PowerPoint-presentation</vt:lpstr>
      <vt:lpstr>PowerPoint-presentation</vt:lpstr>
      <vt:lpstr>”Eva”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Ångest</vt:lpstr>
      <vt:lpstr>Ångest – stress i förväg</vt:lpstr>
      <vt:lpstr>PowerPoint-presentation</vt:lpstr>
      <vt:lpstr>PowerPoint-presentation</vt:lpstr>
      <vt:lpstr>Depression</vt:lpstr>
      <vt:lpstr>  Allt känns meningslöst</vt:lpstr>
      <vt:lpstr>Stress historiskt</vt:lpstr>
      <vt:lpstr>Stress idag</vt:lpstr>
      <vt:lpstr>PowerPoint-presentation</vt:lpstr>
      <vt:lpstr>PowerPoint-presentation</vt:lpstr>
      <vt:lpstr>Sömn</vt:lpstr>
      <vt:lpstr>PowerPoint-presentation</vt:lpstr>
      <vt:lpstr>Ensamhet</vt:lpstr>
      <vt:lpstr>PowerPoint-presentation</vt:lpstr>
      <vt:lpstr>PowerPoint-presentation</vt:lpstr>
      <vt:lpstr>Motion</vt:lpstr>
      <vt:lpstr>Tre viktiga ”ingredienser”  för ditt mående</vt:lpstr>
      <vt:lpstr>Stress historiskt</vt:lpstr>
      <vt:lpstr>Stress idag</vt:lpstr>
      <vt:lpstr>PowerPoint-presentation</vt:lpstr>
      <vt:lpstr>Motion – hacka evolutionen. </vt:lpstr>
      <vt:lpstr>Motion – hacka evolutionen. </vt:lpstr>
      <vt:lpstr>PowerPoint-presentation</vt:lpstr>
      <vt:lpstr>Lyckofällan </vt:lpstr>
      <vt:lpstr>PowerPoint-presentation</vt:lpstr>
      <vt:lpstr>PowerPoint-presentation</vt:lpstr>
      <vt:lpstr>PowerPoint-presentation</vt:lpstr>
      <vt:lpstr>Frågor, bikupa, återkoppling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Partssamverkanskonferens 2024 8 - Anders Hansen - Depphjärnan</dc:title>
  <dc:creator/>
  <keywords/>
  <lastModifiedBy/>
  <revision>1</revision>
  <dcterms:created xsi:type="dcterms:W3CDTF">2024-03-11T16:14:20.0000000Z</dcterms:created>
  <dcterms:modified xsi:type="dcterms:W3CDTF">2024-03-11T16:14:26.0000000Z</dcterms:modified>
</coreProperties>
</file>