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3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4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officeDocument/2006/relationships/extended-properties" Target="docProps/app.xml" Id="rId3" /><Relationship Type="http://schemas.openxmlformats.org/package/2006/relationships/metadata/core-properties" Target="docProps/core.xml" Id="rId2" /><Relationship Type="http://schemas.openxmlformats.org/officeDocument/2006/relationships/officeDocument" Target="ppt/presentation.xml" Id="rId1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735" r:id="rId2"/>
    <p:sldMasterId id="2147483747" r:id="rId3"/>
    <p:sldMasterId id="2147483780" r:id="rId4"/>
    <p:sldMasterId id="2147483805" r:id="rId5"/>
  </p:sldMasterIdLst>
  <p:notesMasterIdLst>
    <p:notesMasterId r:id="rId24"/>
  </p:notesMasterIdLst>
  <p:handoutMasterIdLst>
    <p:handoutMasterId r:id="rId25"/>
  </p:handoutMasterIdLst>
  <p:sldIdLst>
    <p:sldId id="275" r:id="rId6"/>
    <p:sldId id="2147472030" r:id="rId7"/>
    <p:sldId id="2147472013" r:id="rId8"/>
    <p:sldId id="2147472016" r:id="rId9"/>
    <p:sldId id="2147472018" r:id="rId10"/>
    <p:sldId id="2147472019" r:id="rId11"/>
    <p:sldId id="2147472022" r:id="rId12"/>
    <p:sldId id="2147472054" r:id="rId13"/>
    <p:sldId id="2147472023" r:id="rId14"/>
    <p:sldId id="2147472029" r:id="rId15"/>
    <p:sldId id="2147472020" r:id="rId16"/>
    <p:sldId id="301" r:id="rId17"/>
    <p:sldId id="308" r:id="rId18"/>
    <p:sldId id="2147472027" r:id="rId19"/>
    <p:sldId id="280" r:id="rId20"/>
    <p:sldId id="2147472025" r:id="rId21"/>
    <p:sldId id="2147472021" r:id="rId22"/>
    <p:sldId id="7768" r:id="rId23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38D8D"/>
    <a:srgbClr val="857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C1E59F4-66DD-483D-9F39-58CA2AF2757D}" v="5" dt="2024-03-11T16:10:07.97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8.xml" Id="rId13" /><Relationship Type="http://schemas.openxmlformats.org/officeDocument/2006/relationships/slide" Target="slides/slide13.xml" Id="rId18" /><Relationship Type="http://schemas.openxmlformats.org/officeDocument/2006/relationships/presProps" Target="presProps.xml" Id="rId26" /><Relationship Type="http://schemas.openxmlformats.org/officeDocument/2006/relationships/slideMaster" Target="slideMasters/slideMaster3.xml" Id="rId3" /><Relationship Type="http://schemas.openxmlformats.org/officeDocument/2006/relationships/slide" Target="slides/slide16.xml" Id="rId21" /><Relationship Type="http://schemas.openxmlformats.org/officeDocument/2006/relationships/slide" Target="slides/slide2.xml" Id="rId7" /><Relationship Type="http://schemas.openxmlformats.org/officeDocument/2006/relationships/slide" Target="slides/slide7.xml" Id="rId12" /><Relationship Type="http://schemas.openxmlformats.org/officeDocument/2006/relationships/slide" Target="slides/slide12.xml" Id="rId17" /><Relationship Type="http://schemas.openxmlformats.org/officeDocument/2006/relationships/handoutMaster" Target="handoutMasters/handoutMaster1.xml" Id="rId25" /><Relationship Type="http://schemas.openxmlformats.org/officeDocument/2006/relationships/slideMaster" Target="slideMasters/slideMaster2.xml" Id="rId2" /><Relationship Type="http://schemas.openxmlformats.org/officeDocument/2006/relationships/slide" Target="slides/slide11.xml" Id="rId16" /><Relationship Type="http://schemas.openxmlformats.org/officeDocument/2006/relationships/slide" Target="slides/slide15.xml" Id="rId20" /><Relationship Type="http://schemas.openxmlformats.org/officeDocument/2006/relationships/tableStyles" Target="tableStyles.xml" Id="rId29" /><Relationship Type="http://schemas.openxmlformats.org/officeDocument/2006/relationships/slideMaster" Target="slideMasters/slideMaster1.xml" Id="rId1" /><Relationship Type="http://schemas.openxmlformats.org/officeDocument/2006/relationships/slide" Target="slides/slide1.xml" Id="rId6" /><Relationship Type="http://schemas.openxmlformats.org/officeDocument/2006/relationships/slide" Target="slides/slide6.xml" Id="rId11" /><Relationship Type="http://schemas.openxmlformats.org/officeDocument/2006/relationships/notesMaster" Target="notesMasters/notesMaster1.xml" Id="rId24" /><Relationship Type="http://schemas.openxmlformats.org/officeDocument/2006/relationships/slideMaster" Target="slideMasters/slideMaster5.xml" Id="rId5" /><Relationship Type="http://schemas.openxmlformats.org/officeDocument/2006/relationships/slide" Target="slides/slide10.xml" Id="rId15" /><Relationship Type="http://schemas.openxmlformats.org/officeDocument/2006/relationships/slide" Target="slides/slide18.xml" Id="rId23" /><Relationship Type="http://schemas.openxmlformats.org/officeDocument/2006/relationships/theme" Target="theme/theme1.xml" Id="rId28" /><Relationship Type="http://schemas.openxmlformats.org/officeDocument/2006/relationships/slide" Target="slides/slide5.xml" Id="rId10" /><Relationship Type="http://schemas.openxmlformats.org/officeDocument/2006/relationships/slide" Target="slides/slide14.xml" Id="rId19" /><Relationship Type="http://schemas.openxmlformats.org/officeDocument/2006/relationships/slideMaster" Target="slideMasters/slideMaster4.xml" Id="rId4" /><Relationship Type="http://schemas.openxmlformats.org/officeDocument/2006/relationships/slide" Target="slides/slide4.xml" Id="rId9" /><Relationship Type="http://schemas.openxmlformats.org/officeDocument/2006/relationships/slide" Target="slides/slide9.xml" Id="rId14" /><Relationship Type="http://schemas.openxmlformats.org/officeDocument/2006/relationships/slide" Target="slides/slide17.xml" Id="rId22" /><Relationship Type="http://schemas.openxmlformats.org/officeDocument/2006/relationships/viewProps" Target="viewProps.xml" Id="rId27" /><Relationship Type="http://schemas.microsoft.com/office/2015/10/relationships/revisionInfo" Target="revisionInfo.xml" Id="rId30" /><Relationship Type="http://schemas.openxmlformats.org/officeDocument/2006/relationships/slide" Target="slides/slide3.xml" Id="rId8" 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>
            <a:extLst>
              <a:ext uri="{FF2B5EF4-FFF2-40B4-BE49-F238E27FC236}">
                <a16:creationId xmlns:a16="http://schemas.microsoft.com/office/drawing/2014/main" id="{FBC9A1D8-3438-BFD2-3F76-50893C41D5F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2BB2FE5E-F6D2-F1E8-4A37-DAB651B0A22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D81B2B-C5CE-41C6-BDA2-C05E134D15F2}" type="datetimeFigureOut">
              <a:rPr lang="sv-SE" smtClean="0"/>
              <a:t>2024-03-11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F512B5B7-3FDD-82CB-D536-60BE45A941A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AB35F177-ADFE-B13A-CD69-AB12BCD348A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EB82D2-CF1F-4545-B121-9879B686B18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625164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A64732-519E-4FA9-8DC0-DA96DFDC10F8}" type="datetimeFigureOut">
              <a:rPr lang="sv-SE" smtClean="0"/>
              <a:t>2024-03-11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BD16B1-11E6-4B39-BCAB-A90C7803A0A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382773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2EACE7A-6820-4B70-9BFA-9C37652D46B2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797386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2EACE7A-6820-4B70-9BFA-9C37652D46B2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31555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2EACE7A-6820-4B70-9BFA-9C37652D46B2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348082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2EACE7A-6820-4B70-9BFA-9C37652D46B2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870509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2EACE7A-6820-4B70-9BFA-9C37652D46B2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44740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50A255-B724-CECE-C4F4-B63D7AC23F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>
            <a:extLst>
              <a:ext uri="{FF2B5EF4-FFF2-40B4-BE49-F238E27FC236}">
                <a16:creationId xmlns:a16="http://schemas.microsoft.com/office/drawing/2014/main" id="{0CA1C90A-60B0-49EC-F4E2-697DFBBF5AE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>
            <a:extLst>
              <a:ext uri="{FF2B5EF4-FFF2-40B4-BE49-F238E27FC236}">
                <a16:creationId xmlns:a16="http://schemas.microsoft.com/office/drawing/2014/main" id="{615501A1-FE08-BC66-DDB3-3476AAABEB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3F38F024-54F6-56C4-99B6-20DBACBBFCD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781CBB4-B5FE-4A10-8914-27E6EF32ADEB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958228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2EACE7A-6820-4B70-9BFA-9C37652D46B2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12008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2EACE7A-6820-4B70-9BFA-9C37652D46B2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9637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2EACE7A-6820-4B70-9BFA-9C37652D46B2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6451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2EACE7A-6820-4B70-9BFA-9C37652D46B2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574031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2EACE7A-6820-4B70-9BFA-9C37652D46B2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46736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2EACE7A-6820-4B70-9BFA-9C37652D46B2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966781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2EACE7A-6820-4B70-9BFA-9C37652D46B2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8030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wmf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wmf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 med symbol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objekt 11">
            <a:extLst>
              <a:ext uri="{FF2B5EF4-FFF2-40B4-BE49-F238E27FC236}">
                <a16:creationId xmlns:a16="http://schemas.microsoft.com/office/drawing/2014/main" id="{8CBB3516-8C9E-8E23-6B62-AA1C05B1F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9508" y="650370"/>
            <a:ext cx="3965164" cy="6765561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6C6399E9-14EA-EAD2-7437-8683E1EFAFA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10405" y="1242647"/>
            <a:ext cx="8743952" cy="2387600"/>
          </a:xfrm>
        </p:spPr>
        <p:txBody>
          <a:bodyPr anchor="b"/>
          <a:lstStyle>
            <a:lvl1pPr algn="l">
              <a:defRPr sz="6000" b="1" spc="100" baseline="0">
                <a:solidFill>
                  <a:schemeClr val="bg1"/>
                </a:solidFill>
              </a:defRPr>
            </a:lvl1pPr>
          </a:lstStyle>
          <a:p>
            <a:r>
              <a:rPr lang="sv-SE"/>
              <a:t>Klicka för att lägg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3B79EF46-2D1D-CFE6-636B-3D1CE8CB2A8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0405" y="3722321"/>
            <a:ext cx="8743952" cy="1506903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algn="l">
              <a:lnSpc>
                <a:spcPct val="100000"/>
              </a:lnSpc>
            </a:pPr>
            <a:r>
              <a:rPr lang="sv-SE">
                <a:solidFill>
                  <a:schemeClr val="bg1"/>
                </a:solidFill>
              </a:rPr>
              <a:t>Klicka för att lägga till underrubrik</a:t>
            </a:r>
          </a:p>
        </p:txBody>
      </p:sp>
      <p:sp>
        <p:nvSpPr>
          <p:cNvPr id="13" name="Platshållare för datum 3">
            <a:extLst>
              <a:ext uri="{FF2B5EF4-FFF2-40B4-BE49-F238E27FC236}">
                <a16:creationId xmlns:a16="http://schemas.microsoft.com/office/drawing/2014/main" id="{551D10E2-D4C7-AFBB-9767-2FCDA8BC03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73989964-68F2-4C2C-ACCD-3B2DECB4F127}" type="datetime1">
              <a:rPr lang="sv-SE" smtClean="0"/>
              <a:t>2024-03-11</a:t>
            </a:fld>
            <a:endParaRPr lang="sv-SE"/>
          </a:p>
        </p:txBody>
      </p:sp>
      <p:sp>
        <p:nvSpPr>
          <p:cNvPr id="14" name="Platshållare för sidfot 4">
            <a:extLst>
              <a:ext uri="{FF2B5EF4-FFF2-40B4-BE49-F238E27FC236}">
                <a16:creationId xmlns:a16="http://schemas.microsoft.com/office/drawing/2014/main" id="{670E99AF-9003-FBE5-2DAD-6015BCA7E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sv-SE"/>
              <a:t>www.vardsamverkan.se/skaraborg/</a:t>
            </a:r>
          </a:p>
        </p:txBody>
      </p:sp>
      <p:sp>
        <p:nvSpPr>
          <p:cNvPr id="15" name="Platshållare för bildnummer 5">
            <a:extLst>
              <a:ext uri="{FF2B5EF4-FFF2-40B4-BE49-F238E27FC236}">
                <a16:creationId xmlns:a16="http://schemas.microsoft.com/office/drawing/2014/main" id="{7C77ABDA-702A-0A29-F37F-E8A4A73A6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359EE84F-F0AF-4D0C-8954-4D2D92E8E9D5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16" name="Bildobjekt 15" descr="Logotyp Vårdsamverkan Skaraborg">
            <a:extLst>
              <a:ext uri="{FF2B5EF4-FFF2-40B4-BE49-F238E27FC236}">
                <a16:creationId xmlns:a16="http://schemas.microsoft.com/office/drawing/2014/main" id="{C62EDADB-3A67-3187-904C-6603CEB4621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405" y="5463809"/>
            <a:ext cx="2264737" cy="785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32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 med hö-banner (blå)">
    <p:bg>
      <p:bgPr>
        <a:solidFill>
          <a:schemeClr val="accent2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Bildobjekt 10">
            <a:extLst>
              <a:ext uri="{FF2B5EF4-FFF2-40B4-BE49-F238E27FC236}">
                <a16:creationId xmlns:a16="http://schemas.microsoft.com/office/drawing/2014/main" id="{9EC22D40-9298-7BCE-CBC8-13E8796DD2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5978" y="1751073"/>
            <a:ext cx="3204618" cy="5467878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6B88FB92-C4D1-4793-F282-EC92B63E5C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1" y="365125"/>
            <a:ext cx="9858554" cy="1325563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7030297-C5EF-6ABD-F8C1-A52C1B02B8E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199" y="1825625"/>
            <a:ext cx="9858556" cy="4351338"/>
          </a:xfrm>
        </p:spPr>
        <p:txBody>
          <a:bodyPr/>
          <a:lstStyle>
            <a:lvl1pPr>
              <a:lnSpc>
                <a:spcPct val="110000"/>
              </a:lnSpc>
              <a:spcAft>
                <a:spcPts val="300"/>
              </a:spcAft>
              <a:defRPr/>
            </a:lvl1pPr>
            <a:lvl2pPr marL="627063" indent="-228600">
              <a:lnSpc>
                <a:spcPct val="110000"/>
              </a:lnSpc>
              <a:spcAft>
                <a:spcPts val="300"/>
              </a:spcAft>
              <a:defRPr/>
            </a:lvl2pPr>
            <a:lvl3pPr marL="989013" indent="-228600">
              <a:lnSpc>
                <a:spcPct val="110000"/>
              </a:lnSpc>
              <a:spcAft>
                <a:spcPts val="300"/>
              </a:spcAft>
              <a:defRPr/>
            </a:lvl3pPr>
            <a:lvl4pPr marL="1339850" indent="-228600">
              <a:lnSpc>
                <a:spcPct val="110000"/>
              </a:lnSpc>
              <a:spcAft>
                <a:spcPts val="300"/>
              </a:spcAft>
              <a:defRPr/>
            </a:lvl4pPr>
            <a:lvl5pPr marL="1701800" indent="-228600">
              <a:lnSpc>
                <a:spcPct val="110000"/>
              </a:lnSpc>
              <a:spcAft>
                <a:spcPts val="300"/>
              </a:spcAft>
              <a:defRPr/>
            </a:lvl5pPr>
          </a:lstStyle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FC76EB2-A3AE-6055-2CE3-DFB51FFA6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82130-D539-49A1-A716-EC6465A833A4}" type="datetime1">
              <a:rPr lang="sv-SE" smtClean="0"/>
              <a:t>2024-03-11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CAE6ACA-4DA4-E4D5-ECDC-A089507DC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8FB8DCC-6FB5-C08E-E8D6-629EC2F3E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086156" cy="365125"/>
          </a:xfrm>
        </p:spPr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  <p:grpSp>
        <p:nvGrpSpPr>
          <p:cNvPr id="8" name="Grupp 7">
            <a:extLst>
              <a:ext uri="{FF2B5EF4-FFF2-40B4-BE49-F238E27FC236}">
                <a16:creationId xmlns:a16="http://schemas.microsoft.com/office/drawing/2014/main" id="{A02A145E-47BC-11EB-AB66-16F4E92927AE}"/>
              </a:ext>
            </a:extLst>
          </p:cNvPr>
          <p:cNvGrpSpPr/>
          <p:nvPr userDrawn="1"/>
        </p:nvGrpSpPr>
        <p:grpSpPr>
          <a:xfrm>
            <a:off x="10993321" y="0"/>
            <a:ext cx="1207669" cy="6858000"/>
            <a:chOff x="10984331" y="0"/>
            <a:chExt cx="1207669" cy="6858000"/>
          </a:xfrm>
        </p:grpSpPr>
        <p:sp>
          <p:nvSpPr>
            <p:cNvPr id="9" name="Rektangel 8">
              <a:extLst>
                <a:ext uri="{FF2B5EF4-FFF2-40B4-BE49-F238E27FC236}">
                  <a16:creationId xmlns:a16="http://schemas.microsoft.com/office/drawing/2014/main" id="{632AB289-B61D-49CD-0AFF-47CB6814EA0D}"/>
                </a:ext>
              </a:extLst>
            </p:cNvPr>
            <p:cNvSpPr/>
            <p:nvPr/>
          </p:nvSpPr>
          <p:spPr>
            <a:xfrm>
              <a:off x="10984331" y="0"/>
              <a:ext cx="1207669" cy="685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10" name="Bildobjekt 9">
              <a:extLst>
                <a:ext uri="{FF2B5EF4-FFF2-40B4-BE49-F238E27FC236}">
                  <a16:creationId xmlns:a16="http://schemas.microsoft.com/office/drawing/2014/main" id="{4B29D94C-BB27-B99F-9448-47AE948506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duotone>
                <a:prstClr val="black"/>
                <a:schemeClr val="accent2">
                  <a:tint val="45000"/>
                  <a:satMod val="400000"/>
                </a:schemeClr>
              </a:duotone>
              <a:alphaModFix amt="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04" t="-480" r="85377"/>
            <a:stretch/>
          </p:blipFill>
          <p:spPr>
            <a:xfrm>
              <a:off x="10984331" y="1023581"/>
              <a:ext cx="1207669" cy="5737443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695051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rtbild med text (v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Bildobjekt 10">
            <a:extLst>
              <a:ext uri="{FF2B5EF4-FFF2-40B4-BE49-F238E27FC236}">
                <a16:creationId xmlns:a16="http://schemas.microsoft.com/office/drawing/2014/main" id="{99DC5F8C-2951-125E-5260-91AA505019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0213" y="1884135"/>
            <a:ext cx="3175382" cy="5417994"/>
          </a:xfrm>
          <a:prstGeom prst="rect">
            <a:avLst/>
          </a:prstGeom>
        </p:spPr>
      </p:pic>
      <p:grpSp>
        <p:nvGrpSpPr>
          <p:cNvPr id="8" name="Grupp 7">
            <a:extLst>
              <a:ext uri="{FF2B5EF4-FFF2-40B4-BE49-F238E27FC236}">
                <a16:creationId xmlns:a16="http://schemas.microsoft.com/office/drawing/2014/main" id="{CA357F72-B0FE-AFE0-67F5-30125215CE1C}"/>
              </a:ext>
            </a:extLst>
          </p:cNvPr>
          <p:cNvGrpSpPr/>
          <p:nvPr userDrawn="1"/>
        </p:nvGrpSpPr>
        <p:grpSpPr>
          <a:xfrm>
            <a:off x="0" y="0"/>
            <a:ext cx="5763126" cy="6862012"/>
            <a:chOff x="0" y="0"/>
            <a:chExt cx="5763126" cy="6862012"/>
          </a:xfrm>
        </p:grpSpPr>
        <p:sp>
          <p:nvSpPr>
            <p:cNvPr id="9" name="Rektangel 8">
              <a:extLst>
                <a:ext uri="{FF2B5EF4-FFF2-40B4-BE49-F238E27FC236}">
                  <a16:creationId xmlns:a16="http://schemas.microsoft.com/office/drawing/2014/main" id="{22331FD7-E9CC-428E-8053-130AB3694697}"/>
                </a:ext>
              </a:extLst>
            </p:cNvPr>
            <p:cNvSpPr/>
            <p:nvPr/>
          </p:nvSpPr>
          <p:spPr>
            <a:xfrm>
              <a:off x="0" y="0"/>
              <a:ext cx="5763126" cy="68620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10" name="Bildobjekt 9" descr="En bild som visar karta, text&#10;&#10;Automatiskt genererad beskrivning">
              <a:extLst>
                <a:ext uri="{FF2B5EF4-FFF2-40B4-BE49-F238E27FC236}">
                  <a16:creationId xmlns:a16="http://schemas.microsoft.com/office/drawing/2014/main" id="{EA41F86E-C561-AE5C-3851-639101CB7FD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 amt="3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0316" y="1299731"/>
              <a:ext cx="5522494" cy="4864922"/>
            </a:xfrm>
            <a:prstGeom prst="rect">
              <a:avLst/>
            </a:prstGeom>
            <a:noFill/>
            <a:ln w="38100">
              <a:noFill/>
            </a:ln>
          </p:spPr>
        </p:pic>
      </p:grpSp>
      <p:sp>
        <p:nvSpPr>
          <p:cNvPr id="2" name="Rubrik 1">
            <a:extLst>
              <a:ext uri="{FF2B5EF4-FFF2-40B4-BE49-F238E27FC236}">
                <a16:creationId xmlns:a16="http://schemas.microsoft.com/office/drawing/2014/main" id="{AAA9B714-1BF9-3D85-BCF2-B4D066A3B9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75" y="458787"/>
            <a:ext cx="51149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984CE61B-272D-D274-813D-220E7881043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238875" y="2058987"/>
            <a:ext cx="51149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lägga till text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02D8A406-1E89-1B2C-C367-D1B51834E4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38875" y="5984876"/>
            <a:ext cx="2552698" cy="365125"/>
          </a:xfrm>
        </p:spPr>
        <p:txBody>
          <a:bodyPr/>
          <a:lstStyle/>
          <a:p>
            <a:fld id="{7AD05529-877A-4CE8-A5AB-87E840B3690A}" type="datetime1">
              <a:rPr lang="sv-SE" smtClean="0"/>
              <a:t>2024-03-11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5321DAAA-76FB-D7AA-F3F2-18E8ED25C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38875" y="6356349"/>
            <a:ext cx="5114925" cy="365125"/>
          </a:xfrm>
        </p:spPr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DEA5259-9CD5-AABD-62A5-561A1E19E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91574" y="5988050"/>
            <a:ext cx="2562225" cy="365125"/>
          </a:xfrm>
        </p:spPr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  <p:pic>
        <p:nvPicPr>
          <p:cNvPr id="12" name="Bildobjekt 11" descr="Logotyp Vårdsamverkan Skaraborg">
            <a:extLst>
              <a:ext uri="{FF2B5EF4-FFF2-40B4-BE49-F238E27FC236}">
                <a16:creationId xmlns:a16="http://schemas.microsoft.com/office/drawing/2014/main" id="{72C382CF-2F1C-E580-0E79-43198622EAF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756" y="6053779"/>
            <a:ext cx="1708970" cy="592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3770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rtbild med text (blå)">
    <p:bg>
      <p:bgPr>
        <a:solidFill>
          <a:schemeClr val="accent2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objekt 11">
            <a:extLst>
              <a:ext uri="{FF2B5EF4-FFF2-40B4-BE49-F238E27FC236}">
                <a16:creationId xmlns:a16="http://schemas.microsoft.com/office/drawing/2014/main" id="{686EE6E6-B975-7EAA-81A4-F8F8EA597E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0213" y="1884135"/>
            <a:ext cx="3175382" cy="5417994"/>
          </a:xfrm>
          <a:prstGeom prst="rect">
            <a:avLst/>
          </a:prstGeom>
        </p:spPr>
      </p:pic>
      <p:grpSp>
        <p:nvGrpSpPr>
          <p:cNvPr id="8" name="Grupp 7">
            <a:extLst>
              <a:ext uri="{FF2B5EF4-FFF2-40B4-BE49-F238E27FC236}">
                <a16:creationId xmlns:a16="http://schemas.microsoft.com/office/drawing/2014/main" id="{CA357F72-B0FE-AFE0-67F5-30125215CE1C}"/>
              </a:ext>
            </a:extLst>
          </p:cNvPr>
          <p:cNvGrpSpPr/>
          <p:nvPr userDrawn="1"/>
        </p:nvGrpSpPr>
        <p:grpSpPr>
          <a:xfrm>
            <a:off x="0" y="0"/>
            <a:ext cx="5763126" cy="6862012"/>
            <a:chOff x="0" y="0"/>
            <a:chExt cx="5763126" cy="6862012"/>
          </a:xfrm>
        </p:grpSpPr>
        <p:sp>
          <p:nvSpPr>
            <p:cNvPr id="9" name="Rektangel 8">
              <a:extLst>
                <a:ext uri="{FF2B5EF4-FFF2-40B4-BE49-F238E27FC236}">
                  <a16:creationId xmlns:a16="http://schemas.microsoft.com/office/drawing/2014/main" id="{22331FD7-E9CC-428E-8053-130AB3694697}"/>
                </a:ext>
              </a:extLst>
            </p:cNvPr>
            <p:cNvSpPr/>
            <p:nvPr/>
          </p:nvSpPr>
          <p:spPr>
            <a:xfrm>
              <a:off x="0" y="0"/>
              <a:ext cx="5763126" cy="68620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10" name="Bildobjekt 9" descr="En bild som visar karta, text&#10;&#10;Automatiskt genererad beskrivning">
              <a:extLst>
                <a:ext uri="{FF2B5EF4-FFF2-40B4-BE49-F238E27FC236}">
                  <a16:creationId xmlns:a16="http://schemas.microsoft.com/office/drawing/2014/main" id="{EA41F86E-C561-AE5C-3851-639101CB7FD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 amt="3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0316" y="1299731"/>
              <a:ext cx="5522494" cy="4864922"/>
            </a:xfrm>
            <a:prstGeom prst="rect">
              <a:avLst/>
            </a:prstGeom>
            <a:noFill/>
            <a:ln w="38100">
              <a:noFill/>
            </a:ln>
          </p:spPr>
        </p:pic>
      </p:grpSp>
      <p:sp>
        <p:nvSpPr>
          <p:cNvPr id="2" name="Rubrik 1">
            <a:extLst>
              <a:ext uri="{FF2B5EF4-FFF2-40B4-BE49-F238E27FC236}">
                <a16:creationId xmlns:a16="http://schemas.microsoft.com/office/drawing/2014/main" id="{AAA9B714-1BF9-3D85-BCF2-B4D066A3B9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75" y="458787"/>
            <a:ext cx="51149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984CE61B-272D-D274-813D-220E7881043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238875" y="2058987"/>
            <a:ext cx="51149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lägga till text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02D8A406-1E89-1B2C-C367-D1B51834E4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38875" y="5984876"/>
            <a:ext cx="2552698" cy="365125"/>
          </a:xfrm>
        </p:spPr>
        <p:txBody>
          <a:bodyPr/>
          <a:lstStyle/>
          <a:p>
            <a:fld id="{5F2D2A0D-B49F-4776-8693-32A363040CE5}" type="datetime1">
              <a:rPr lang="sv-SE" smtClean="0"/>
              <a:t>2024-03-11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5321DAAA-76FB-D7AA-F3F2-18E8ED25C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38875" y="6356349"/>
            <a:ext cx="5114925" cy="365125"/>
          </a:xfrm>
        </p:spPr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DEA5259-9CD5-AABD-62A5-561A1E19E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91574" y="5988050"/>
            <a:ext cx="2562225" cy="365125"/>
          </a:xfrm>
        </p:spPr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  <p:pic>
        <p:nvPicPr>
          <p:cNvPr id="3" name="Bildobjekt 2" descr="Logotyp Vårdsamverkan Skaraborg">
            <a:extLst>
              <a:ext uri="{FF2B5EF4-FFF2-40B4-BE49-F238E27FC236}">
                <a16:creationId xmlns:a16="http://schemas.microsoft.com/office/drawing/2014/main" id="{481F7ED1-B61E-97E0-6552-ADCBABEDA52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756" y="6053779"/>
            <a:ext cx="1708970" cy="592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7845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höger med bildtext (v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AA9B714-1BF9-3D85-BCF2-B4D066A3B9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4760912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F9A5485-C02B-DAD1-B166-95B57248D5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96000" y="136525"/>
            <a:ext cx="5943600" cy="658495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984CE61B-272D-D274-813D-220E7881043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4760912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lägga till text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02D8A406-1E89-1B2C-C367-D1B51834E4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9788" y="5981700"/>
            <a:ext cx="2379662" cy="365125"/>
          </a:xfrm>
        </p:spPr>
        <p:txBody>
          <a:bodyPr/>
          <a:lstStyle/>
          <a:p>
            <a:fld id="{046E7319-4D1D-4917-B04B-AB12B4DCE740}" type="datetime1">
              <a:rPr lang="sv-SE" smtClean="0"/>
              <a:t>2024-03-11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5321DAAA-76FB-D7AA-F3F2-18E8ED25C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7" y="6356350"/>
            <a:ext cx="4760913" cy="365125"/>
          </a:xfrm>
        </p:spPr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DEA5259-9CD5-AABD-62A5-561A1E19E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19451" y="5981699"/>
            <a:ext cx="2381250" cy="365125"/>
          </a:xfrm>
        </p:spPr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EB3BB72C-82EC-F8F6-3073-A1099B3BAF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5978" y="1751073"/>
            <a:ext cx="3204618" cy="5467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2435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höger med bildtext (blå)">
    <p:bg>
      <p:bgPr>
        <a:solidFill>
          <a:schemeClr val="accent2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AA9B714-1BF9-3D85-BCF2-B4D066A3B9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4760912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F9A5485-C02B-DAD1-B166-95B57248D5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96000" y="136525"/>
            <a:ext cx="5943600" cy="658495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984CE61B-272D-D274-813D-220E7881043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4760912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lägga till text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02D8A406-1E89-1B2C-C367-D1B51834E4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9788" y="5981700"/>
            <a:ext cx="2379662" cy="365125"/>
          </a:xfrm>
        </p:spPr>
        <p:txBody>
          <a:bodyPr/>
          <a:lstStyle/>
          <a:p>
            <a:fld id="{0B2B4E01-F77B-4F5E-9C61-795A42FE5B57}" type="datetime1">
              <a:rPr lang="sv-SE" smtClean="0"/>
              <a:t>2024-03-11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5321DAAA-76FB-D7AA-F3F2-18E8ED25C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7" y="6356350"/>
            <a:ext cx="4760913" cy="365125"/>
          </a:xfrm>
        </p:spPr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DEA5259-9CD5-AABD-62A5-561A1E19E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19451" y="5981699"/>
            <a:ext cx="2381250" cy="365125"/>
          </a:xfrm>
        </p:spPr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EB3BB72C-82EC-F8F6-3073-A1099B3BAF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5978" y="1751073"/>
            <a:ext cx="3204618" cy="5467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5112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vänster med bildtext (v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objekt 7">
            <a:extLst>
              <a:ext uri="{FF2B5EF4-FFF2-40B4-BE49-F238E27FC236}">
                <a16:creationId xmlns:a16="http://schemas.microsoft.com/office/drawing/2014/main" id="{36509BF6-0CFB-215E-88B7-41924382AC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0213" y="1884135"/>
            <a:ext cx="3175382" cy="5417994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AAA9B714-1BF9-3D85-BCF2-B4D066A3B9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17758" y="457200"/>
            <a:ext cx="500527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F9A5485-C02B-DAD1-B166-95B57248D5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38223" y="136525"/>
            <a:ext cx="5957777" cy="658495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984CE61B-272D-D274-813D-220E7881043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517758" y="2057400"/>
            <a:ext cx="500527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lägga till text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02D8A406-1E89-1B2C-C367-D1B51834E4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17758" y="5983398"/>
            <a:ext cx="2498651" cy="365125"/>
          </a:xfrm>
        </p:spPr>
        <p:txBody>
          <a:bodyPr/>
          <a:lstStyle/>
          <a:p>
            <a:fld id="{BE6FCB0C-067A-4CFA-9B92-CFB4302FD873}" type="datetime1">
              <a:rPr lang="sv-SE" smtClean="0"/>
              <a:t>2024-03-11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5321DAAA-76FB-D7AA-F3F2-18E8ED25C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17758" y="6358048"/>
            <a:ext cx="5005277" cy="365125"/>
          </a:xfrm>
        </p:spPr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DEA5259-9CD5-AABD-62A5-561A1E19E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16409" y="5983397"/>
            <a:ext cx="2506627" cy="365125"/>
          </a:xfrm>
        </p:spPr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301687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vänster med bildtext (blå)">
    <p:bg>
      <p:bgPr>
        <a:solidFill>
          <a:schemeClr val="accent2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objekt 7">
            <a:extLst>
              <a:ext uri="{FF2B5EF4-FFF2-40B4-BE49-F238E27FC236}">
                <a16:creationId xmlns:a16="http://schemas.microsoft.com/office/drawing/2014/main" id="{36509BF6-0CFB-215E-88B7-41924382AC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0213" y="1884135"/>
            <a:ext cx="3175382" cy="5417994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AAA9B714-1BF9-3D85-BCF2-B4D066A3B9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17758" y="457200"/>
            <a:ext cx="500527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F9A5485-C02B-DAD1-B166-95B57248D5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38223" y="136525"/>
            <a:ext cx="5957777" cy="658495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984CE61B-272D-D274-813D-220E7881043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517758" y="2057400"/>
            <a:ext cx="500527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lägga till text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02D8A406-1E89-1B2C-C367-D1B51834E4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17758" y="5983398"/>
            <a:ext cx="2498651" cy="365125"/>
          </a:xfrm>
        </p:spPr>
        <p:txBody>
          <a:bodyPr/>
          <a:lstStyle/>
          <a:p>
            <a:fld id="{A25BAED0-3EBB-43DB-A071-EA638E51E516}" type="datetime1">
              <a:rPr lang="sv-SE" smtClean="0"/>
              <a:t>2024-03-11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5321DAAA-76FB-D7AA-F3F2-18E8ED25C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17758" y="6358048"/>
            <a:ext cx="5005277" cy="365125"/>
          </a:xfrm>
        </p:spPr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DEA5259-9CD5-AABD-62A5-561A1E19E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16409" y="5983397"/>
            <a:ext cx="2506627" cy="365125"/>
          </a:xfrm>
        </p:spPr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238211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F9A5485-C02B-DAD1-B166-95B57248D5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38223" y="136525"/>
            <a:ext cx="11919098" cy="658495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</a:p>
        </p:txBody>
      </p:sp>
    </p:spTree>
    <p:extLst>
      <p:ext uri="{BB962C8B-B14F-4D97-AF65-F5344CB8AC3E}">
        <p14:creationId xmlns:p14="http://schemas.microsoft.com/office/powerpoint/2010/main" val="11187754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objekt 5">
            <a:extLst>
              <a:ext uri="{FF2B5EF4-FFF2-40B4-BE49-F238E27FC236}">
                <a16:creationId xmlns:a16="http://schemas.microsoft.com/office/drawing/2014/main" id="{BDF8DD0D-4381-3E3C-5744-3B3CBDE869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720" y="1314530"/>
            <a:ext cx="3509216" cy="5987599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10552C05-487E-703E-6B59-5AD11A85A5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7A3D8297-2BA4-A505-39E6-C23343DE0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FA08D-7CF9-476E-AACD-F497C8208B4D}" type="datetime1">
              <a:rPr lang="sv-SE" smtClean="0"/>
              <a:t>2024-03-11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EB2226D1-37C9-F6ED-64E4-796C44D72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A706FBD0-20F1-D957-F1ED-39C9FCDB4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788480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objekt 7">
            <a:extLst>
              <a:ext uri="{FF2B5EF4-FFF2-40B4-BE49-F238E27FC236}">
                <a16:creationId xmlns:a16="http://schemas.microsoft.com/office/drawing/2014/main" id="{F6D650D9-C701-65F5-BAFF-EF381CDB5D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720" y="1314530"/>
            <a:ext cx="3509216" cy="5987599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1C335E97-BBB2-7BF8-4EE9-00BAC018043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13BDF994-951C-8C82-869C-3C43DF4CC5B1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E2B58856-F63C-0164-15E9-E14A30C4BD6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AF2D6C6B-D52F-E704-9777-9832958F9D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E032D-B438-4E06-8FF5-DFF20D07FD61}" type="datetime1">
              <a:rPr lang="sv-SE" smtClean="0"/>
              <a:t>2024-03-11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971078A7-923C-C6D6-D9A8-5C3375EAA8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BF1C8A28-6CF8-EA83-FE74-D0CDCF68B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55503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 med karta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>
            <a:extLst>
              <a:ext uri="{FF2B5EF4-FFF2-40B4-BE49-F238E27FC236}">
                <a16:creationId xmlns:a16="http://schemas.microsoft.com/office/drawing/2014/main" id="{2DC5DBB0-A43C-9E3C-4FEB-30C8D97DB3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9338" y="-86463"/>
            <a:ext cx="7981266" cy="7030925"/>
          </a:xfrm>
          <a:prstGeom prst="rect">
            <a:avLst/>
          </a:prstGeom>
          <a:noFill/>
          <a:ln w="38100">
            <a:noFill/>
          </a:ln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6C6399E9-14EA-EAD2-7437-8683E1EFAFA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spc="100" baseline="0">
                <a:solidFill>
                  <a:schemeClr val="bg1"/>
                </a:solidFill>
              </a:defRPr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3B79EF46-2D1D-CFE6-636B-3D1CE8CB2A8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för att lägga till underrubrik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AF827B9-8605-1224-3B4D-76F29B0F2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610313D8-8741-4893-9169-CBB355908F75}" type="datetime1">
              <a:rPr lang="sv-SE" smtClean="0"/>
              <a:t>2024-03-11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003D68-09A5-C840-AD7B-EE5929D3D0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sv-SE"/>
              <a:t>www.vardsamverkan.se/skaraborg/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9334CFF8-D1EC-D254-BBE1-1AFA125FB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359EE84F-F0AF-4D0C-8954-4D2D92E8E9D5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9" name="Bildobjekt 8" descr="Logotyp Vårdsamverkan Skaraborg">
            <a:extLst>
              <a:ext uri="{FF2B5EF4-FFF2-40B4-BE49-F238E27FC236}">
                <a16:creationId xmlns:a16="http://schemas.microsoft.com/office/drawing/2014/main" id="{ED8EB572-A41D-E3C6-862E-D7D0CA25C68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405" y="5463809"/>
            <a:ext cx="2264737" cy="785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7056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objekt 9">
            <a:extLst>
              <a:ext uri="{FF2B5EF4-FFF2-40B4-BE49-F238E27FC236}">
                <a16:creationId xmlns:a16="http://schemas.microsoft.com/office/drawing/2014/main" id="{6A48A17A-A82A-54AB-4AB2-9415A28777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720" y="1314530"/>
            <a:ext cx="3509216" cy="5987599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318F239E-278D-1B96-FD46-6A8752052A2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B4A14153-3ED1-41B7-6FB7-CECD637C040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underrubrik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6A7CA7C7-24B1-FE56-1A3E-4C6DDBF74B1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584CF7CD-7EB8-BBB4-F457-4A1C999854B5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underrubrik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F3D8F593-DFF4-95DC-EFAE-1E945A7C7477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4F005D9D-8205-8A33-A6C5-F9EDC4B6C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F87E9-BB0B-4D86-94CD-9C690AFFDBCE}" type="datetime1">
              <a:rPr lang="sv-SE" smtClean="0"/>
              <a:t>2024-03-11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63DA0112-E1BD-90BA-C02D-0C71896A8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DC7AEB22-862C-650B-A513-79E337BD7E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434333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808E0499-0823-4AA7-FB2E-BB95C21AC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FEFFB-A90F-4358-8338-A1CF1E3DBB1D}" type="datetime1">
              <a:rPr lang="sv-SE" smtClean="0"/>
              <a:t>2024-03-11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88A24660-0F4B-9EF9-F3EC-F6C462A4D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F3427202-8B73-B317-48A8-35DF12002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846092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lut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808E0499-0823-4AA7-FB2E-BB95C21AC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1032D-7B61-407D-80FA-0929B10EA25D}" type="datetime1">
              <a:rPr lang="sv-SE" smtClean="0"/>
              <a:t>2024-03-11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88A24660-0F4B-9EF9-F3EC-F6C462A4D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F3427202-8B73-B317-48A8-35DF12002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8E338BB9-E0D5-FBC7-B9B4-4C9293BF258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7432" y="2385732"/>
            <a:ext cx="4617136" cy="1604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0007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723D832-E307-72FE-A6BC-77526EBBD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A227595F-B6AC-F9A1-DD3C-D45C05460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pic>
        <p:nvPicPr>
          <p:cNvPr id="4" name="Bildobjekt 3" descr="Logotyp Skaraborgs Kommunalförbund">
            <a:extLst>
              <a:ext uri="{FF2B5EF4-FFF2-40B4-BE49-F238E27FC236}">
                <a16:creationId xmlns:a16="http://schemas.microsoft.com/office/drawing/2014/main" id="{C73287A4-443C-E2F2-E510-2724DCC5B0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pic>
        <p:nvPicPr>
          <p:cNvPr id="6" name="Bildobjekt 5" descr="En bild som visar cirkel, Färggrann, grön&#10;&#10;Automatiskt genererad beskrivning">
            <a:extLst>
              <a:ext uri="{FF2B5EF4-FFF2-40B4-BE49-F238E27FC236}">
                <a16:creationId xmlns:a16="http://schemas.microsoft.com/office/drawing/2014/main" id="{D542620B-28B5-1C6F-0FAF-0D7CBBC0B91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33815" y="696999"/>
            <a:ext cx="4758185" cy="6161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1416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723D832-E307-72FE-A6BC-77526EBBD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7418376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A227595F-B6AC-F9A1-DD3C-D45C05460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741837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pic>
        <p:nvPicPr>
          <p:cNvPr id="4" name="Bildobjekt 3" descr="Logotyp Skaraborgs Kommunalförbund">
            <a:extLst>
              <a:ext uri="{FF2B5EF4-FFF2-40B4-BE49-F238E27FC236}">
                <a16:creationId xmlns:a16="http://schemas.microsoft.com/office/drawing/2014/main" id="{C73287A4-443C-E2F2-E510-2724DCC5B0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sp>
        <p:nvSpPr>
          <p:cNvPr id="7" name="Platshållare för bild 6">
            <a:extLst>
              <a:ext uri="{FF2B5EF4-FFF2-40B4-BE49-F238E27FC236}">
                <a16:creationId xmlns:a16="http://schemas.microsoft.com/office/drawing/2014/main" id="{FD7C6EC9-E4CD-F26F-684B-89D9DB143A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14610" y="0"/>
            <a:ext cx="3577389" cy="6858000"/>
          </a:xfr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sv-SE"/>
              <a:t>Klicka på ikonen för att lägga till en bild</a:t>
            </a:r>
          </a:p>
        </p:txBody>
      </p:sp>
    </p:spTree>
    <p:extLst>
      <p:ext uri="{BB962C8B-B14F-4D97-AF65-F5344CB8AC3E}">
        <p14:creationId xmlns:p14="http://schemas.microsoft.com/office/powerpoint/2010/main" val="40415568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83CF109-D27D-7796-7F61-4E92764C7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5419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043BB4F-DE6E-0FA3-44A1-115662604B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05919"/>
            <a:ext cx="10515600" cy="3933335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pic>
        <p:nvPicPr>
          <p:cNvPr id="4" name="Bildobjekt 3" descr="Logotyp Skaraborgs Kommunalförbund">
            <a:extLst>
              <a:ext uri="{FF2B5EF4-FFF2-40B4-BE49-F238E27FC236}">
                <a16:creationId xmlns:a16="http://schemas.microsoft.com/office/drawing/2014/main" id="{F1A11B09-166D-9A8A-963A-E26EA56B2D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4944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83CF109-D27D-7796-7F61-4E92764C7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5419"/>
            <a:ext cx="7418901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043BB4F-DE6E-0FA3-44A1-115662604B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05919"/>
            <a:ext cx="7418901" cy="3933335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pic>
        <p:nvPicPr>
          <p:cNvPr id="4" name="Bildobjekt 3" descr="Logotyp Skaraborgs Kommunalförbund">
            <a:extLst>
              <a:ext uri="{FF2B5EF4-FFF2-40B4-BE49-F238E27FC236}">
                <a16:creationId xmlns:a16="http://schemas.microsoft.com/office/drawing/2014/main" id="{F1A11B09-166D-9A8A-963A-E26EA56B2D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sp>
        <p:nvSpPr>
          <p:cNvPr id="5" name="Platshållare för bild 6">
            <a:extLst>
              <a:ext uri="{FF2B5EF4-FFF2-40B4-BE49-F238E27FC236}">
                <a16:creationId xmlns:a16="http://schemas.microsoft.com/office/drawing/2014/main" id="{7034A200-6AF3-9794-649C-3D835A77D8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14610" y="0"/>
            <a:ext cx="3577389" cy="6858000"/>
          </a:xfr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sv-SE"/>
              <a:t>Klicka på ikonen för att lägga till en bild</a:t>
            </a:r>
          </a:p>
        </p:txBody>
      </p:sp>
    </p:spTree>
    <p:extLst>
      <p:ext uri="{BB962C8B-B14F-4D97-AF65-F5344CB8AC3E}">
        <p14:creationId xmlns:p14="http://schemas.microsoft.com/office/powerpoint/2010/main" val="30383029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646AF35-F3A3-03D9-DDD6-D1E87563B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2964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A98C847-BFFE-B109-9958-5DB57E5A8E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403464"/>
            <a:ext cx="5181600" cy="399733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362993A0-60A3-B634-1B08-0961EE2490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403464"/>
            <a:ext cx="5181600" cy="399733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pic>
        <p:nvPicPr>
          <p:cNvPr id="6" name="Bildobjekt 5" descr="Logotyp Skaraborgs Kommunalförbund">
            <a:extLst>
              <a:ext uri="{FF2B5EF4-FFF2-40B4-BE49-F238E27FC236}">
                <a16:creationId xmlns:a16="http://schemas.microsoft.com/office/drawing/2014/main" id="{4CAFFED7-83A5-2D47-B8C8-F8142EC7C9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8820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646AF35-F3A3-03D9-DDD6-D1E87563B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2964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A98C847-BFFE-B109-9958-5DB57E5A8E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2403464"/>
            <a:ext cx="6169269" cy="399733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pic>
        <p:nvPicPr>
          <p:cNvPr id="6" name="Bildobjekt 5" descr="Logotyp Skaraborgs Kommunalförbund">
            <a:extLst>
              <a:ext uri="{FF2B5EF4-FFF2-40B4-BE49-F238E27FC236}">
                <a16:creationId xmlns:a16="http://schemas.microsoft.com/office/drawing/2014/main" id="{4CAFFED7-83A5-2D47-B8C8-F8142EC7C9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sp>
        <p:nvSpPr>
          <p:cNvPr id="5" name="Platshållare för innehåll 4">
            <a:extLst>
              <a:ext uri="{FF2B5EF4-FFF2-40B4-BE49-F238E27FC236}">
                <a16:creationId xmlns:a16="http://schemas.microsoft.com/office/drawing/2014/main" id="{FAD6BF2C-9108-B636-1164-E70E642E46C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162800" y="2286001"/>
            <a:ext cx="4414032" cy="4210050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pPr lvl="0"/>
            <a:r>
              <a:rPr lang="sv-SE"/>
              <a:t>Klicka här för att lägga till bild</a:t>
            </a:r>
          </a:p>
        </p:txBody>
      </p:sp>
    </p:spTree>
    <p:extLst>
      <p:ext uri="{BB962C8B-B14F-4D97-AF65-F5344CB8AC3E}">
        <p14:creationId xmlns:p14="http://schemas.microsoft.com/office/powerpoint/2010/main" val="119539683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123BFE6-FA96-C839-F132-33F2588C7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9013"/>
            <a:ext cx="3932237" cy="2026749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4723A8F4-E3FF-B273-EC4E-F94F139005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9013"/>
            <a:ext cx="6172200" cy="48720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1F6AF95B-79C4-CB9C-12EF-2A5C29CE6B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174023"/>
            <a:ext cx="3932237" cy="269496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pic>
        <p:nvPicPr>
          <p:cNvPr id="5" name="Bildobjekt 4" descr="Logotyp Skaraborgs Kommunalförbund">
            <a:extLst>
              <a:ext uri="{FF2B5EF4-FFF2-40B4-BE49-F238E27FC236}">
                <a16:creationId xmlns:a16="http://schemas.microsoft.com/office/drawing/2014/main" id="{A8712F50-F9D0-4CB7-4A87-96D2DEE30AF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029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Avsnittsrubrik (v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objekt 5">
            <a:extLst>
              <a:ext uri="{FF2B5EF4-FFF2-40B4-BE49-F238E27FC236}">
                <a16:creationId xmlns:a16="http://schemas.microsoft.com/office/drawing/2014/main" id="{5B84FD1B-5035-332C-D8BD-D639EC3F51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720" y="1314530"/>
            <a:ext cx="3509216" cy="5987599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6C6399E9-14EA-EAD2-7437-8683E1EFAFA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48634" y="1242647"/>
            <a:ext cx="8743952" cy="2387600"/>
          </a:xfrm>
        </p:spPr>
        <p:txBody>
          <a:bodyPr anchor="b"/>
          <a:lstStyle>
            <a:lvl1pPr algn="l">
              <a:defRPr sz="6000" b="1" spc="100" baseline="0">
                <a:solidFill>
                  <a:schemeClr val="tx1"/>
                </a:solidFill>
              </a:defRPr>
            </a:lvl1pPr>
          </a:lstStyle>
          <a:p>
            <a:r>
              <a:rPr lang="sv-SE"/>
              <a:t>Klicka för att lägg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3B79EF46-2D1D-CFE6-636B-3D1CE8CB2A8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48634" y="3722321"/>
            <a:ext cx="8743952" cy="1506903"/>
          </a:xfrm>
          <a:noFill/>
          <a:ln>
            <a:noFill/>
          </a:ln>
        </p:spPr>
        <p:txBody>
          <a:bodyPr/>
          <a:lstStyle>
            <a:lvl1pPr marL="0" indent="0" algn="l">
              <a:buNone/>
              <a:defRPr lang="sv-SE" dirty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sv-SE"/>
              <a:t>Klicka för att lägga till underrubrik </a:t>
            </a:r>
            <a:endParaRPr lang="sv-SE">
              <a:solidFill>
                <a:schemeClr val="bg1"/>
              </a:solidFill>
            </a:endParaRPr>
          </a:p>
        </p:txBody>
      </p:sp>
      <p:sp>
        <p:nvSpPr>
          <p:cNvPr id="13" name="Platshållare för datum 3">
            <a:extLst>
              <a:ext uri="{FF2B5EF4-FFF2-40B4-BE49-F238E27FC236}">
                <a16:creationId xmlns:a16="http://schemas.microsoft.com/office/drawing/2014/main" id="{551D10E2-D4C7-AFBB-9767-2FCDA8BC03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4498884E-4AF9-495A-A70A-3016585FDBAD}" type="datetime1">
              <a:rPr lang="sv-SE" smtClean="0"/>
              <a:t>2024-03-11</a:t>
            </a:fld>
            <a:endParaRPr lang="sv-SE"/>
          </a:p>
        </p:txBody>
      </p:sp>
      <p:sp>
        <p:nvSpPr>
          <p:cNvPr id="14" name="Platshållare för sidfot 4">
            <a:extLst>
              <a:ext uri="{FF2B5EF4-FFF2-40B4-BE49-F238E27FC236}">
                <a16:creationId xmlns:a16="http://schemas.microsoft.com/office/drawing/2014/main" id="{670E99AF-9003-FBE5-2DAD-6015BCA7E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sv-SE"/>
              <a:t>www.vardsamverkan.se/skaraborg/</a:t>
            </a:r>
          </a:p>
        </p:txBody>
      </p:sp>
      <p:sp>
        <p:nvSpPr>
          <p:cNvPr id="15" name="Platshållare för bildnummer 5">
            <a:extLst>
              <a:ext uri="{FF2B5EF4-FFF2-40B4-BE49-F238E27FC236}">
                <a16:creationId xmlns:a16="http://schemas.microsoft.com/office/drawing/2014/main" id="{7C77ABDA-702A-0A29-F37F-E8A4A73A6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359EE84F-F0AF-4D0C-8954-4D2D92E8E9D5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2CEB9459-B5D1-5696-1897-9EAEE54C316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985" y="5469128"/>
            <a:ext cx="2259157" cy="785108"/>
          </a:xfrm>
          <a:prstGeom prst="rect">
            <a:avLst/>
          </a:prstGeom>
        </p:spPr>
      </p:pic>
      <p:sp>
        <p:nvSpPr>
          <p:cNvPr id="5" name="Rektangel 4">
            <a:extLst>
              <a:ext uri="{FF2B5EF4-FFF2-40B4-BE49-F238E27FC236}">
                <a16:creationId xmlns:a16="http://schemas.microsoft.com/office/drawing/2014/main" id="{1B50F91B-4589-1AC5-92D4-0E74CED145F2}"/>
              </a:ext>
            </a:extLst>
          </p:cNvPr>
          <p:cNvSpPr/>
          <p:nvPr userDrawn="1"/>
        </p:nvSpPr>
        <p:spPr>
          <a:xfrm>
            <a:off x="648585" y="1594884"/>
            <a:ext cx="184076" cy="30621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9198986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0B56948-4129-5F6F-8AA1-9A28729EE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3001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pic>
        <p:nvPicPr>
          <p:cNvPr id="3" name="Bildobjekt 2" descr="Logotyp Skaraborgs Kommunalförbund">
            <a:extLst>
              <a:ext uri="{FF2B5EF4-FFF2-40B4-BE49-F238E27FC236}">
                <a16:creationId xmlns:a16="http://schemas.microsoft.com/office/drawing/2014/main" id="{C065CD3B-B138-A61C-210F-66B0B07F59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0141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 descr="Logotyp Skaraborgs Kommunalförbund">
            <a:extLst>
              <a:ext uri="{FF2B5EF4-FFF2-40B4-BE49-F238E27FC236}">
                <a16:creationId xmlns:a16="http://schemas.microsoft.com/office/drawing/2014/main" id="{326156A6-B6F7-3AF7-9257-60665C55506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17230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 descr="Logotyp Skaraborgs Kommunalförbund">
            <a:extLst>
              <a:ext uri="{FF2B5EF4-FFF2-40B4-BE49-F238E27FC236}">
                <a16:creationId xmlns:a16="http://schemas.microsoft.com/office/drawing/2014/main" id="{326156A6-B6F7-3AF7-9257-60665C55506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pic>
        <p:nvPicPr>
          <p:cNvPr id="3" name="Bildobjekt 2" descr="En bild som visar karta, text, kartbok&#10;&#10;Automatiskt genererad beskrivning">
            <a:extLst>
              <a:ext uri="{FF2B5EF4-FFF2-40B4-BE49-F238E27FC236}">
                <a16:creationId xmlns:a16="http://schemas.microsoft.com/office/drawing/2014/main" id="{12E87DCB-443D-2302-FB7B-2466E95AF3E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6592" y="-156410"/>
            <a:ext cx="7170820" cy="7170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4387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 descr="Logotyp Skaraborgs Kommunalförbund">
            <a:extLst>
              <a:ext uri="{FF2B5EF4-FFF2-40B4-BE49-F238E27FC236}">
                <a16:creationId xmlns:a16="http://schemas.microsoft.com/office/drawing/2014/main" id="{326156A6-B6F7-3AF7-9257-60665C55506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pic>
        <p:nvPicPr>
          <p:cNvPr id="3" name="Bildobjekt 2" descr="En bild som visar karta, text, kartbok&#10;&#10;Automatiskt genererad beskrivning">
            <a:extLst>
              <a:ext uri="{FF2B5EF4-FFF2-40B4-BE49-F238E27FC236}">
                <a16:creationId xmlns:a16="http://schemas.microsoft.com/office/drawing/2014/main" id="{12E87DCB-443D-2302-FB7B-2466E95AF3E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2440" y="-156410"/>
            <a:ext cx="7170820" cy="7170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78535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723D832-E307-72FE-A6BC-77526EBBD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A227595F-B6AC-F9A1-DD3C-D45C05460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pic>
        <p:nvPicPr>
          <p:cNvPr id="4" name="Bildobjekt 3" descr="Logotyp Skaraborgs Kommunalförbund">
            <a:extLst>
              <a:ext uri="{FF2B5EF4-FFF2-40B4-BE49-F238E27FC236}">
                <a16:creationId xmlns:a16="http://schemas.microsoft.com/office/drawing/2014/main" id="{C73287A4-443C-E2F2-E510-2724DCC5B0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pic>
        <p:nvPicPr>
          <p:cNvPr id="6" name="Bildobjekt 5" descr="En bild som visar cirkel, Färggrann, grön&#10;&#10;Automatiskt genererad beskrivning">
            <a:extLst>
              <a:ext uri="{FF2B5EF4-FFF2-40B4-BE49-F238E27FC236}">
                <a16:creationId xmlns:a16="http://schemas.microsoft.com/office/drawing/2014/main" id="{D542620B-28B5-1C6F-0FAF-0D7CBBC0B91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33815" y="696999"/>
            <a:ext cx="4758185" cy="6161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87664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723D832-E307-72FE-A6BC-77526EBBD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7418376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A227595F-B6AC-F9A1-DD3C-D45C05460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741837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pic>
        <p:nvPicPr>
          <p:cNvPr id="4" name="Bildobjekt 3" descr="Logotyp Skaraborgs Kommunalförbund">
            <a:extLst>
              <a:ext uri="{FF2B5EF4-FFF2-40B4-BE49-F238E27FC236}">
                <a16:creationId xmlns:a16="http://schemas.microsoft.com/office/drawing/2014/main" id="{C73287A4-443C-E2F2-E510-2724DCC5B0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sp>
        <p:nvSpPr>
          <p:cNvPr id="7" name="Platshållare för bild 6">
            <a:extLst>
              <a:ext uri="{FF2B5EF4-FFF2-40B4-BE49-F238E27FC236}">
                <a16:creationId xmlns:a16="http://schemas.microsoft.com/office/drawing/2014/main" id="{FD7C6EC9-E4CD-F26F-684B-89D9DB143A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14610" y="0"/>
            <a:ext cx="3577389" cy="6858000"/>
          </a:xfr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sv-SE"/>
              <a:t>Klicka på ikonen för att lägga till en bild</a:t>
            </a:r>
          </a:p>
        </p:txBody>
      </p:sp>
    </p:spTree>
    <p:extLst>
      <p:ext uri="{BB962C8B-B14F-4D97-AF65-F5344CB8AC3E}">
        <p14:creationId xmlns:p14="http://schemas.microsoft.com/office/powerpoint/2010/main" val="72345653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83CF109-D27D-7796-7F61-4E92764C7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5419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043BB4F-DE6E-0FA3-44A1-115662604B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05919"/>
            <a:ext cx="10515600" cy="3933335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pic>
        <p:nvPicPr>
          <p:cNvPr id="4" name="Bildobjekt 3" descr="Logotyp Skaraborgs Kommunalförbund">
            <a:extLst>
              <a:ext uri="{FF2B5EF4-FFF2-40B4-BE49-F238E27FC236}">
                <a16:creationId xmlns:a16="http://schemas.microsoft.com/office/drawing/2014/main" id="{F1A11B09-166D-9A8A-963A-E26EA56B2D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2356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83CF109-D27D-7796-7F61-4E92764C7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5419"/>
            <a:ext cx="7418901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043BB4F-DE6E-0FA3-44A1-115662604B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05919"/>
            <a:ext cx="7418901" cy="3933335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pic>
        <p:nvPicPr>
          <p:cNvPr id="4" name="Bildobjekt 3" descr="Logotyp Skaraborgs Kommunalförbund">
            <a:extLst>
              <a:ext uri="{FF2B5EF4-FFF2-40B4-BE49-F238E27FC236}">
                <a16:creationId xmlns:a16="http://schemas.microsoft.com/office/drawing/2014/main" id="{F1A11B09-166D-9A8A-963A-E26EA56B2D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sp>
        <p:nvSpPr>
          <p:cNvPr id="5" name="Platshållare för bild 6">
            <a:extLst>
              <a:ext uri="{FF2B5EF4-FFF2-40B4-BE49-F238E27FC236}">
                <a16:creationId xmlns:a16="http://schemas.microsoft.com/office/drawing/2014/main" id="{7034A200-6AF3-9794-649C-3D835A77D8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14610" y="0"/>
            <a:ext cx="3577389" cy="6858000"/>
          </a:xfr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sv-SE"/>
              <a:t>Klicka på ikonen för att lägga till en bild</a:t>
            </a:r>
          </a:p>
        </p:txBody>
      </p:sp>
    </p:spTree>
    <p:extLst>
      <p:ext uri="{BB962C8B-B14F-4D97-AF65-F5344CB8AC3E}">
        <p14:creationId xmlns:p14="http://schemas.microsoft.com/office/powerpoint/2010/main" val="152156006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646AF35-F3A3-03D9-DDD6-D1E87563B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2964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A98C847-BFFE-B109-9958-5DB57E5A8E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403464"/>
            <a:ext cx="5181600" cy="399733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362993A0-60A3-B634-1B08-0961EE2490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403464"/>
            <a:ext cx="5181600" cy="399733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pic>
        <p:nvPicPr>
          <p:cNvPr id="6" name="Bildobjekt 5" descr="Logotyp Skaraborgs Kommunalförbund">
            <a:extLst>
              <a:ext uri="{FF2B5EF4-FFF2-40B4-BE49-F238E27FC236}">
                <a16:creationId xmlns:a16="http://schemas.microsoft.com/office/drawing/2014/main" id="{4CAFFED7-83A5-2D47-B8C8-F8142EC7C9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54781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646AF35-F3A3-03D9-DDD6-D1E87563B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2964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A98C847-BFFE-B109-9958-5DB57E5A8E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2403464"/>
            <a:ext cx="6169269" cy="399733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pic>
        <p:nvPicPr>
          <p:cNvPr id="6" name="Bildobjekt 5" descr="Logotyp Skaraborgs Kommunalförbund">
            <a:extLst>
              <a:ext uri="{FF2B5EF4-FFF2-40B4-BE49-F238E27FC236}">
                <a16:creationId xmlns:a16="http://schemas.microsoft.com/office/drawing/2014/main" id="{4CAFFED7-83A5-2D47-B8C8-F8142EC7C9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sp>
        <p:nvSpPr>
          <p:cNvPr id="5" name="Platshållare för innehåll 4">
            <a:extLst>
              <a:ext uri="{FF2B5EF4-FFF2-40B4-BE49-F238E27FC236}">
                <a16:creationId xmlns:a16="http://schemas.microsoft.com/office/drawing/2014/main" id="{FAD6BF2C-9108-B636-1164-E70E642E46C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162800" y="2286001"/>
            <a:ext cx="4414032" cy="4210050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pPr lvl="0"/>
            <a:r>
              <a:rPr lang="sv-SE"/>
              <a:t>Klicka här för att lägga till bild</a:t>
            </a:r>
          </a:p>
        </p:txBody>
      </p:sp>
    </p:spTree>
    <p:extLst>
      <p:ext uri="{BB962C8B-B14F-4D97-AF65-F5344CB8AC3E}">
        <p14:creationId xmlns:p14="http://schemas.microsoft.com/office/powerpoint/2010/main" val="3091329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Avsnittsrubrik (blå)">
    <p:bg>
      <p:bgPr>
        <a:solidFill>
          <a:schemeClr val="accent2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objekt 5">
            <a:extLst>
              <a:ext uri="{FF2B5EF4-FFF2-40B4-BE49-F238E27FC236}">
                <a16:creationId xmlns:a16="http://schemas.microsoft.com/office/drawing/2014/main" id="{5B84FD1B-5035-332C-D8BD-D639EC3F51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720" y="1314530"/>
            <a:ext cx="3509216" cy="5987599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6C6399E9-14EA-EAD2-7437-8683E1EFAFA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48634" y="1242647"/>
            <a:ext cx="8743952" cy="2387600"/>
          </a:xfrm>
        </p:spPr>
        <p:txBody>
          <a:bodyPr anchor="b"/>
          <a:lstStyle>
            <a:lvl1pPr algn="l">
              <a:defRPr sz="6000" b="1" spc="100" baseline="0">
                <a:solidFill>
                  <a:schemeClr val="tx1"/>
                </a:solidFill>
              </a:defRPr>
            </a:lvl1pPr>
          </a:lstStyle>
          <a:p>
            <a:r>
              <a:rPr lang="sv-SE"/>
              <a:t>Klicka för att lägg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3B79EF46-2D1D-CFE6-636B-3D1CE8CB2A8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48634" y="3722321"/>
            <a:ext cx="8743952" cy="1506903"/>
          </a:xfrm>
          <a:noFill/>
          <a:ln>
            <a:noFill/>
          </a:ln>
        </p:spPr>
        <p:txBody>
          <a:bodyPr/>
          <a:lstStyle>
            <a:lvl1pPr marL="0" indent="0" algn="l">
              <a:buNone/>
              <a:defRPr lang="sv-SE" dirty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sv-SE"/>
              <a:t>Klicka för att lägga till underrubrik </a:t>
            </a:r>
            <a:endParaRPr lang="sv-SE">
              <a:solidFill>
                <a:schemeClr val="bg1"/>
              </a:solidFill>
            </a:endParaRPr>
          </a:p>
        </p:txBody>
      </p:sp>
      <p:sp>
        <p:nvSpPr>
          <p:cNvPr id="13" name="Platshållare för datum 3">
            <a:extLst>
              <a:ext uri="{FF2B5EF4-FFF2-40B4-BE49-F238E27FC236}">
                <a16:creationId xmlns:a16="http://schemas.microsoft.com/office/drawing/2014/main" id="{551D10E2-D4C7-AFBB-9767-2FCDA8BC03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BE66EEAC-A2E1-4D86-9731-288F98F2518D}" type="datetime1">
              <a:rPr lang="sv-SE" smtClean="0"/>
              <a:t>2024-03-11</a:t>
            </a:fld>
            <a:endParaRPr lang="sv-SE"/>
          </a:p>
        </p:txBody>
      </p:sp>
      <p:sp>
        <p:nvSpPr>
          <p:cNvPr id="14" name="Platshållare för sidfot 4">
            <a:extLst>
              <a:ext uri="{FF2B5EF4-FFF2-40B4-BE49-F238E27FC236}">
                <a16:creationId xmlns:a16="http://schemas.microsoft.com/office/drawing/2014/main" id="{670E99AF-9003-FBE5-2DAD-6015BCA7E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sv-SE"/>
              <a:t>www.vardsamverkan.se/skaraborg/</a:t>
            </a:r>
          </a:p>
        </p:txBody>
      </p:sp>
      <p:sp>
        <p:nvSpPr>
          <p:cNvPr id="15" name="Platshållare för bildnummer 5">
            <a:extLst>
              <a:ext uri="{FF2B5EF4-FFF2-40B4-BE49-F238E27FC236}">
                <a16:creationId xmlns:a16="http://schemas.microsoft.com/office/drawing/2014/main" id="{7C77ABDA-702A-0A29-F37F-E8A4A73A6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359EE84F-F0AF-4D0C-8954-4D2D92E8E9D5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2CEB9459-B5D1-5696-1897-9EAEE54C316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985" y="5469128"/>
            <a:ext cx="2259157" cy="785108"/>
          </a:xfrm>
          <a:prstGeom prst="rect">
            <a:avLst/>
          </a:prstGeom>
        </p:spPr>
      </p:pic>
      <p:sp>
        <p:nvSpPr>
          <p:cNvPr id="5" name="Rektangel 4">
            <a:extLst>
              <a:ext uri="{FF2B5EF4-FFF2-40B4-BE49-F238E27FC236}">
                <a16:creationId xmlns:a16="http://schemas.microsoft.com/office/drawing/2014/main" id="{1B50F91B-4589-1AC5-92D4-0E74CED145F2}"/>
              </a:ext>
            </a:extLst>
          </p:cNvPr>
          <p:cNvSpPr/>
          <p:nvPr userDrawn="1"/>
        </p:nvSpPr>
        <p:spPr>
          <a:xfrm>
            <a:off x="648585" y="1594884"/>
            <a:ext cx="184076" cy="30621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9670369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123BFE6-FA96-C839-F132-33F2588C7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9013"/>
            <a:ext cx="3932237" cy="2026749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4723A8F4-E3FF-B273-EC4E-F94F139005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9013"/>
            <a:ext cx="6172200" cy="48720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1F6AF95B-79C4-CB9C-12EF-2A5C29CE6B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174023"/>
            <a:ext cx="3932237" cy="269496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pic>
        <p:nvPicPr>
          <p:cNvPr id="5" name="Bildobjekt 4" descr="Logotyp Skaraborgs Kommunalförbund">
            <a:extLst>
              <a:ext uri="{FF2B5EF4-FFF2-40B4-BE49-F238E27FC236}">
                <a16:creationId xmlns:a16="http://schemas.microsoft.com/office/drawing/2014/main" id="{A8712F50-F9D0-4CB7-4A87-96D2DEE30AF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02127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0B56948-4129-5F6F-8AA1-9A28729EE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3001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pic>
        <p:nvPicPr>
          <p:cNvPr id="3" name="Bildobjekt 2" descr="Logotyp Skaraborgs Kommunalförbund">
            <a:extLst>
              <a:ext uri="{FF2B5EF4-FFF2-40B4-BE49-F238E27FC236}">
                <a16:creationId xmlns:a16="http://schemas.microsoft.com/office/drawing/2014/main" id="{C065CD3B-B138-A61C-210F-66B0B07F59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190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 descr="Logotyp Skaraborgs Kommunalförbund">
            <a:extLst>
              <a:ext uri="{FF2B5EF4-FFF2-40B4-BE49-F238E27FC236}">
                <a16:creationId xmlns:a16="http://schemas.microsoft.com/office/drawing/2014/main" id="{326156A6-B6F7-3AF7-9257-60665C55506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11042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ubrik och innehål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tshållare för text 10">
            <a:extLst>
              <a:ext uri="{FF2B5EF4-FFF2-40B4-BE49-F238E27FC236}">
                <a16:creationId xmlns:a16="http://schemas.microsoft.com/office/drawing/2014/main" id="{5036E80B-A299-4D41-AE70-83D0E6C19C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567558"/>
            <a:ext cx="11017250" cy="2861441"/>
          </a:xfrm>
        </p:spPr>
        <p:txBody>
          <a:bodyPr lIns="0" tIns="0" rIns="0" bIns="0" anchor="b" anchorCtr="0">
            <a:noAutofit/>
          </a:bodyPr>
          <a:lstStyle>
            <a:lvl1pPr marL="0" indent="0" algn="ctr">
              <a:buFontTx/>
              <a:buNone/>
              <a:defRPr sz="6400" b="1" i="1" spc="-150">
                <a:solidFill>
                  <a:schemeClr val="bg1"/>
                </a:solidFill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7711573E-A906-394A-A102-624677298AA5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587375" y="3476942"/>
            <a:ext cx="11017250" cy="666432"/>
          </a:xfrm>
        </p:spPr>
        <p:txBody>
          <a:bodyPr>
            <a:normAutofit/>
          </a:bodyPr>
          <a:lstStyle>
            <a:lvl1pPr marL="0" indent="0" algn="ctr">
              <a:buNone/>
              <a:defRPr sz="2400" b="1" i="1">
                <a:solidFill>
                  <a:srgbClr val="FCC800"/>
                </a:solidFill>
                <a:latin typeface="Memphis Medium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UNDERRUBRIK</a:t>
            </a:r>
          </a:p>
        </p:txBody>
      </p:sp>
    </p:spTree>
    <p:extLst>
      <p:ext uri="{BB962C8B-B14F-4D97-AF65-F5344CB8AC3E}">
        <p14:creationId xmlns:p14="http://schemas.microsoft.com/office/powerpoint/2010/main" val="710965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  <p15:guide id="2" orient="horz" pos="232">
          <p15:clr>
            <a:srgbClr val="FBAE40"/>
          </p15:clr>
        </p15:guide>
        <p15:guide id="3" pos="234">
          <p15:clr>
            <a:srgbClr val="FBAE40"/>
          </p15:clr>
        </p15:guide>
        <p15:guide id="4" pos="7446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vsnittsrubri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text 10">
            <a:extLst>
              <a:ext uri="{FF2B5EF4-FFF2-40B4-BE49-F238E27FC236}">
                <a16:creationId xmlns:a16="http://schemas.microsoft.com/office/drawing/2014/main" id="{F7835F16-B59B-8647-B413-57BD60BCD0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378372"/>
            <a:ext cx="11017250" cy="6053959"/>
          </a:xfrm>
        </p:spPr>
        <p:txBody>
          <a:bodyPr anchor="ctr" anchorCtr="0">
            <a:noAutofit/>
          </a:bodyPr>
          <a:lstStyle>
            <a:lvl1pPr marL="0" indent="0" algn="ctr">
              <a:buFontTx/>
              <a:buNone/>
              <a:defRPr sz="6400" b="1" i="1" spc="-150">
                <a:solidFill>
                  <a:schemeClr val="bg1"/>
                </a:solidFill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</p:spTree>
    <p:extLst>
      <p:ext uri="{BB962C8B-B14F-4D97-AF65-F5344CB8AC3E}">
        <p14:creationId xmlns:p14="http://schemas.microsoft.com/office/powerpoint/2010/main" val="2583153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bg>
      <p:bgPr>
        <a:solidFill>
          <a:schemeClr val="accent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tshållare för text 10">
            <a:extLst>
              <a:ext uri="{FF2B5EF4-FFF2-40B4-BE49-F238E27FC236}">
                <a16:creationId xmlns:a16="http://schemas.microsoft.com/office/drawing/2014/main" id="{5036E80B-A299-4D41-AE70-83D0E6C19C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567558"/>
            <a:ext cx="11017250" cy="2861441"/>
          </a:xfrm>
        </p:spPr>
        <p:txBody>
          <a:bodyPr lIns="0" tIns="0" rIns="0" bIns="0" anchor="b" anchorCtr="0">
            <a:noAutofit/>
          </a:bodyPr>
          <a:lstStyle>
            <a:lvl1pPr marL="0" indent="0" algn="ctr">
              <a:buFontTx/>
              <a:buNone/>
              <a:defRPr sz="6400" b="1" i="1" spc="-150">
                <a:solidFill>
                  <a:schemeClr val="accent3"/>
                </a:solidFill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8BDBF950-530B-DB40-A562-5FBFD5B1DE08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587649" y="3476942"/>
            <a:ext cx="11017250" cy="666432"/>
          </a:xfrm>
        </p:spPr>
        <p:txBody>
          <a:bodyPr>
            <a:normAutofit/>
          </a:bodyPr>
          <a:lstStyle>
            <a:lvl1pPr marL="0" indent="0" algn="ctr">
              <a:buNone/>
              <a:defRPr sz="2400" b="1" i="1">
                <a:solidFill>
                  <a:srgbClr val="FCC800"/>
                </a:solidFill>
                <a:latin typeface="Memphis Medium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UNDERRUBRIK</a:t>
            </a:r>
          </a:p>
        </p:txBody>
      </p:sp>
    </p:spTree>
    <p:extLst>
      <p:ext uri="{BB962C8B-B14F-4D97-AF65-F5344CB8AC3E}">
        <p14:creationId xmlns:p14="http://schemas.microsoft.com/office/powerpoint/2010/main" val="1306989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  <p15:guide id="2" orient="horz" pos="232">
          <p15:clr>
            <a:srgbClr val="FBAE40"/>
          </p15:clr>
        </p15:guide>
        <p15:guide id="3" pos="234">
          <p15:clr>
            <a:srgbClr val="FBAE40"/>
          </p15:clr>
        </p15:guide>
        <p15:guide id="4" pos="7446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nittsrubrik">
    <p:bg>
      <p:bgPr>
        <a:solidFill>
          <a:schemeClr val="accent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text 10">
            <a:extLst>
              <a:ext uri="{FF2B5EF4-FFF2-40B4-BE49-F238E27FC236}">
                <a16:creationId xmlns:a16="http://schemas.microsoft.com/office/drawing/2014/main" id="{F7835F16-B59B-8647-B413-57BD60BCD0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378372"/>
            <a:ext cx="11017250" cy="6053959"/>
          </a:xfrm>
        </p:spPr>
        <p:txBody>
          <a:bodyPr anchor="ctr" anchorCtr="0">
            <a:noAutofit/>
          </a:bodyPr>
          <a:lstStyle>
            <a:lvl1pPr marL="0" indent="0" algn="ctr">
              <a:buFontTx/>
              <a:buNone/>
              <a:defRPr sz="6400" b="1" i="1" spc="-150">
                <a:solidFill>
                  <a:schemeClr val="accent3"/>
                </a:solidFill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</p:spTree>
    <p:extLst>
      <p:ext uri="{BB962C8B-B14F-4D97-AF65-F5344CB8AC3E}">
        <p14:creationId xmlns:p14="http://schemas.microsoft.com/office/powerpoint/2010/main" val="3597168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ubrik och innehål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tshållare för text 10">
            <a:extLst>
              <a:ext uri="{FF2B5EF4-FFF2-40B4-BE49-F238E27FC236}">
                <a16:creationId xmlns:a16="http://schemas.microsoft.com/office/drawing/2014/main" id="{5036E80B-A299-4D41-AE70-83D0E6C19C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567558"/>
            <a:ext cx="11017250" cy="2861441"/>
          </a:xfrm>
        </p:spPr>
        <p:txBody>
          <a:bodyPr lIns="0" tIns="0" rIns="0" bIns="0" anchor="b" anchorCtr="0">
            <a:noAutofit/>
          </a:bodyPr>
          <a:lstStyle>
            <a:lvl1pPr marL="0" indent="0" algn="ctr">
              <a:buFontTx/>
              <a:buNone/>
              <a:defRPr sz="6400" b="1" i="1" spc="-150">
                <a:solidFill>
                  <a:schemeClr val="bg1"/>
                </a:solidFill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  <p:sp>
        <p:nvSpPr>
          <p:cNvPr id="7" name="Platshållare för text 3">
            <a:extLst>
              <a:ext uri="{FF2B5EF4-FFF2-40B4-BE49-F238E27FC236}">
                <a16:creationId xmlns:a16="http://schemas.microsoft.com/office/drawing/2014/main" id="{7A257B50-E510-0547-B9A2-2267CE8F2E53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587649" y="3476942"/>
            <a:ext cx="11017250" cy="666432"/>
          </a:xfrm>
        </p:spPr>
        <p:txBody>
          <a:bodyPr>
            <a:normAutofit/>
          </a:bodyPr>
          <a:lstStyle>
            <a:lvl1pPr marL="0" indent="0" algn="ctr">
              <a:buNone/>
              <a:defRPr sz="2400" b="1" i="1">
                <a:solidFill>
                  <a:schemeClr val="accent3"/>
                </a:solidFill>
                <a:latin typeface="Memphis Medium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UNDERRUBRIK</a:t>
            </a:r>
          </a:p>
        </p:txBody>
      </p:sp>
    </p:spTree>
    <p:extLst>
      <p:ext uri="{BB962C8B-B14F-4D97-AF65-F5344CB8AC3E}">
        <p14:creationId xmlns:p14="http://schemas.microsoft.com/office/powerpoint/2010/main" val="2797904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  <p15:guide id="2" orient="horz" pos="232">
          <p15:clr>
            <a:srgbClr val="FBAE40"/>
          </p15:clr>
        </p15:guide>
        <p15:guide id="3" pos="234">
          <p15:clr>
            <a:srgbClr val="FBAE40"/>
          </p15:clr>
        </p15:guide>
        <p15:guide id="4" pos="7446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vsnittsrubri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text 10">
            <a:extLst>
              <a:ext uri="{FF2B5EF4-FFF2-40B4-BE49-F238E27FC236}">
                <a16:creationId xmlns:a16="http://schemas.microsoft.com/office/drawing/2014/main" id="{F7835F16-B59B-8647-B413-57BD60BCD0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378372"/>
            <a:ext cx="11017250" cy="6053959"/>
          </a:xfrm>
        </p:spPr>
        <p:txBody>
          <a:bodyPr anchor="ctr" anchorCtr="0">
            <a:noAutofit/>
          </a:bodyPr>
          <a:lstStyle>
            <a:lvl1pPr marL="0" indent="0" algn="ctr">
              <a:buFontTx/>
              <a:buNone/>
              <a:defRPr sz="6400" b="1" i="1" spc="-150">
                <a:solidFill>
                  <a:schemeClr val="bg1"/>
                </a:solidFill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</p:spTree>
    <p:extLst>
      <p:ext uri="{BB962C8B-B14F-4D97-AF65-F5344CB8AC3E}">
        <p14:creationId xmlns:p14="http://schemas.microsoft.com/office/powerpoint/2010/main" val="95069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 och innehåll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tshållare för text 10">
            <a:extLst>
              <a:ext uri="{FF2B5EF4-FFF2-40B4-BE49-F238E27FC236}">
                <a16:creationId xmlns:a16="http://schemas.microsoft.com/office/drawing/2014/main" id="{5036E80B-A299-4D41-AE70-83D0E6C19C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567558"/>
            <a:ext cx="11017250" cy="2861441"/>
          </a:xfrm>
        </p:spPr>
        <p:txBody>
          <a:bodyPr lIns="0" tIns="0" rIns="0" bIns="0" anchor="b" anchorCtr="0">
            <a:noAutofit/>
          </a:bodyPr>
          <a:lstStyle>
            <a:lvl1pPr marL="0" indent="0" algn="ctr">
              <a:buFontTx/>
              <a:buNone/>
              <a:defRPr sz="6400" b="1" i="1" spc="-150">
                <a:solidFill>
                  <a:schemeClr val="bg1"/>
                </a:solidFill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B155829C-A73F-1141-BE1A-589398934EDB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587649" y="3476942"/>
            <a:ext cx="11017250" cy="666432"/>
          </a:xfrm>
        </p:spPr>
        <p:txBody>
          <a:bodyPr>
            <a:normAutofit/>
          </a:bodyPr>
          <a:lstStyle>
            <a:lvl1pPr marL="0" indent="0" algn="ctr">
              <a:buNone/>
              <a:defRPr sz="2400" b="1" i="1">
                <a:solidFill>
                  <a:schemeClr val="accent3"/>
                </a:solidFill>
                <a:latin typeface="Memphis Medium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UNDERRUBRIK</a:t>
            </a:r>
          </a:p>
        </p:txBody>
      </p:sp>
    </p:spTree>
    <p:extLst>
      <p:ext uri="{BB962C8B-B14F-4D97-AF65-F5344CB8AC3E}">
        <p14:creationId xmlns:p14="http://schemas.microsoft.com/office/powerpoint/2010/main" val="3600330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  <p15:guide id="2" orient="horz" pos="232">
          <p15:clr>
            <a:srgbClr val="FBAE40"/>
          </p15:clr>
        </p15:guide>
        <p15:guide id="3" pos="234">
          <p15:clr>
            <a:srgbClr val="FBAE40"/>
          </p15:clr>
        </p15:guide>
        <p15:guide id="4" pos="7446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 (v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>
            <a:extLst>
              <a:ext uri="{FF2B5EF4-FFF2-40B4-BE49-F238E27FC236}">
                <a16:creationId xmlns:a16="http://schemas.microsoft.com/office/drawing/2014/main" id="{D6502D35-8BF7-3E8F-4800-4D97EE5DC8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720" y="1314530"/>
            <a:ext cx="3509216" cy="5987599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6B88FB92-C4D1-4793-F282-EC92B63E5C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7030297-C5EF-6ABD-F8C1-A52C1B02B8E3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lnSpc>
                <a:spcPct val="110000"/>
              </a:lnSpc>
              <a:spcAft>
                <a:spcPts val="300"/>
              </a:spcAft>
              <a:defRPr/>
            </a:lvl1pPr>
            <a:lvl2pPr marL="627063" indent="-228600">
              <a:lnSpc>
                <a:spcPct val="110000"/>
              </a:lnSpc>
              <a:spcAft>
                <a:spcPts val="300"/>
              </a:spcAft>
              <a:defRPr/>
            </a:lvl2pPr>
            <a:lvl3pPr marL="989013" indent="-228600">
              <a:lnSpc>
                <a:spcPct val="110000"/>
              </a:lnSpc>
              <a:spcAft>
                <a:spcPts val="300"/>
              </a:spcAft>
              <a:defRPr/>
            </a:lvl3pPr>
            <a:lvl4pPr marL="1339850" indent="-228600">
              <a:lnSpc>
                <a:spcPct val="110000"/>
              </a:lnSpc>
              <a:spcAft>
                <a:spcPts val="300"/>
              </a:spcAft>
              <a:defRPr/>
            </a:lvl4pPr>
            <a:lvl5pPr marL="1701800" indent="-228600">
              <a:lnSpc>
                <a:spcPct val="110000"/>
              </a:lnSpc>
              <a:spcAft>
                <a:spcPts val="300"/>
              </a:spcAft>
              <a:defRPr/>
            </a:lvl5pPr>
          </a:lstStyle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FC76EB2-A3AE-6055-2CE3-DFB51FFA6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388E6-1E12-4575-B0F1-70D8BD503DCD}" type="datetime1">
              <a:rPr lang="sv-SE" smtClean="0"/>
              <a:t>2024-03-11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CAE6ACA-4DA4-E4D5-ECDC-A089507DC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8FB8DCC-6FB5-C08E-E8D6-629EC2F3E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3873270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vsnittsrubrik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text 10">
            <a:extLst>
              <a:ext uri="{FF2B5EF4-FFF2-40B4-BE49-F238E27FC236}">
                <a16:creationId xmlns:a16="http://schemas.microsoft.com/office/drawing/2014/main" id="{F7835F16-B59B-8647-B413-57BD60BCD0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378372"/>
            <a:ext cx="11017250" cy="6053959"/>
          </a:xfrm>
        </p:spPr>
        <p:txBody>
          <a:bodyPr anchor="ctr" anchorCtr="0">
            <a:noAutofit/>
          </a:bodyPr>
          <a:lstStyle>
            <a:lvl1pPr marL="0" indent="0" algn="ctr">
              <a:buFontTx/>
              <a:buNone/>
              <a:defRPr sz="6400" b="1" i="1" spc="-150">
                <a:solidFill>
                  <a:schemeClr val="bg1"/>
                </a:solidFill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</p:spTree>
    <p:extLst>
      <p:ext uri="{BB962C8B-B14F-4D97-AF65-F5344CB8AC3E}">
        <p14:creationId xmlns:p14="http://schemas.microsoft.com/office/powerpoint/2010/main" val="665475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itat_svar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7A284E6E-E647-1A4F-8D8F-2CCC4CB1FC6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2083276"/>
            <a:ext cx="11017250" cy="2691449"/>
          </a:xfrm>
        </p:spPr>
        <p:txBody>
          <a:bodyPr anchor="ctr" anchorCtr="0">
            <a:normAutofit/>
          </a:bodyPr>
          <a:lstStyle>
            <a:lvl1pPr marL="0" indent="0" algn="ctr">
              <a:lnSpc>
                <a:spcPts val="3600"/>
              </a:lnSpc>
              <a:spcBef>
                <a:spcPts val="0"/>
              </a:spcBef>
              <a:buFontTx/>
              <a:buNone/>
              <a:defRPr sz="3600" b="1" i="1">
                <a:effectLst>
                  <a:outerShdw blurRad="77544" dist="61715" dir="5400000" algn="ctr" rotWithShape="0">
                    <a:srgbClr val="000000">
                      <a:alpha val="25139"/>
                    </a:srgbClr>
                  </a:outerShdw>
                </a:effectLst>
                <a:latin typeface="Memphis" pitchFamily="2" charset="0"/>
              </a:defRPr>
            </a:lvl1pPr>
          </a:lstStyle>
          <a:p>
            <a:pPr lvl="0"/>
            <a:r>
              <a:rPr lang="sv-SE"/>
              <a:t>citat</a:t>
            </a:r>
          </a:p>
        </p:txBody>
      </p:sp>
      <p:sp>
        <p:nvSpPr>
          <p:cNvPr id="5" name="Platshållare för text 10">
            <a:extLst>
              <a:ext uri="{FF2B5EF4-FFF2-40B4-BE49-F238E27FC236}">
                <a16:creationId xmlns:a16="http://schemas.microsoft.com/office/drawing/2014/main" id="{75E24AB2-81A5-174E-9643-1E8E9529318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87375" y="968128"/>
            <a:ext cx="11017250" cy="1115148"/>
          </a:xfrm>
        </p:spPr>
        <p:txBody>
          <a:bodyPr lIns="0" tIns="0" rIns="0" bIns="0" anchor="ctr" anchorCtr="0">
            <a:noAutofit/>
          </a:bodyPr>
          <a:lstStyle>
            <a:lvl1pPr marL="0" indent="0" algn="ctr">
              <a:buFontTx/>
              <a:buNone/>
              <a:defRPr sz="3600" b="1" i="1" spc="0">
                <a:solidFill>
                  <a:schemeClr val="tx1"/>
                </a:solidFill>
                <a:effectLst>
                  <a:outerShdw blurRad="76200" dist="50800" dir="5400000" algn="ctr" rotWithShape="0">
                    <a:srgbClr val="000000">
                      <a:alpha val="25000"/>
                    </a:srgbClr>
                  </a:outerShdw>
                </a:effectLst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</p:spTree>
    <p:extLst>
      <p:ext uri="{BB962C8B-B14F-4D97-AF65-F5344CB8AC3E}">
        <p14:creationId xmlns:p14="http://schemas.microsoft.com/office/powerpoint/2010/main" val="2790879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_vit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text 3">
            <a:extLst>
              <a:ext uri="{FF2B5EF4-FFF2-40B4-BE49-F238E27FC236}">
                <a16:creationId xmlns:a16="http://schemas.microsoft.com/office/drawing/2014/main" id="{A0B17700-3A4F-5546-8D80-7CF603D69D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2083276"/>
            <a:ext cx="11017250" cy="2691449"/>
          </a:xfrm>
        </p:spPr>
        <p:txBody>
          <a:bodyPr anchor="ctr" anchorCtr="0">
            <a:normAutofit/>
          </a:bodyPr>
          <a:lstStyle>
            <a:lvl1pPr marL="0" indent="0" algn="ctr">
              <a:lnSpc>
                <a:spcPts val="3600"/>
              </a:lnSpc>
              <a:spcBef>
                <a:spcPts val="0"/>
              </a:spcBef>
              <a:buFontTx/>
              <a:buNone/>
              <a:defRPr sz="3600" b="1" i="1">
                <a:solidFill>
                  <a:schemeClr val="bg1"/>
                </a:solidFill>
                <a:effectLst>
                  <a:outerShdw blurRad="77544" dist="61715" dir="5400000" algn="ctr" rotWithShape="0">
                    <a:srgbClr val="000000">
                      <a:alpha val="25139"/>
                    </a:srgbClr>
                  </a:outerShdw>
                </a:effectLst>
                <a:latin typeface="Memphis" pitchFamily="2" charset="0"/>
              </a:defRPr>
            </a:lvl1pPr>
          </a:lstStyle>
          <a:p>
            <a:pPr lvl="0"/>
            <a:r>
              <a:rPr lang="sv-SE"/>
              <a:t>citat</a:t>
            </a:r>
          </a:p>
        </p:txBody>
      </p:sp>
      <p:sp>
        <p:nvSpPr>
          <p:cNvPr id="9" name="Platshållare för text 10">
            <a:extLst>
              <a:ext uri="{FF2B5EF4-FFF2-40B4-BE49-F238E27FC236}">
                <a16:creationId xmlns:a16="http://schemas.microsoft.com/office/drawing/2014/main" id="{7D1D95D6-C3DA-6841-99B9-1D0437D7FE0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87375" y="968128"/>
            <a:ext cx="11017250" cy="1115148"/>
          </a:xfrm>
        </p:spPr>
        <p:txBody>
          <a:bodyPr lIns="0" tIns="0" rIns="0" bIns="0" anchor="ctr" anchorCtr="0">
            <a:noAutofit/>
          </a:bodyPr>
          <a:lstStyle>
            <a:lvl1pPr marL="0" indent="0" algn="ctr">
              <a:buFontTx/>
              <a:buNone/>
              <a:defRPr sz="3600" b="1" i="1" spc="0">
                <a:solidFill>
                  <a:schemeClr val="bg1"/>
                </a:solidFill>
                <a:effectLst>
                  <a:outerShdw blurRad="76200" dist="50800" dir="5400000" algn="ctr" rotWithShape="0">
                    <a:srgbClr val="000000">
                      <a:alpha val="25000"/>
                    </a:srgbClr>
                  </a:outerShdw>
                </a:effectLst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</p:spTree>
    <p:extLst>
      <p:ext uri="{BB962C8B-B14F-4D97-AF65-F5344CB8AC3E}">
        <p14:creationId xmlns:p14="http://schemas.microsoft.com/office/powerpoint/2010/main" val="4286060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i placering">
    <p:bg>
      <p:bgPr>
        <a:solidFill>
          <a:schemeClr val="bg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6681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+ fri placering">
    <p:bg>
      <p:bgPr>
        <a:solidFill>
          <a:schemeClr val="bg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9">
            <a:extLst>
              <a:ext uri="{FF2B5EF4-FFF2-40B4-BE49-F238E27FC236}">
                <a16:creationId xmlns:a16="http://schemas.microsoft.com/office/drawing/2014/main" id="{E4517F12-FBC5-6B45-9602-AA63F2E2A5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7391" y="350520"/>
            <a:ext cx="11017234" cy="964800"/>
          </a:xfrm>
        </p:spPr>
        <p:txBody>
          <a:bodyPr anchor="ctr" anchorCtr="0">
            <a:noAutofit/>
          </a:bodyPr>
          <a:lstStyle>
            <a:lvl1pPr algn="ctr">
              <a:defRPr sz="3600" b="1" i="1" spc="0">
                <a:latin typeface="Memphis" pitchFamily="2" charset="0"/>
              </a:defRPr>
            </a:lvl1pPr>
          </a:lstStyle>
          <a:p>
            <a:r>
              <a:rPr lang="sv-SE"/>
              <a:t>RUBRIK</a:t>
            </a:r>
          </a:p>
        </p:txBody>
      </p:sp>
    </p:spTree>
    <p:extLst>
      <p:ext uri="{BB962C8B-B14F-4D97-AF65-F5344CB8AC3E}">
        <p14:creationId xmlns:p14="http://schemas.microsoft.com/office/powerpoint/2010/main" val="1894465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bild, utry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bild 6">
            <a:extLst>
              <a:ext uri="{FF2B5EF4-FFF2-40B4-BE49-F238E27FC236}">
                <a16:creationId xmlns:a16="http://schemas.microsoft.com/office/drawing/2014/main" id="{023BDBCA-75E2-3746-A978-EE0CA1986F2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64287" y="1484852"/>
            <a:ext cx="5240321" cy="4785773"/>
          </a:xfr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10" name="Rubrik 9">
            <a:extLst>
              <a:ext uri="{FF2B5EF4-FFF2-40B4-BE49-F238E27FC236}">
                <a16:creationId xmlns:a16="http://schemas.microsoft.com/office/drawing/2014/main" id="{1193F1C6-A921-2D4E-A1E7-E9687FB455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7391" y="350520"/>
            <a:ext cx="11017234" cy="964800"/>
          </a:xfrm>
        </p:spPr>
        <p:txBody>
          <a:bodyPr anchor="ctr" anchorCtr="0">
            <a:noAutofit/>
          </a:bodyPr>
          <a:lstStyle>
            <a:lvl1pPr algn="ctr">
              <a:defRPr sz="3600" b="1" i="1" spc="0">
                <a:latin typeface="Memphis" pitchFamily="2" charset="0"/>
              </a:defRPr>
            </a:lvl1pPr>
          </a:lstStyle>
          <a:p>
            <a:r>
              <a:rPr lang="sv-SE"/>
              <a:t>RUBRIK</a:t>
            </a:r>
          </a:p>
        </p:txBody>
      </p:sp>
    </p:spTree>
    <p:extLst>
      <p:ext uri="{BB962C8B-B14F-4D97-AF65-F5344CB8AC3E}">
        <p14:creationId xmlns:p14="http://schemas.microsoft.com/office/powerpoint/2010/main" val="3300736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text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bild 6">
            <a:extLst>
              <a:ext uri="{FF2B5EF4-FFF2-40B4-BE49-F238E27FC236}">
                <a16:creationId xmlns:a16="http://schemas.microsoft.com/office/drawing/2014/main" id="{023BDBCA-75E2-3746-A978-EE0CA1986F2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64287" y="587375"/>
            <a:ext cx="5240321" cy="5683250"/>
          </a:xfr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10" name="Rubrik 9">
            <a:extLst>
              <a:ext uri="{FF2B5EF4-FFF2-40B4-BE49-F238E27FC236}">
                <a16:creationId xmlns:a16="http://schemas.microsoft.com/office/drawing/2014/main" id="{1193F1C6-A921-2D4E-A1E7-E9687FB455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7391" y="587375"/>
            <a:ext cx="5255470" cy="964800"/>
          </a:xfrm>
        </p:spPr>
        <p:txBody>
          <a:bodyPr anchor="t" anchorCtr="0">
            <a:noAutofit/>
          </a:bodyPr>
          <a:lstStyle>
            <a:lvl1pPr algn="l">
              <a:defRPr sz="3600" b="1" i="1" spc="0">
                <a:latin typeface="Memphis" pitchFamily="2" charset="0"/>
              </a:defRPr>
            </a:lvl1pPr>
          </a:lstStyle>
          <a:p>
            <a:r>
              <a:rPr lang="sv-SE"/>
              <a:t>RUBRIK</a:t>
            </a:r>
          </a:p>
        </p:txBody>
      </p:sp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08C2EB03-4B9D-B745-BC1C-BF0C7ADF4AA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87375" y="1829436"/>
            <a:ext cx="5255930" cy="4441190"/>
          </a:xfrm>
        </p:spPr>
        <p:txBody>
          <a:bodyPr>
            <a:noAutofit/>
          </a:bodyPr>
          <a:lstStyle>
            <a:lvl1pPr marL="0" indent="0" algn="l">
              <a:buNone/>
              <a:defRPr b="0" i="0">
                <a:latin typeface="Memphis Light" pitchFamily="2" charset="0"/>
              </a:defRPr>
            </a:lvl1pPr>
          </a:lstStyle>
          <a:p>
            <a:r>
              <a:rPr lang="sv-SE"/>
              <a:t>Brödtext</a:t>
            </a:r>
          </a:p>
        </p:txBody>
      </p:sp>
    </p:spTree>
    <p:extLst>
      <p:ext uri="{BB962C8B-B14F-4D97-AF65-F5344CB8AC3E}">
        <p14:creationId xmlns:p14="http://schemas.microsoft.com/office/powerpoint/2010/main" val="899564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punktlista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bild 6">
            <a:extLst>
              <a:ext uri="{FF2B5EF4-FFF2-40B4-BE49-F238E27FC236}">
                <a16:creationId xmlns:a16="http://schemas.microsoft.com/office/drawing/2014/main" id="{023BDBCA-75E2-3746-A978-EE0CA1986F2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64288" y="587375"/>
            <a:ext cx="5240338" cy="5683250"/>
          </a:xfr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10" name="Rubrik 9">
            <a:extLst>
              <a:ext uri="{FF2B5EF4-FFF2-40B4-BE49-F238E27FC236}">
                <a16:creationId xmlns:a16="http://schemas.microsoft.com/office/drawing/2014/main" id="{1193F1C6-A921-2D4E-A1E7-E9687FB455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7391" y="587375"/>
            <a:ext cx="5255470" cy="964800"/>
          </a:xfrm>
        </p:spPr>
        <p:txBody>
          <a:bodyPr anchor="t" anchorCtr="0">
            <a:noAutofit/>
          </a:bodyPr>
          <a:lstStyle>
            <a:lvl1pPr algn="l">
              <a:defRPr sz="3600" b="1" i="1" spc="0">
                <a:latin typeface="Memphis" pitchFamily="2" charset="0"/>
              </a:defRPr>
            </a:lvl1pPr>
          </a:lstStyle>
          <a:p>
            <a:r>
              <a:rPr lang="sv-SE"/>
              <a:t>RUBRIK</a:t>
            </a:r>
          </a:p>
        </p:txBody>
      </p:sp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08C2EB03-4B9D-B745-BC1C-BF0C7ADF4AA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87375" y="1829436"/>
            <a:ext cx="5255930" cy="4441190"/>
          </a:xfrm>
        </p:spPr>
        <p:txBody>
          <a:bodyPr>
            <a:noAutofit/>
          </a:bodyPr>
          <a:lstStyle>
            <a:lvl1pPr marL="230400" indent="-230400" algn="l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b="0" i="0">
                <a:latin typeface="Memphis Light" pitchFamily="2" charset="0"/>
              </a:defRPr>
            </a:lvl1pPr>
          </a:lstStyle>
          <a:p>
            <a:r>
              <a:rPr lang="sv-SE"/>
              <a:t>Punktlista</a:t>
            </a:r>
          </a:p>
        </p:txBody>
      </p:sp>
    </p:spTree>
    <p:extLst>
      <p:ext uri="{BB962C8B-B14F-4D97-AF65-F5344CB8AC3E}">
        <p14:creationId xmlns:p14="http://schemas.microsoft.com/office/powerpoint/2010/main" val="204058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bild 6">
            <a:extLst>
              <a:ext uri="{FF2B5EF4-FFF2-40B4-BE49-F238E27FC236}">
                <a16:creationId xmlns:a16="http://schemas.microsoft.com/office/drawing/2014/main" id="{023BDBCA-75E2-3746-A978-EE0CA1986F2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64288" y="587375"/>
            <a:ext cx="5240338" cy="5683250"/>
          </a:xfr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08C2EB03-4B9D-B745-BC1C-BF0C7ADF4AA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87375" y="587374"/>
            <a:ext cx="5255930" cy="5683251"/>
          </a:xfrm>
        </p:spPr>
        <p:txBody>
          <a:bodyPr anchor="ctr" anchorCtr="0">
            <a:noAutofit/>
          </a:bodyPr>
          <a:lstStyle>
            <a:lvl1pPr marL="0" indent="0" algn="ctr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i="1">
                <a:latin typeface="Memphis" pitchFamily="2" charset="0"/>
              </a:defRPr>
            </a:lvl1pPr>
          </a:lstStyle>
          <a:p>
            <a:r>
              <a:rPr lang="sv-SE"/>
              <a:t>Punktlista</a:t>
            </a:r>
          </a:p>
        </p:txBody>
      </p:sp>
    </p:spTree>
    <p:extLst>
      <p:ext uri="{BB962C8B-B14F-4D97-AF65-F5344CB8AC3E}">
        <p14:creationId xmlns:p14="http://schemas.microsoft.com/office/powerpoint/2010/main" val="3963730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, punktlista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08C2EB03-4B9D-B745-BC1C-BF0C7ADF4AA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41687" y="1592580"/>
            <a:ext cx="5508625" cy="4678045"/>
          </a:xfrm>
        </p:spPr>
        <p:txBody>
          <a:bodyPr>
            <a:noAutofit/>
          </a:bodyPr>
          <a:lstStyle>
            <a:lvl1pPr marL="230400" indent="-230400" algn="l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b="0" i="0">
                <a:latin typeface="Memphis Light" pitchFamily="2" charset="0"/>
              </a:defRPr>
            </a:lvl1pPr>
          </a:lstStyle>
          <a:p>
            <a:r>
              <a:rPr lang="sv-SE"/>
              <a:t>Punktlista</a:t>
            </a:r>
          </a:p>
        </p:txBody>
      </p:sp>
      <p:sp>
        <p:nvSpPr>
          <p:cNvPr id="5" name="Rubrik 9">
            <a:extLst>
              <a:ext uri="{FF2B5EF4-FFF2-40B4-BE49-F238E27FC236}">
                <a16:creationId xmlns:a16="http://schemas.microsoft.com/office/drawing/2014/main" id="{875AFA15-E1C8-C441-B270-286D555A23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7391" y="350520"/>
            <a:ext cx="11017218" cy="964800"/>
          </a:xfrm>
        </p:spPr>
        <p:txBody>
          <a:bodyPr anchor="ctr" anchorCtr="0">
            <a:noAutofit/>
          </a:bodyPr>
          <a:lstStyle>
            <a:lvl1pPr algn="ctr">
              <a:defRPr sz="3600" b="1" i="1" spc="0">
                <a:latin typeface="Memphis" pitchFamily="2" charset="0"/>
              </a:defRPr>
            </a:lvl1pPr>
          </a:lstStyle>
          <a:p>
            <a:r>
              <a:rPr lang="sv-SE"/>
              <a:t>RUBRIK</a:t>
            </a:r>
          </a:p>
        </p:txBody>
      </p:sp>
    </p:spTree>
    <p:extLst>
      <p:ext uri="{BB962C8B-B14F-4D97-AF65-F5344CB8AC3E}">
        <p14:creationId xmlns:p14="http://schemas.microsoft.com/office/powerpoint/2010/main" val="3749035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 (blå)">
    <p:bg>
      <p:bgPr>
        <a:solidFill>
          <a:schemeClr val="accent2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>
            <a:extLst>
              <a:ext uri="{FF2B5EF4-FFF2-40B4-BE49-F238E27FC236}">
                <a16:creationId xmlns:a16="http://schemas.microsoft.com/office/drawing/2014/main" id="{E2A890E7-C420-8CB9-5D31-9487E129F8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720" y="1314530"/>
            <a:ext cx="3509216" cy="5987599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6B88FB92-C4D1-4793-F282-EC92B63E5C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7030297-C5EF-6ABD-F8C1-A52C1B02B8E3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lnSpc>
                <a:spcPct val="110000"/>
              </a:lnSpc>
              <a:spcAft>
                <a:spcPts val="300"/>
              </a:spcAft>
              <a:defRPr/>
            </a:lvl1pPr>
            <a:lvl2pPr marL="627063" indent="-228600">
              <a:lnSpc>
                <a:spcPct val="110000"/>
              </a:lnSpc>
              <a:spcAft>
                <a:spcPts val="300"/>
              </a:spcAft>
              <a:defRPr/>
            </a:lvl2pPr>
            <a:lvl3pPr marL="989013" indent="-228600">
              <a:lnSpc>
                <a:spcPct val="110000"/>
              </a:lnSpc>
              <a:spcAft>
                <a:spcPts val="300"/>
              </a:spcAft>
              <a:defRPr/>
            </a:lvl3pPr>
            <a:lvl4pPr marL="1339850" indent="-228600">
              <a:lnSpc>
                <a:spcPct val="110000"/>
              </a:lnSpc>
              <a:spcAft>
                <a:spcPts val="300"/>
              </a:spcAft>
              <a:defRPr/>
            </a:lvl4pPr>
            <a:lvl5pPr marL="1701800" indent="-228600">
              <a:lnSpc>
                <a:spcPct val="110000"/>
              </a:lnSpc>
              <a:spcAft>
                <a:spcPts val="300"/>
              </a:spcAft>
              <a:defRPr/>
            </a:lvl5pPr>
          </a:lstStyle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FC76EB2-A3AE-6055-2CE3-DFB51FFA6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3D731-201A-4B3C-BC39-34873048F00A}" type="datetime1">
              <a:rPr lang="sv-SE" smtClean="0"/>
              <a:t>2024-03-11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CAE6ACA-4DA4-E4D5-ECDC-A089507DC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8FB8DCC-6FB5-C08E-E8D6-629EC2F3E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8027085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text 2 spal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ubrik 9">
            <a:extLst>
              <a:ext uri="{FF2B5EF4-FFF2-40B4-BE49-F238E27FC236}">
                <a16:creationId xmlns:a16="http://schemas.microsoft.com/office/drawing/2014/main" id="{1193F1C6-A921-2D4E-A1E7-E9687FB455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7391" y="350520"/>
            <a:ext cx="11017218" cy="964800"/>
          </a:xfrm>
        </p:spPr>
        <p:txBody>
          <a:bodyPr anchor="ctr" anchorCtr="0">
            <a:noAutofit/>
          </a:bodyPr>
          <a:lstStyle>
            <a:lvl1pPr algn="l">
              <a:defRPr sz="3600" b="1" i="1" spc="0">
                <a:latin typeface="Memphis" pitchFamily="2" charset="0"/>
              </a:defRPr>
            </a:lvl1pPr>
          </a:lstStyle>
          <a:p>
            <a:r>
              <a:rPr lang="sv-SE"/>
              <a:t>RUBRIK</a:t>
            </a:r>
          </a:p>
        </p:txBody>
      </p:sp>
      <p:sp>
        <p:nvSpPr>
          <p:cNvPr id="6" name="Platshållare för text 12">
            <a:extLst>
              <a:ext uri="{FF2B5EF4-FFF2-40B4-BE49-F238E27FC236}">
                <a16:creationId xmlns:a16="http://schemas.microsoft.com/office/drawing/2014/main" id="{81FB9F68-9565-F14E-B85E-C2F772AAD49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87375" y="1592580"/>
            <a:ext cx="11017218" cy="4884419"/>
          </a:xfrm>
        </p:spPr>
        <p:txBody>
          <a:bodyPr numCol="2" spcCol="360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="0" i="0">
                <a:latin typeface="Memphis Light" pitchFamily="2" charset="0"/>
              </a:defRPr>
            </a:lvl1pPr>
          </a:lstStyle>
          <a:p>
            <a:r>
              <a:rPr lang="sv-SE"/>
              <a:t>Brödtext i två spalter</a:t>
            </a:r>
          </a:p>
        </p:txBody>
      </p:sp>
    </p:spTree>
    <p:extLst>
      <p:ext uri="{BB962C8B-B14F-4D97-AF65-F5344CB8AC3E}">
        <p14:creationId xmlns:p14="http://schemas.microsoft.com/office/powerpoint/2010/main" val="3031056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lsidesbil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292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kollage - 6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bild 5">
            <a:extLst>
              <a:ext uri="{FF2B5EF4-FFF2-40B4-BE49-F238E27FC236}">
                <a16:creationId xmlns:a16="http://schemas.microsoft.com/office/drawing/2014/main" id="{9E5A1A0B-6F5F-254A-8F31-B4F14CC871A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076625" y="368300"/>
            <a:ext cx="3528000" cy="29520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/>
          </a:p>
        </p:txBody>
      </p:sp>
      <p:sp>
        <p:nvSpPr>
          <p:cNvPr id="6" name="Platshållare för bild 5">
            <a:extLst>
              <a:ext uri="{FF2B5EF4-FFF2-40B4-BE49-F238E27FC236}">
                <a16:creationId xmlns:a16="http://schemas.microsoft.com/office/drawing/2014/main" id="{C81AAD22-2B40-2A4E-AD47-68A7FD3974F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32000" y="368300"/>
            <a:ext cx="3528000" cy="61214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/>
          </a:p>
        </p:txBody>
      </p:sp>
      <p:sp>
        <p:nvSpPr>
          <p:cNvPr id="3" name="Platshållare för bild 5">
            <a:extLst>
              <a:ext uri="{FF2B5EF4-FFF2-40B4-BE49-F238E27FC236}">
                <a16:creationId xmlns:a16="http://schemas.microsoft.com/office/drawing/2014/main" id="{6470CE95-14C6-714B-A971-02D9C687A40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87374" y="368298"/>
            <a:ext cx="3528000" cy="18720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/>
          </a:p>
        </p:txBody>
      </p:sp>
      <p:sp>
        <p:nvSpPr>
          <p:cNvPr id="4" name="Platshållare för bild 5">
            <a:extLst>
              <a:ext uri="{FF2B5EF4-FFF2-40B4-BE49-F238E27FC236}">
                <a16:creationId xmlns:a16="http://schemas.microsoft.com/office/drawing/2014/main" id="{479DE70B-D3F9-C341-A381-868026F48C3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7374" y="2493000"/>
            <a:ext cx="3528000" cy="18720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/>
          </a:p>
        </p:txBody>
      </p:sp>
      <p:sp>
        <p:nvSpPr>
          <p:cNvPr id="5" name="Platshållare för bild 5">
            <a:extLst>
              <a:ext uri="{FF2B5EF4-FFF2-40B4-BE49-F238E27FC236}">
                <a16:creationId xmlns:a16="http://schemas.microsoft.com/office/drawing/2014/main" id="{ECEFD201-26C8-8C42-AAD8-F7991E959FD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87373" y="4617700"/>
            <a:ext cx="3528000" cy="18720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/>
          </a:p>
        </p:txBody>
      </p:sp>
      <p:sp>
        <p:nvSpPr>
          <p:cNvPr id="8" name="Platshållare för bild 5">
            <a:extLst>
              <a:ext uri="{FF2B5EF4-FFF2-40B4-BE49-F238E27FC236}">
                <a16:creationId xmlns:a16="http://schemas.microsoft.com/office/drawing/2014/main" id="{6316ECF0-2DD2-A242-8945-1BC475775BB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076624" y="3537700"/>
            <a:ext cx="3528000" cy="29520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03542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kollage - 3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bild 5">
            <a:extLst>
              <a:ext uri="{FF2B5EF4-FFF2-40B4-BE49-F238E27FC236}">
                <a16:creationId xmlns:a16="http://schemas.microsoft.com/office/drawing/2014/main" id="{9E5A1A0B-6F5F-254A-8F31-B4F14CC871A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204624" y="368300"/>
            <a:ext cx="5400000" cy="29520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/>
          </a:p>
        </p:txBody>
      </p:sp>
      <p:sp>
        <p:nvSpPr>
          <p:cNvPr id="6" name="Platshållare för bild 5">
            <a:extLst>
              <a:ext uri="{FF2B5EF4-FFF2-40B4-BE49-F238E27FC236}">
                <a16:creationId xmlns:a16="http://schemas.microsoft.com/office/drawing/2014/main" id="{C81AAD22-2B40-2A4E-AD47-68A7FD3974F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87376" y="368300"/>
            <a:ext cx="5400000" cy="61214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/>
          </a:p>
        </p:txBody>
      </p:sp>
      <p:sp>
        <p:nvSpPr>
          <p:cNvPr id="8" name="Platshållare för bild 5">
            <a:extLst>
              <a:ext uri="{FF2B5EF4-FFF2-40B4-BE49-F238E27FC236}">
                <a16:creationId xmlns:a16="http://schemas.microsoft.com/office/drawing/2014/main" id="{6316ECF0-2DD2-A242-8945-1BC475775BB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204623" y="3537700"/>
            <a:ext cx="5400000" cy="29520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91052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>
            <a:extLst>
              <a:ext uri="{FF2B5EF4-FFF2-40B4-BE49-F238E27FC236}">
                <a16:creationId xmlns:a16="http://schemas.microsoft.com/office/drawing/2014/main" id="{399F8FFB-9817-DE41-B04B-2CAF539DF60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CC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" name="Rubrik 1">
            <a:extLst>
              <a:ext uri="{FF2B5EF4-FFF2-40B4-BE49-F238E27FC236}">
                <a16:creationId xmlns:a16="http://schemas.microsoft.com/office/drawing/2014/main" id="{3E34BE32-8C93-CA4A-A87B-8D300B02B06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49587" y="2099555"/>
            <a:ext cx="10515600" cy="1325563"/>
          </a:xfrm>
        </p:spPr>
        <p:txBody>
          <a:bodyPr anchor="ctr" anchorCtr="0">
            <a:noAutofit/>
          </a:bodyPr>
          <a:lstStyle>
            <a:lvl1pPr algn="ctr">
              <a:defRPr sz="5400" b="1" i="1">
                <a:solidFill>
                  <a:schemeClr val="bg1"/>
                </a:solidFill>
                <a:latin typeface="Memphis Medium" pitchFamily="2" charset="0"/>
              </a:defRPr>
            </a:lvl1pPr>
          </a:lstStyle>
          <a:p>
            <a:r>
              <a:rPr lang="sv-SE"/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3707292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9E1C833-E979-A3A3-48F7-02ACAACF70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290309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SKRIV DIN RUBRIK MED VERSALER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A1A52A7A-1684-8059-E4D2-1483B78A14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769984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pic>
        <p:nvPicPr>
          <p:cNvPr id="7" name="Bildobjekt 6" descr="En bild som visar text&#10;&#10;Automatiskt genererad beskrivning">
            <a:extLst>
              <a:ext uri="{FF2B5EF4-FFF2-40B4-BE49-F238E27FC236}">
                <a16:creationId xmlns:a16="http://schemas.microsoft.com/office/drawing/2014/main" id="{27372176-1C83-37ED-43D5-0D5ED22D814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alphaModFix amt="3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86652" y="2009516"/>
            <a:ext cx="4805348" cy="4848484"/>
          </a:xfrm>
          <a:prstGeom prst="rect">
            <a:avLst/>
          </a:prstGeom>
        </p:spPr>
      </p:pic>
      <p:sp>
        <p:nvSpPr>
          <p:cNvPr id="9" name="Platshållare för bild 8">
            <a:extLst>
              <a:ext uri="{FF2B5EF4-FFF2-40B4-BE49-F238E27FC236}">
                <a16:creationId xmlns:a16="http://schemas.microsoft.com/office/drawing/2014/main" id="{6A36132F-1618-1B9F-F48B-8B30D839E92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54627" y="5827292"/>
            <a:ext cx="2220913" cy="793750"/>
          </a:xfr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10" name="Platshållare för bild 8">
            <a:extLst>
              <a:ext uri="{FF2B5EF4-FFF2-40B4-BE49-F238E27FC236}">
                <a16:creationId xmlns:a16="http://schemas.microsoft.com/office/drawing/2014/main" id="{09F23E00-1012-3549-2A6F-F3206622068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811688" y="5824378"/>
            <a:ext cx="2220913" cy="793750"/>
          </a:xfr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11" name="Platshållare för bild 8">
            <a:extLst>
              <a:ext uri="{FF2B5EF4-FFF2-40B4-BE49-F238E27FC236}">
                <a16:creationId xmlns:a16="http://schemas.microsoft.com/office/drawing/2014/main" id="{C2722E08-8267-EBE9-061E-557F065E56E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268749" y="5824378"/>
            <a:ext cx="2220913" cy="793750"/>
          </a:xfr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</p:spTree>
    <p:extLst>
      <p:ext uri="{BB962C8B-B14F-4D97-AF65-F5344CB8AC3E}">
        <p14:creationId xmlns:p14="http://schemas.microsoft.com/office/powerpoint/2010/main" val="46238430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 med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9E1C833-E979-A3A3-48F7-02ACAACF70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sv-SE"/>
              <a:t>SKRIV DIN RUBRIK MED VERSALER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A1A52A7A-1684-8059-E4D2-1483B78A14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6410498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801E7DF7-8908-1FDF-A7AC-5BD6FDF264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934498" y="2604510"/>
            <a:ext cx="5467004" cy="5195455"/>
          </a:xfrm>
          <a:prstGeom prst="ellipse">
            <a:avLst/>
          </a:prstGeo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</p:spTree>
    <p:extLst>
      <p:ext uri="{BB962C8B-B14F-4D97-AF65-F5344CB8AC3E}">
        <p14:creationId xmlns:p14="http://schemas.microsoft.com/office/powerpoint/2010/main" val="154119345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68207BE-BFC1-3E66-4A38-CEFDD570B3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CE498CEC-F769-AC91-4A1F-A23566A71D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177609890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68207BE-BFC1-3E66-4A38-CEFDD570B3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CE498CEC-F769-AC91-4A1F-A23566A71D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9215" y="2503919"/>
            <a:ext cx="6301048" cy="3673044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pic>
        <p:nvPicPr>
          <p:cNvPr id="4" name="Bildobjekt 3" descr="En bild som visar text&#10;&#10;Automatiskt genererad beskrivning">
            <a:extLst>
              <a:ext uri="{FF2B5EF4-FFF2-40B4-BE49-F238E27FC236}">
                <a16:creationId xmlns:a16="http://schemas.microsoft.com/office/drawing/2014/main" id="{8317CE76-89C8-EF10-3F5E-5550124043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86652" y="2009516"/>
            <a:ext cx="4805348" cy="4848484"/>
          </a:xfrm>
          <a:prstGeom prst="rect">
            <a:avLst/>
          </a:prstGeom>
        </p:spPr>
      </p:pic>
      <p:sp>
        <p:nvSpPr>
          <p:cNvPr id="6" name="Platshållare för bild 5">
            <a:extLst>
              <a:ext uri="{FF2B5EF4-FFF2-40B4-BE49-F238E27FC236}">
                <a16:creationId xmlns:a16="http://schemas.microsoft.com/office/drawing/2014/main" id="{33CEBCAC-A6DF-E300-3F24-28D3E45A5D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753069" y="4737227"/>
            <a:ext cx="1374372" cy="1379010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7" name="Platshållare för bild 5">
            <a:extLst>
              <a:ext uri="{FF2B5EF4-FFF2-40B4-BE49-F238E27FC236}">
                <a16:creationId xmlns:a16="http://schemas.microsoft.com/office/drawing/2014/main" id="{37B68FDD-79E4-E511-2562-D38B9D6E841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118894" y="4737227"/>
            <a:ext cx="1382919" cy="1379010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8" name="Platshållare för bild 5">
            <a:extLst>
              <a:ext uri="{FF2B5EF4-FFF2-40B4-BE49-F238E27FC236}">
                <a16:creationId xmlns:a16="http://schemas.microsoft.com/office/drawing/2014/main" id="{09D204E8-CFBA-F0A6-E1F5-E3530D4CDD3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381109" y="4737226"/>
            <a:ext cx="1371959" cy="1379010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9" name="Platshållare för bild 5">
            <a:extLst>
              <a:ext uri="{FF2B5EF4-FFF2-40B4-BE49-F238E27FC236}">
                <a16:creationId xmlns:a16="http://schemas.microsoft.com/office/drawing/2014/main" id="{89BCFD76-740A-70AC-2ECA-33B22B5DDF2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118895" y="3370027"/>
            <a:ext cx="1374372" cy="1379010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</p:spTree>
    <p:extLst>
      <p:ext uri="{BB962C8B-B14F-4D97-AF65-F5344CB8AC3E}">
        <p14:creationId xmlns:p14="http://schemas.microsoft.com/office/powerpoint/2010/main" val="118320449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68207BE-BFC1-3E66-4A38-CEFDD570B3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CE498CEC-F769-AC91-4A1F-A23566A71D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9215" y="2503919"/>
            <a:ext cx="6301048" cy="3673044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EDDA7CF2-8D08-3DC3-AC03-53EB4F09175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934498" y="2604510"/>
            <a:ext cx="5467004" cy="5195455"/>
          </a:xfrm>
          <a:prstGeom prst="ellipse">
            <a:avLst/>
          </a:prstGeo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</p:spTree>
    <p:extLst>
      <p:ext uri="{BB962C8B-B14F-4D97-AF65-F5344CB8AC3E}">
        <p14:creationId xmlns:p14="http://schemas.microsoft.com/office/powerpoint/2010/main" val="1958700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 med vä-banner (v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>
            <a:extLst>
              <a:ext uri="{FF2B5EF4-FFF2-40B4-BE49-F238E27FC236}">
                <a16:creationId xmlns:a16="http://schemas.microsoft.com/office/drawing/2014/main" id="{D6502D35-8BF7-3E8F-4800-4D97EE5DC8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720" y="1314530"/>
            <a:ext cx="3509216" cy="5987599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6B88FB92-C4D1-4793-F282-EC92B63E5C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67292" y="365125"/>
            <a:ext cx="9886507" cy="1325563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7030297-C5EF-6ABD-F8C1-A52C1B02B8E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467292" y="1825625"/>
            <a:ext cx="9886507" cy="4351338"/>
          </a:xfrm>
        </p:spPr>
        <p:txBody>
          <a:bodyPr/>
          <a:lstStyle>
            <a:lvl1pPr>
              <a:lnSpc>
                <a:spcPct val="110000"/>
              </a:lnSpc>
              <a:spcAft>
                <a:spcPts val="300"/>
              </a:spcAft>
              <a:defRPr/>
            </a:lvl1pPr>
            <a:lvl2pPr marL="627063" indent="-228600">
              <a:lnSpc>
                <a:spcPct val="110000"/>
              </a:lnSpc>
              <a:spcAft>
                <a:spcPts val="300"/>
              </a:spcAft>
              <a:defRPr/>
            </a:lvl2pPr>
            <a:lvl3pPr marL="989013" indent="-228600">
              <a:lnSpc>
                <a:spcPct val="110000"/>
              </a:lnSpc>
              <a:spcAft>
                <a:spcPts val="300"/>
              </a:spcAft>
              <a:defRPr/>
            </a:lvl3pPr>
            <a:lvl4pPr marL="1339850" indent="-228600">
              <a:lnSpc>
                <a:spcPct val="110000"/>
              </a:lnSpc>
              <a:spcAft>
                <a:spcPts val="300"/>
              </a:spcAft>
              <a:defRPr/>
            </a:lvl4pPr>
            <a:lvl5pPr marL="1701800" indent="-228600">
              <a:lnSpc>
                <a:spcPct val="110000"/>
              </a:lnSpc>
              <a:spcAft>
                <a:spcPts val="300"/>
              </a:spcAft>
              <a:defRPr/>
            </a:lvl5pPr>
          </a:lstStyle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FC76EB2-A3AE-6055-2CE3-DFB51FFA68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67292" y="6356350"/>
            <a:ext cx="2114108" cy="365125"/>
          </a:xfrm>
        </p:spPr>
        <p:txBody>
          <a:bodyPr/>
          <a:lstStyle/>
          <a:p>
            <a:fld id="{D28DE276-2707-46CB-8436-26B9680DEE2D}" type="datetime1">
              <a:rPr lang="sv-SE" smtClean="0"/>
              <a:t>2024-03-11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CAE6ACA-4DA4-E4D5-ECDC-A089507DC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8FB8DCC-6FB5-C08E-E8D6-629EC2F3E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  <p:grpSp>
        <p:nvGrpSpPr>
          <p:cNvPr id="9" name="Grupp 8">
            <a:extLst>
              <a:ext uri="{FF2B5EF4-FFF2-40B4-BE49-F238E27FC236}">
                <a16:creationId xmlns:a16="http://schemas.microsoft.com/office/drawing/2014/main" id="{585C0B80-887E-9375-50E4-A9F3C5FB4BFB}"/>
              </a:ext>
            </a:extLst>
          </p:cNvPr>
          <p:cNvGrpSpPr/>
          <p:nvPr userDrawn="1"/>
        </p:nvGrpSpPr>
        <p:grpSpPr>
          <a:xfrm>
            <a:off x="0" y="0"/>
            <a:ext cx="1207669" cy="6858000"/>
            <a:chOff x="10984331" y="0"/>
            <a:chExt cx="1207669" cy="6858000"/>
          </a:xfrm>
        </p:grpSpPr>
        <p:sp>
          <p:nvSpPr>
            <p:cNvPr id="10" name="Rektangel 9">
              <a:extLst>
                <a:ext uri="{FF2B5EF4-FFF2-40B4-BE49-F238E27FC236}">
                  <a16:creationId xmlns:a16="http://schemas.microsoft.com/office/drawing/2014/main" id="{D1619B3A-9CAC-31BE-C02C-52A69135AA3B}"/>
                </a:ext>
              </a:extLst>
            </p:cNvPr>
            <p:cNvSpPr/>
            <p:nvPr/>
          </p:nvSpPr>
          <p:spPr>
            <a:xfrm>
              <a:off x="10984331" y="0"/>
              <a:ext cx="1207669" cy="685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11" name="Bildobjekt 10">
              <a:extLst>
                <a:ext uri="{FF2B5EF4-FFF2-40B4-BE49-F238E27FC236}">
                  <a16:creationId xmlns:a16="http://schemas.microsoft.com/office/drawing/2014/main" id="{E1AFDE77-7508-97A3-1045-8ED82E7A8C1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duotone>
                <a:prstClr val="black"/>
                <a:schemeClr val="accent2">
                  <a:tint val="45000"/>
                  <a:satMod val="400000"/>
                </a:schemeClr>
              </a:duotone>
              <a:alphaModFix amt="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04" t="-480" r="85377"/>
            <a:stretch/>
          </p:blipFill>
          <p:spPr>
            <a:xfrm>
              <a:off x="10984331" y="1023581"/>
              <a:ext cx="1207669" cy="5737443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122540245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9BE8490-CEFD-6FE2-ED7F-D27A3437B4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FDA1DA35-B7DC-94D2-76B2-49851C0C66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89214" y="2478279"/>
            <a:ext cx="5030586" cy="3698683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3C4A7FA6-C90A-0CB4-7DC5-F8D185646C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23214" y="2478279"/>
            <a:ext cx="5030586" cy="3698683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190045886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9BE8490-CEFD-6FE2-ED7F-D27A3437B4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9215" y="1076771"/>
            <a:ext cx="6386946" cy="1239140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FDA1DA35-B7DC-94D2-76B2-49851C0C66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89214" y="2478279"/>
            <a:ext cx="6386946" cy="3698683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bild 5">
            <a:extLst>
              <a:ext uri="{FF2B5EF4-FFF2-40B4-BE49-F238E27FC236}">
                <a16:creationId xmlns:a16="http://schemas.microsoft.com/office/drawing/2014/main" id="{F308BBC9-AD92-5716-A845-2D6BFA3881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654925" y="0"/>
            <a:ext cx="4537075" cy="6858000"/>
          </a:xfr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</p:spTree>
    <p:extLst>
      <p:ext uri="{BB962C8B-B14F-4D97-AF65-F5344CB8AC3E}">
        <p14:creationId xmlns:p14="http://schemas.microsoft.com/office/powerpoint/2010/main" val="231319476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B025846-9769-7230-FAD6-6F04FF69A6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530C3949-DA6B-8DF3-3009-78CCA9635C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pic>
        <p:nvPicPr>
          <p:cNvPr id="7" name="Bildobjekt 6" descr="En bild som visar text&#10;&#10;Automatiskt genererad beskrivning">
            <a:extLst>
              <a:ext uri="{FF2B5EF4-FFF2-40B4-BE49-F238E27FC236}">
                <a16:creationId xmlns:a16="http://schemas.microsoft.com/office/drawing/2014/main" id="{6FF438AB-CD65-A14C-2C0A-7A963C9782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alphaModFix amt="3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86652" y="2005677"/>
            <a:ext cx="4805348" cy="4848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92223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B44F1FA-16E5-4BCD-7529-A8434AA4B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</p:spTree>
    <p:extLst>
      <p:ext uri="{BB962C8B-B14F-4D97-AF65-F5344CB8AC3E}">
        <p14:creationId xmlns:p14="http://schemas.microsoft.com/office/powerpoint/2010/main" val="356600133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426783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ruta 2">
            <a:extLst>
              <a:ext uri="{FF2B5EF4-FFF2-40B4-BE49-F238E27FC236}">
                <a16:creationId xmlns:a16="http://schemas.microsoft.com/office/drawing/2014/main" id="{29D8A60E-4523-1855-570E-B184879DF59E}"/>
              </a:ext>
            </a:extLst>
          </p:cNvPr>
          <p:cNvSpPr txBox="1"/>
          <p:nvPr userDrawn="1"/>
        </p:nvSpPr>
        <p:spPr>
          <a:xfrm>
            <a:off x="1007705" y="1375962"/>
            <a:ext cx="97879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3600">
                <a:solidFill>
                  <a:schemeClr val="tx2"/>
                </a:solidFill>
                <a:latin typeface="+mj-lt"/>
              </a:rPr>
              <a:t>Tack för att du har lyssnat!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0741E10C-118B-64A4-2E47-AB23756C126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08064" y="2724150"/>
            <a:ext cx="4496998" cy="513572"/>
          </a:xfrm>
        </p:spPr>
        <p:txBody>
          <a:bodyPr>
            <a:noAutofit/>
          </a:bodyPr>
          <a:lstStyle>
            <a:lvl1pPr marL="0" indent="0">
              <a:buNone/>
              <a:defRPr sz="2800">
                <a:latin typeface="+mj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/>
              <a:t>Namn </a:t>
            </a:r>
          </a:p>
        </p:txBody>
      </p:sp>
      <p:sp>
        <p:nvSpPr>
          <p:cNvPr id="7" name="Platshållare för innehåll 6">
            <a:extLst>
              <a:ext uri="{FF2B5EF4-FFF2-40B4-BE49-F238E27FC236}">
                <a16:creationId xmlns:a16="http://schemas.microsoft.com/office/drawing/2014/main" id="{4FE7AE17-83A2-12E9-586E-96FF82617CB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1007705" y="3536626"/>
            <a:ext cx="4497356" cy="2043113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/>
              <a:t>Titel</a:t>
            </a:r>
          </a:p>
          <a:p>
            <a:pPr lvl="0"/>
            <a:r>
              <a:rPr lang="sv-SE"/>
              <a:t>Telefonnummer</a:t>
            </a:r>
          </a:p>
          <a:p>
            <a:pPr lvl="0"/>
            <a:r>
              <a:rPr lang="sv-SE"/>
              <a:t>E-postadress</a:t>
            </a:r>
          </a:p>
        </p:txBody>
      </p:sp>
      <p:sp>
        <p:nvSpPr>
          <p:cNvPr id="9" name="Platshållare för bild 8">
            <a:extLst>
              <a:ext uri="{FF2B5EF4-FFF2-40B4-BE49-F238E27FC236}">
                <a16:creationId xmlns:a16="http://schemas.microsoft.com/office/drawing/2014/main" id="{11B525D3-6006-0984-ACFE-FCD97D0B13E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849938" y="2724150"/>
            <a:ext cx="2800350" cy="2855589"/>
          </a:xfr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11" name="Platshållare för innehåll 10">
            <a:extLst>
              <a:ext uri="{FF2B5EF4-FFF2-40B4-BE49-F238E27FC236}">
                <a16:creationId xmlns:a16="http://schemas.microsoft.com/office/drawing/2014/main" id="{599573F4-BCED-DB91-9D4C-190FE666CDF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0" y="6055566"/>
            <a:ext cx="12269788" cy="905621"/>
          </a:xfrm>
          <a:solidFill>
            <a:schemeClr val="tx2"/>
          </a:solidFill>
        </p:spPr>
        <p:txBody>
          <a:bodyPr anchor="ctr" anchorCtr="0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sv-SE"/>
              <a:t>skaraborg.se</a:t>
            </a:r>
          </a:p>
        </p:txBody>
      </p:sp>
      <p:sp>
        <p:nvSpPr>
          <p:cNvPr id="13" name="Platshållare för bild 12">
            <a:extLst>
              <a:ext uri="{FF2B5EF4-FFF2-40B4-BE49-F238E27FC236}">
                <a16:creationId xmlns:a16="http://schemas.microsoft.com/office/drawing/2014/main" id="{3D516BED-7F8D-6EE5-A5D9-0175AAF9E9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526588" y="242888"/>
            <a:ext cx="2416175" cy="904875"/>
          </a:xfr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14" name="Platshållare för bild 12">
            <a:extLst>
              <a:ext uri="{FF2B5EF4-FFF2-40B4-BE49-F238E27FC236}">
                <a16:creationId xmlns:a16="http://schemas.microsoft.com/office/drawing/2014/main" id="{1D872AA0-FBD0-8D97-F4B5-3D97E5CC3DD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526587" y="1323552"/>
            <a:ext cx="2416175" cy="904875"/>
          </a:xfr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15" name="Platshållare för bild 12">
            <a:extLst>
              <a:ext uri="{FF2B5EF4-FFF2-40B4-BE49-F238E27FC236}">
                <a16:creationId xmlns:a16="http://schemas.microsoft.com/office/drawing/2014/main" id="{0AD9CC54-2789-D80F-717C-86AFA21EDDA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526587" y="2421482"/>
            <a:ext cx="2416175" cy="904875"/>
          </a:xfr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16" name="Platshållare för bild 12">
            <a:extLst>
              <a:ext uri="{FF2B5EF4-FFF2-40B4-BE49-F238E27FC236}">
                <a16:creationId xmlns:a16="http://schemas.microsoft.com/office/drawing/2014/main" id="{9E7FCF68-151A-AAE2-84B1-9EC22A8EF2B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526586" y="3548910"/>
            <a:ext cx="2416175" cy="904875"/>
          </a:xfr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17" name="Platshållare för bild 12">
            <a:extLst>
              <a:ext uri="{FF2B5EF4-FFF2-40B4-BE49-F238E27FC236}">
                <a16:creationId xmlns:a16="http://schemas.microsoft.com/office/drawing/2014/main" id="{4C630D1C-4211-29D6-BAD6-E5033C335CA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526585" y="4676338"/>
            <a:ext cx="2416175" cy="904875"/>
          </a:xfr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</p:spTree>
    <p:extLst>
      <p:ext uri="{BB962C8B-B14F-4D97-AF65-F5344CB8AC3E}">
        <p14:creationId xmlns:p14="http://schemas.microsoft.com/office/powerpoint/2010/main" val="78627703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laceholder-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109970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Macbook 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383656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185527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Placeholder-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096000" y="3429000"/>
            <a:ext cx="6096000" cy="3429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6096000" cy="3429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2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 med vä-banner (blå)">
    <p:bg>
      <p:bgPr>
        <a:solidFill>
          <a:schemeClr val="accent2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>
            <a:extLst>
              <a:ext uri="{FF2B5EF4-FFF2-40B4-BE49-F238E27FC236}">
                <a16:creationId xmlns:a16="http://schemas.microsoft.com/office/drawing/2014/main" id="{E2A890E7-C420-8CB9-5D31-9487E129F8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720" y="1314530"/>
            <a:ext cx="3509216" cy="5987599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6B88FB92-C4D1-4793-F282-EC92B63E5C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67292" y="365125"/>
            <a:ext cx="9886507" cy="1325563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7030297-C5EF-6ABD-F8C1-A52C1B02B8E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467292" y="1825625"/>
            <a:ext cx="9886507" cy="4351338"/>
          </a:xfrm>
        </p:spPr>
        <p:txBody>
          <a:bodyPr/>
          <a:lstStyle>
            <a:lvl1pPr>
              <a:lnSpc>
                <a:spcPct val="110000"/>
              </a:lnSpc>
              <a:spcAft>
                <a:spcPts val="300"/>
              </a:spcAft>
              <a:defRPr/>
            </a:lvl1pPr>
            <a:lvl2pPr marL="627063" indent="-228600">
              <a:lnSpc>
                <a:spcPct val="110000"/>
              </a:lnSpc>
              <a:spcAft>
                <a:spcPts val="300"/>
              </a:spcAft>
              <a:defRPr/>
            </a:lvl2pPr>
            <a:lvl3pPr marL="989013" indent="-228600">
              <a:lnSpc>
                <a:spcPct val="110000"/>
              </a:lnSpc>
              <a:spcAft>
                <a:spcPts val="300"/>
              </a:spcAft>
              <a:defRPr/>
            </a:lvl3pPr>
            <a:lvl4pPr marL="1339850" indent="-228600">
              <a:lnSpc>
                <a:spcPct val="110000"/>
              </a:lnSpc>
              <a:spcAft>
                <a:spcPts val="300"/>
              </a:spcAft>
              <a:defRPr/>
            </a:lvl4pPr>
            <a:lvl5pPr marL="1701800" indent="-228600">
              <a:lnSpc>
                <a:spcPct val="110000"/>
              </a:lnSpc>
              <a:spcAft>
                <a:spcPts val="300"/>
              </a:spcAft>
              <a:defRPr/>
            </a:lvl5pPr>
          </a:lstStyle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FC76EB2-A3AE-6055-2CE3-DFB51FFA68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67292" y="6356350"/>
            <a:ext cx="2114108" cy="365125"/>
          </a:xfrm>
        </p:spPr>
        <p:txBody>
          <a:bodyPr/>
          <a:lstStyle/>
          <a:p>
            <a:fld id="{B1312E3A-9630-4AD9-838C-E7A4FB241579}" type="datetime1">
              <a:rPr lang="sv-SE" smtClean="0"/>
              <a:t>2024-03-11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CAE6ACA-4DA4-E4D5-ECDC-A089507DC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8FB8DCC-6FB5-C08E-E8D6-629EC2F3E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  <p:grpSp>
        <p:nvGrpSpPr>
          <p:cNvPr id="8" name="Grupp 7">
            <a:extLst>
              <a:ext uri="{FF2B5EF4-FFF2-40B4-BE49-F238E27FC236}">
                <a16:creationId xmlns:a16="http://schemas.microsoft.com/office/drawing/2014/main" id="{71A4D055-B13D-50C0-7DDE-5ED69AA6D05F}"/>
              </a:ext>
            </a:extLst>
          </p:cNvPr>
          <p:cNvGrpSpPr/>
          <p:nvPr userDrawn="1"/>
        </p:nvGrpSpPr>
        <p:grpSpPr>
          <a:xfrm>
            <a:off x="0" y="0"/>
            <a:ext cx="1207669" cy="6858000"/>
            <a:chOff x="10984331" y="0"/>
            <a:chExt cx="1207669" cy="6858000"/>
          </a:xfrm>
        </p:grpSpPr>
        <p:sp>
          <p:nvSpPr>
            <p:cNvPr id="9" name="Rektangel 8">
              <a:extLst>
                <a:ext uri="{FF2B5EF4-FFF2-40B4-BE49-F238E27FC236}">
                  <a16:creationId xmlns:a16="http://schemas.microsoft.com/office/drawing/2014/main" id="{73064D19-D5DD-F14E-A55D-C846F87A0BB0}"/>
                </a:ext>
              </a:extLst>
            </p:cNvPr>
            <p:cNvSpPr/>
            <p:nvPr/>
          </p:nvSpPr>
          <p:spPr>
            <a:xfrm>
              <a:off x="10984331" y="0"/>
              <a:ext cx="1207669" cy="685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10" name="Bildobjekt 9">
              <a:extLst>
                <a:ext uri="{FF2B5EF4-FFF2-40B4-BE49-F238E27FC236}">
                  <a16:creationId xmlns:a16="http://schemas.microsoft.com/office/drawing/2014/main" id="{EF4F3EDB-6031-5542-7647-61F6344330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duotone>
                <a:prstClr val="black"/>
                <a:schemeClr val="accent2">
                  <a:tint val="45000"/>
                  <a:satMod val="400000"/>
                </a:schemeClr>
              </a:duotone>
              <a:alphaModFix amt="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04" t="-480" r="85377"/>
            <a:stretch/>
          </p:blipFill>
          <p:spPr>
            <a:xfrm>
              <a:off x="10984331" y="1023581"/>
              <a:ext cx="1207669" cy="5737443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885855023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D59E84E-EC8B-4428-8C77-5D178AEBBA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4864D0D3-0463-4120-B7CA-942302C433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DA79F7FD-A094-42B9-B9F1-A4632E9697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DF99043-7B1B-45B4-B550-E635FE9116B8}" type="datetimeFigureOut">
              <a:rPr lang="sv-SE" smtClean="0"/>
              <a:t>2024-03-11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02CBC43E-34F0-4C6B-9CE3-21239660F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208A1868-EE2F-4C46-8B2D-E8FAB2D67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DCA465F-AA8E-43ED-92D7-180A07429C0A}" type="slidenum">
              <a:rPr lang="sv-SE" smtClean="0"/>
              <a:t>‹#›</a:t>
            </a:fld>
            <a:endParaRPr lang="sv-SE"/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0DDE2DBC-945A-4537-804A-E49745E688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804" y="428383"/>
            <a:ext cx="840777" cy="693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304202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andard utan prick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D7D4650-4839-46CA-8F6E-8201C2E538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7" name="Platshållare för innehåll 6">
            <a:extLst>
              <a:ext uri="{FF2B5EF4-FFF2-40B4-BE49-F238E27FC236}">
                <a16:creationId xmlns:a16="http://schemas.microsoft.com/office/drawing/2014/main" id="{3B4393B6-A0F4-4CF7-B03D-05B4EE351F5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64354" y="2165766"/>
            <a:ext cx="9484783" cy="3855522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248826755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ild till 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bild 5">
            <a:extLst>
              <a:ext uri="{FF2B5EF4-FFF2-40B4-BE49-F238E27FC236}">
                <a16:creationId xmlns:a16="http://schemas.microsoft.com/office/drawing/2014/main" id="{5F73CC08-CC70-493C-8F0A-DF546A2173F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535863" y="0"/>
            <a:ext cx="4656137" cy="6858000"/>
          </a:xfr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E8EA7EAA-EED2-4DF1-A9F0-DAEEDC4FB34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64354" y="2060848"/>
            <a:ext cx="6239758" cy="374441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8CD191FF-5FB6-4CB5-AB96-E11812B9D46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64355" y="971648"/>
            <a:ext cx="623975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altLang="sv-SE"/>
              <a:t>Klicka här för att ändra mall för rubrikformat</a:t>
            </a:r>
          </a:p>
        </p:txBody>
      </p:sp>
    </p:spTree>
    <p:extLst>
      <p:ext uri="{BB962C8B-B14F-4D97-AF65-F5344CB8AC3E}">
        <p14:creationId xmlns:p14="http://schemas.microsoft.com/office/powerpoint/2010/main" val="676899964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ubrik och innehåll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83CF109-D27D-7796-7F61-4E92764C7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5419"/>
            <a:ext cx="7418901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043BB4F-DE6E-0FA3-44A1-115662604B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05919"/>
            <a:ext cx="7418901" cy="3933335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bild 6">
            <a:extLst>
              <a:ext uri="{FF2B5EF4-FFF2-40B4-BE49-F238E27FC236}">
                <a16:creationId xmlns:a16="http://schemas.microsoft.com/office/drawing/2014/main" id="{7034A200-6AF3-9794-649C-3D835A77D8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14610" y="0"/>
            <a:ext cx="3577389" cy="6858000"/>
          </a:xfr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11537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 med hö-banner (v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B88FB92-C4D1-4793-F282-EC92B63E5C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858554" cy="1325563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7030297-C5EF-6ABD-F8C1-A52C1B02B8E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199" y="1825625"/>
            <a:ext cx="9858555" cy="4351338"/>
          </a:xfrm>
        </p:spPr>
        <p:txBody>
          <a:bodyPr/>
          <a:lstStyle>
            <a:lvl1pPr>
              <a:lnSpc>
                <a:spcPct val="110000"/>
              </a:lnSpc>
              <a:spcAft>
                <a:spcPts val="300"/>
              </a:spcAft>
              <a:defRPr/>
            </a:lvl1pPr>
            <a:lvl2pPr marL="627063" indent="-228600">
              <a:lnSpc>
                <a:spcPct val="110000"/>
              </a:lnSpc>
              <a:spcAft>
                <a:spcPts val="300"/>
              </a:spcAft>
              <a:defRPr/>
            </a:lvl2pPr>
            <a:lvl3pPr marL="989013" indent="-228600">
              <a:lnSpc>
                <a:spcPct val="110000"/>
              </a:lnSpc>
              <a:spcAft>
                <a:spcPts val="300"/>
              </a:spcAft>
              <a:defRPr/>
            </a:lvl3pPr>
            <a:lvl4pPr marL="1339850" indent="-228600">
              <a:lnSpc>
                <a:spcPct val="110000"/>
              </a:lnSpc>
              <a:spcAft>
                <a:spcPts val="300"/>
              </a:spcAft>
              <a:defRPr/>
            </a:lvl4pPr>
            <a:lvl5pPr marL="1701800" indent="-228600">
              <a:lnSpc>
                <a:spcPct val="110000"/>
              </a:lnSpc>
              <a:spcAft>
                <a:spcPts val="300"/>
              </a:spcAft>
              <a:defRPr/>
            </a:lvl5pPr>
          </a:lstStyle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FC76EB2-A3AE-6055-2CE3-DFB51FFA6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2B48F-97EC-401A-9B93-0F104BC10BF7}" type="datetime1">
              <a:rPr lang="sv-SE" smtClean="0"/>
              <a:t>2024-03-11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CAE6ACA-4DA4-E4D5-ECDC-A089507DC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8FB8DCC-6FB5-C08E-E8D6-629EC2F3E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086155" cy="365125"/>
          </a:xfrm>
        </p:spPr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  <p:grpSp>
        <p:nvGrpSpPr>
          <p:cNvPr id="8" name="Grupp 7">
            <a:extLst>
              <a:ext uri="{FF2B5EF4-FFF2-40B4-BE49-F238E27FC236}">
                <a16:creationId xmlns:a16="http://schemas.microsoft.com/office/drawing/2014/main" id="{2F5C4A8A-5F5E-B6B9-78EF-872C78829CC3}"/>
              </a:ext>
            </a:extLst>
          </p:cNvPr>
          <p:cNvGrpSpPr/>
          <p:nvPr userDrawn="1"/>
        </p:nvGrpSpPr>
        <p:grpSpPr>
          <a:xfrm>
            <a:off x="10993321" y="0"/>
            <a:ext cx="1207669" cy="6858000"/>
            <a:chOff x="10984331" y="0"/>
            <a:chExt cx="1207669" cy="6858000"/>
          </a:xfrm>
        </p:grpSpPr>
        <p:sp>
          <p:nvSpPr>
            <p:cNvPr id="9" name="Rektangel 8">
              <a:extLst>
                <a:ext uri="{FF2B5EF4-FFF2-40B4-BE49-F238E27FC236}">
                  <a16:creationId xmlns:a16="http://schemas.microsoft.com/office/drawing/2014/main" id="{F428C07C-FDCF-51C3-3239-0C61CC9BC902}"/>
                </a:ext>
              </a:extLst>
            </p:cNvPr>
            <p:cNvSpPr/>
            <p:nvPr/>
          </p:nvSpPr>
          <p:spPr>
            <a:xfrm>
              <a:off x="10984331" y="0"/>
              <a:ext cx="1207669" cy="685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10" name="Bildobjekt 9">
              <a:extLst>
                <a:ext uri="{FF2B5EF4-FFF2-40B4-BE49-F238E27FC236}">
                  <a16:creationId xmlns:a16="http://schemas.microsoft.com/office/drawing/2014/main" id="{306EE3EE-DB05-3880-8491-B40514CABB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duotone>
                <a:prstClr val="black"/>
                <a:schemeClr val="accent2">
                  <a:tint val="45000"/>
                  <a:satMod val="400000"/>
                </a:schemeClr>
              </a:duotone>
              <a:alphaModFix amt="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04" t="-480" r="85377"/>
            <a:stretch/>
          </p:blipFill>
          <p:spPr>
            <a:xfrm>
              <a:off x="10984331" y="1023581"/>
              <a:ext cx="1207669" cy="5737443"/>
            </a:xfrm>
            <a:prstGeom prst="rect">
              <a:avLst/>
            </a:prstGeom>
            <a:noFill/>
          </p:spPr>
        </p:pic>
      </p:grpSp>
      <p:pic>
        <p:nvPicPr>
          <p:cNvPr id="11" name="Bildobjekt 10">
            <a:extLst>
              <a:ext uri="{FF2B5EF4-FFF2-40B4-BE49-F238E27FC236}">
                <a16:creationId xmlns:a16="http://schemas.microsoft.com/office/drawing/2014/main" id="{F28FE6C2-8CF5-074A-07DD-B394ECD41E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5978" y="1751073"/>
            <a:ext cx="3204618" cy="5467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057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slideLayout" Target="../slideLayouts/slideLayout55.xml"/><Relationship Id="rId18" Type="http://schemas.openxmlformats.org/officeDocument/2006/relationships/slideLayout" Target="../slideLayouts/slideLayout60.xml"/><Relationship Id="rId3" Type="http://schemas.openxmlformats.org/officeDocument/2006/relationships/slideLayout" Target="../slideLayouts/slideLayout45.xml"/><Relationship Id="rId21" Type="http://schemas.openxmlformats.org/officeDocument/2006/relationships/slideLayout" Target="../slideLayouts/slideLayout63.xml"/><Relationship Id="rId7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4.xml"/><Relationship Id="rId17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4.xml"/><Relationship Id="rId16" Type="http://schemas.openxmlformats.org/officeDocument/2006/relationships/slideLayout" Target="../slideLayouts/slideLayout58.xml"/><Relationship Id="rId20" Type="http://schemas.openxmlformats.org/officeDocument/2006/relationships/slideLayout" Target="../slideLayouts/slideLayout62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5" Type="http://schemas.openxmlformats.org/officeDocument/2006/relationships/slideLayout" Target="../slideLayouts/slideLayout57.xml"/><Relationship Id="rId23" Type="http://schemas.openxmlformats.org/officeDocument/2006/relationships/theme" Target="../theme/theme4.xml"/><Relationship Id="rId10" Type="http://schemas.openxmlformats.org/officeDocument/2006/relationships/slideLayout" Target="../slideLayouts/slideLayout52.xml"/><Relationship Id="rId19" Type="http://schemas.openxmlformats.org/officeDocument/2006/relationships/slideLayout" Target="../slideLayouts/slideLayout61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slideLayout" Target="../slideLayouts/slideLayout56.xml"/><Relationship Id="rId22" Type="http://schemas.openxmlformats.org/officeDocument/2006/relationships/slideLayout" Target="../slideLayouts/slideLayout6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13" Type="http://schemas.openxmlformats.org/officeDocument/2006/relationships/slideLayout" Target="../slideLayouts/slideLayout77.xml"/><Relationship Id="rId18" Type="http://schemas.openxmlformats.org/officeDocument/2006/relationships/slideLayout" Target="../slideLayouts/slideLayout82.xml"/><Relationship Id="rId3" Type="http://schemas.openxmlformats.org/officeDocument/2006/relationships/slideLayout" Target="../slideLayouts/slideLayout67.xml"/><Relationship Id="rId21" Type="http://schemas.openxmlformats.org/officeDocument/2006/relationships/image" Target="../media/image12.png"/><Relationship Id="rId7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76.xml"/><Relationship Id="rId17" Type="http://schemas.openxmlformats.org/officeDocument/2006/relationships/slideLayout" Target="../slideLayouts/slideLayout81.xml"/><Relationship Id="rId2" Type="http://schemas.openxmlformats.org/officeDocument/2006/relationships/slideLayout" Target="../slideLayouts/slideLayout66.xml"/><Relationship Id="rId16" Type="http://schemas.openxmlformats.org/officeDocument/2006/relationships/slideLayout" Target="../slideLayouts/slideLayout80.xml"/><Relationship Id="rId20" Type="http://schemas.openxmlformats.org/officeDocument/2006/relationships/theme" Target="../theme/theme5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11" Type="http://schemas.openxmlformats.org/officeDocument/2006/relationships/slideLayout" Target="../slideLayouts/slideLayout75.xml"/><Relationship Id="rId5" Type="http://schemas.openxmlformats.org/officeDocument/2006/relationships/slideLayout" Target="../slideLayouts/slideLayout69.xml"/><Relationship Id="rId15" Type="http://schemas.openxmlformats.org/officeDocument/2006/relationships/slideLayout" Target="../slideLayouts/slideLayout79.xml"/><Relationship Id="rId10" Type="http://schemas.openxmlformats.org/officeDocument/2006/relationships/slideLayout" Target="../slideLayouts/slideLayout74.xml"/><Relationship Id="rId19" Type="http://schemas.openxmlformats.org/officeDocument/2006/relationships/slideLayout" Target="../slideLayouts/slideLayout83.xml"/><Relationship Id="rId4" Type="http://schemas.openxmlformats.org/officeDocument/2006/relationships/slideLayout" Target="../slideLayouts/slideLayout68.xml"/><Relationship Id="rId9" Type="http://schemas.openxmlformats.org/officeDocument/2006/relationships/slideLayout" Target="../slideLayouts/slideLayout73.xml"/><Relationship Id="rId14" Type="http://schemas.openxmlformats.org/officeDocument/2006/relationships/slideLayout" Target="../slideLayouts/slideLayout7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587091C9-F90C-CAA7-6519-C41D356AD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1133C651-7CD6-2A17-9E65-E243398B20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F9C48BB-712B-93E6-AD10-B056F334C3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12AFF4-0346-49F3-A5CA-67903AB394AE}" type="datetime1">
              <a:rPr lang="sv-SE" smtClean="0"/>
              <a:t>2024-03-11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FAB39990-4841-EF99-AF1F-9287ED3A64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v-SE"/>
              <a:t>www.vardsamverkan.se/skaraborg/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7ECE81C-E064-E8CA-07F8-8D08AD236D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26936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2" r:id="rId4"/>
    <p:sldLayoutId id="2147483650" r:id="rId5"/>
    <p:sldLayoutId id="2147483663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1" r:id="rId12"/>
    <p:sldLayoutId id="2147483672" r:id="rId13"/>
    <p:sldLayoutId id="2147483673" r:id="rId14"/>
    <p:sldLayoutId id="2147483674" r:id="rId15"/>
    <p:sldLayoutId id="2147483675" r:id="rId16"/>
    <p:sldLayoutId id="2147483676" r:id="rId17"/>
    <p:sldLayoutId id="2147483654" r:id="rId18"/>
    <p:sldLayoutId id="2147483652" r:id="rId19"/>
    <p:sldLayoutId id="2147483653" r:id="rId20"/>
    <p:sldLayoutId id="2147483655" r:id="rId21"/>
    <p:sldLayoutId id="2147483677" r:id="rId22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spc="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spcAft>
          <a:spcPts val="30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2B3EDD89-4D58-D88C-ECF0-2F82228BBE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71E5BB9D-1AF3-7C41-E9F1-FC8DA75864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2635676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cap="all" baseline="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2B3EDD89-4D58-D88C-ECF0-2F82228BBE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71E5BB9D-1AF3-7C41-E9F1-FC8DA75864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3563525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cap="all" baseline="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0D6E9A68-CF19-9D4B-A832-D28CBC2DC4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9CEB637B-E2F1-1746-B389-6D96EF6446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textruta 6">
            <a:extLst>
              <a:ext uri="{FF2B5EF4-FFF2-40B4-BE49-F238E27FC236}">
                <a16:creationId xmlns:a16="http://schemas.microsoft.com/office/drawing/2014/main" id="{2010EAC2-1B61-6C42-9DBF-80ED622862BD}"/>
              </a:ext>
            </a:extLst>
          </p:cNvPr>
          <p:cNvSpPr txBox="1"/>
          <p:nvPr userDrawn="1"/>
        </p:nvSpPr>
        <p:spPr>
          <a:xfrm rot="16200000">
            <a:off x="10970042" y="5469940"/>
            <a:ext cx="188563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sv-SE" sz="1000" b="0" i="1">
                <a:solidFill>
                  <a:schemeClr val="tx1"/>
                </a:solidFill>
                <a:latin typeface="Memphis Medium" pitchFamily="2" charset="0"/>
              </a:rPr>
              <a:t>CHANGE THE GAME</a:t>
            </a:r>
          </a:p>
        </p:txBody>
      </p:sp>
      <p:sp>
        <p:nvSpPr>
          <p:cNvPr id="8" name="textruta 7">
            <a:extLst>
              <a:ext uri="{FF2B5EF4-FFF2-40B4-BE49-F238E27FC236}">
                <a16:creationId xmlns:a16="http://schemas.microsoft.com/office/drawing/2014/main" id="{D16B372C-608A-A044-BB74-FE97AD8DBD8A}"/>
              </a:ext>
            </a:extLst>
          </p:cNvPr>
          <p:cNvSpPr txBox="1"/>
          <p:nvPr userDrawn="1"/>
        </p:nvSpPr>
        <p:spPr>
          <a:xfrm rot="16200000">
            <a:off x="10970042" y="1236607"/>
            <a:ext cx="188563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fld id="{43C06B25-B4EB-1C43-86C4-BBAFAFB7A5E6}" type="datetime1">
              <a:rPr lang="sv-SE" sz="1000" b="0" i="1" smtClean="0">
                <a:solidFill>
                  <a:schemeClr val="tx1"/>
                </a:solidFill>
                <a:latin typeface="Memphis Medium" pitchFamily="2" charset="0"/>
              </a:rPr>
              <a:t>2024-03-11</a:t>
            </a:fld>
            <a:endParaRPr lang="sv-SE" sz="1000" b="0" i="1">
              <a:solidFill>
                <a:schemeClr val="tx1"/>
              </a:solidFill>
              <a:latin typeface="Memphis Medium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7387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  <p:sldLayoutId id="2147483797" r:id="rId17"/>
    <p:sldLayoutId id="2147483798" r:id="rId18"/>
    <p:sldLayoutId id="2147483799" r:id="rId19"/>
    <p:sldLayoutId id="2147483800" r:id="rId20"/>
    <p:sldLayoutId id="2147483801" r:id="rId21"/>
    <p:sldLayoutId id="2147483802" r:id="rId22"/>
  </p:sldLayoutIdLst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1" kern="1200">
          <a:solidFill>
            <a:schemeClr val="tx1"/>
          </a:solidFill>
          <a:latin typeface="Memphis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Memphis Medium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Memphis Medium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Memphis Medium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Memphis Medium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Memphis Medium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34">
          <p15:clr>
            <a:srgbClr val="F26B43"/>
          </p15:clr>
        </p15:guide>
        <p15:guide id="2" pos="7446">
          <p15:clr>
            <a:srgbClr val="F26B43"/>
          </p15:clr>
        </p15:guide>
        <p15:guide id="3" orient="horz" pos="232">
          <p15:clr>
            <a:srgbClr val="F26B43"/>
          </p15:clr>
        </p15:guide>
        <p15:guide id="4" orient="horz" pos="4088">
          <p15:clr>
            <a:srgbClr val="F26B43"/>
          </p15:clr>
        </p15:guide>
        <p15:guide id="5" pos="7310">
          <p15:clr>
            <a:srgbClr val="F26B43"/>
          </p15:clr>
        </p15:guide>
        <p15:guide id="6" pos="370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ED4070AA-E8F7-F7ED-3F3C-F16821FEA6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9214" y="1076771"/>
            <a:ext cx="10364585" cy="12391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A4CD66BB-7E26-23B9-F066-6480151039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89214" y="2503919"/>
            <a:ext cx="10364585" cy="36730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pic>
        <p:nvPicPr>
          <p:cNvPr id="4" name="Bildobjekt 3" descr="Logotyp Skaraborgs Kommunalförbund">
            <a:extLst>
              <a:ext uri="{FF2B5EF4-FFF2-40B4-BE49-F238E27FC236}">
                <a16:creationId xmlns:a16="http://schemas.microsoft.com/office/drawing/2014/main" id="{2F2368EF-B1E5-6051-B898-8C8A9C4A01B0}"/>
              </a:ext>
            </a:extLst>
          </p:cNvPr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46" y="237588"/>
            <a:ext cx="1829857" cy="6578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24118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  <p:sldLayoutId id="2147483817" r:id="rId12"/>
    <p:sldLayoutId id="2147483818" r:id="rId13"/>
    <p:sldLayoutId id="2147483819" r:id="rId14"/>
    <p:sldLayoutId id="2147483820" r:id="rId15"/>
    <p:sldLayoutId id="2147483821" r:id="rId16"/>
    <p:sldLayoutId id="2147483822" r:id="rId17"/>
    <p:sldLayoutId id="2147483823" r:id="rId18"/>
    <p:sldLayoutId id="2147483824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microsoft.com/office/2007/relationships/hdphoto" Target="../media/hdphoto2.wdp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5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microsoft.com/office/2007/relationships/hdphoto" Target="../media/hdphoto2.wdp"/><Relationship Id="rId9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5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image" Target="../media/image38.png"/><Relationship Id="rId4" Type="http://schemas.microsoft.com/office/2007/relationships/hdphoto" Target="../media/hdphoto2.wdp"/><Relationship Id="rId9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5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microsoft.com/office/2007/relationships/hdphoto" Target="../media/hdphoto2.wdp"/><Relationship Id="rId9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3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9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5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microsoft.com/office/2007/relationships/hdphoto" Target="../media/hdphoto2.wdp"/><Relationship Id="rId9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C07CFDF-BDAC-EC8A-B584-94007677A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Det syns inte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56EC58B4-E80E-2B48-13E3-BA352C9C88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v-SE">
                <a:solidFill>
                  <a:schemeClr val="bg2">
                    <a:lumMod val="50000"/>
                  </a:schemeClr>
                </a:solidFill>
              </a:rPr>
              <a:t>Susanne Sandgren, Maria Ek, Liv Anund &amp; Kristina Carlén</a:t>
            </a:r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04D9307D-CC3A-3D77-7FC0-BDD7B2141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</p:spTree>
    <p:extLst>
      <p:ext uri="{BB962C8B-B14F-4D97-AF65-F5344CB8AC3E}">
        <p14:creationId xmlns:p14="http://schemas.microsoft.com/office/powerpoint/2010/main" val="4664318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objekt 7">
            <a:extLst>
              <a:ext uri="{FF2B5EF4-FFF2-40B4-BE49-F238E27FC236}">
                <a16:creationId xmlns:a16="http://schemas.microsoft.com/office/drawing/2014/main" id="{5A2F60B6-18C8-7587-26CC-CC58B9960C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68682" y="108150"/>
            <a:ext cx="1255885" cy="1231499"/>
          </a:xfrm>
          <a:prstGeom prst="rect">
            <a:avLst/>
          </a:prstGeom>
        </p:spPr>
      </p:pic>
      <p:pic>
        <p:nvPicPr>
          <p:cNvPr id="6" name="Bildobjekt 5">
            <a:extLst>
              <a:ext uri="{FF2B5EF4-FFF2-40B4-BE49-F238E27FC236}">
                <a16:creationId xmlns:a16="http://schemas.microsoft.com/office/drawing/2014/main" id="{36C75EF6-3E6F-E685-2DD3-7FC9D820C9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54209" y="1434165"/>
            <a:ext cx="13061629" cy="5423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6354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>
            <a:extLst>
              <a:ext uri="{FF2B5EF4-FFF2-40B4-BE49-F238E27FC236}">
                <a16:creationId xmlns:a16="http://schemas.microsoft.com/office/drawing/2014/main" id="{ABCE033B-0929-7EFB-6653-04D6E472272F}"/>
              </a:ext>
            </a:extLst>
          </p:cNvPr>
          <p:cNvSpPr/>
          <p:nvPr/>
        </p:nvSpPr>
        <p:spPr>
          <a:xfrm>
            <a:off x="6542202" y="0"/>
            <a:ext cx="5649798" cy="6858000"/>
          </a:xfrm>
          <a:prstGeom prst="rect">
            <a:avLst/>
          </a:prstGeom>
          <a:solidFill>
            <a:srgbClr val="D5D9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A7A7CE3B-625D-4851-5C74-D81A774B61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4139" y="945419"/>
            <a:ext cx="10515600" cy="1325563"/>
          </a:xfrm>
        </p:spPr>
        <p:txBody>
          <a:bodyPr/>
          <a:lstStyle/>
          <a:p>
            <a:r>
              <a:rPr lang="sv-SE"/>
              <a:t>Stort intresse!</a:t>
            </a:r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927050D9-0C18-87DA-841E-B4F1AA586D5D}"/>
              </a:ext>
            </a:extLst>
          </p:cNvPr>
          <p:cNvSpPr txBox="1"/>
          <p:nvPr/>
        </p:nvSpPr>
        <p:spPr>
          <a:xfrm>
            <a:off x="7301948" y="518616"/>
            <a:ext cx="4645913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Next LT Pro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Next LT Pro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Next LT Pro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Next LT Pro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Next LT Pro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Times New Roman" panose="02020603050405020304" pitchFamily="18" charset="0"/>
              </a:rPr>
              <a:t>2 600 elever/ ungdomar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Next LT Pro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Times New Roman" panose="02020603050405020304" pitchFamily="18" charset="0"/>
              </a:rPr>
              <a:t>9 skolor (16 skolenheter)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Next LT Pro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Times New Roman" panose="02020603050405020304" pitchFamily="18" charset="0"/>
              </a:rPr>
              <a:t>6 kommuner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D932E9B8-F05B-2AE2-5D88-45A0449FDB1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742"/>
          <a:stretch/>
        </p:blipFill>
        <p:spPr>
          <a:xfrm>
            <a:off x="0" y="2270982"/>
            <a:ext cx="6858000" cy="378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4409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>
            <a:extLst>
              <a:ext uri="{FF2B5EF4-FFF2-40B4-BE49-F238E27FC236}">
                <a16:creationId xmlns:a16="http://schemas.microsoft.com/office/drawing/2014/main" id="{ABCE033B-0929-7EFB-6653-04D6E472272F}"/>
              </a:ext>
            </a:extLst>
          </p:cNvPr>
          <p:cNvSpPr/>
          <p:nvPr/>
        </p:nvSpPr>
        <p:spPr>
          <a:xfrm>
            <a:off x="6542202" y="0"/>
            <a:ext cx="5649798" cy="6858000"/>
          </a:xfrm>
          <a:prstGeom prst="rect">
            <a:avLst/>
          </a:prstGeom>
          <a:solidFill>
            <a:srgbClr val="D5D9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A7A7CE3B-625D-4851-5C74-D81A774B61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4139" y="945419"/>
            <a:ext cx="10515600" cy="1325563"/>
          </a:xfrm>
        </p:spPr>
        <p:txBody>
          <a:bodyPr/>
          <a:lstStyle/>
          <a:p>
            <a:r>
              <a:rPr lang="sv-SE"/>
              <a:t>deltagande skolor</a:t>
            </a:r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927050D9-0C18-87DA-841E-B4F1AA586D5D}"/>
              </a:ext>
            </a:extLst>
          </p:cNvPr>
          <p:cNvSpPr txBox="1"/>
          <p:nvPr/>
        </p:nvSpPr>
        <p:spPr>
          <a:xfrm>
            <a:off x="7301948" y="518616"/>
            <a:ext cx="4890052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Times New Roman" panose="02020603050405020304" pitchFamily="18" charset="0"/>
              </a:rPr>
              <a:t>Nya Centralskolan åk 7-9, Grästorp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Next LT Pro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Times New Roman" panose="02020603050405020304" pitchFamily="18" charset="0"/>
              </a:rPr>
              <a:t>Broholmsskolan åk 7-9, Lidköping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Next LT Pro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Times New Roman" panose="02020603050405020304" pitchFamily="18" charset="0"/>
              </a:rPr>
              <a:t>De la </a:t>
            </a:r>
            <a:r>
              <a:rPr kumimoji="0" lang="sv-SE" sz="18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Times New Roman" panose="02020603050405020304" pitchFamily="18" charset="0"/>
              </a:rPr>
              <a:t>Gardiegymnasiet</a:t>
            </a: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Times New Roman" panose="02020603050405020304" pitchFamily="18" charset="0"/>
              </a:rPr>
              <a:t>, Lidköping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Next LT Pro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Times New Roman" panose="02020603050405020304" pitchFamily="18" charset="0"/>
              </a:rPr>
              <a:t>Vadsbogymnasiet, Mariestad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Next LT Pro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Times New Roman" panose="02020603050405020304" pitchFamily="18" charset="0"/>
              </a:rPr>
              <a:t>Introduktionsprogrammet samt Kommunala aktivitetsansvaret, Tibro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Next LT Pro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Times New Roman" panose="02020603050405020304" pitchFamily="18" charset="0"/>
              </a:rPr>
              <a:t>Kommunala aktivitetsansvaret, Tidaholm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Next LT Pro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Times New Roman" panose="02020603050405020304" pitchFamily="18" charset="0"/>
              </a:rPr>
              <a:t>Centralskolan åk 7-9, Töreboda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Times New Roman" panose="02020603050405020304" pitchFamily="18" charset="0"/>
              </a:rPr>
              <a:t>Kanalskolan,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Next LT Pro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Times New Roman" panose="02020603050405020304" pitchFamily="18" charset="0"/>
              </a:rPr>
              <a:t>Introduktionsprogrammet, Töreboda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Next LT Pro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Times New Roman" panose="02020603050405020304" pitchFamily="18" charset="0"/>
              </a:rPr>
              <a:t>Uddetorpsskolan, Västra Götalandsregionen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D932E9B8-F05B-2AE2-5D88-45A0449FDB1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742"/>
          <a:stretch/>
        </p:blipFill>
        <p:spPr>
          <a:xfrm>
            <a:off x="0" y="2270982"/>
            <a:ext cx="6858000" cy="378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6727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F7DF52B-F165-7A9C-1B4C-ACC97612C9B2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rgbClr val="557D2D">
                <a:shade val="45000"/>
                <a:satMod val="135000"/>
              </a:srgbClr>
              <a:prstClr val="white"/>
            </a:duotone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80" y="0"/>
            <a:ext cx="13323795" cy="7474323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E18B808E-784A-BAF9-40AF-47BA726EF9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66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utvärdering</a:t>
            </a:r>
            <a:br>
              <a:rPr lang="sv-SE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sv-SE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B309FF2B-1091-B652-E66A-7DDF3B78FD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9641329" cy="2716310"/>
          </a:xfr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sv-SE" sz="2800">
                <a:solidFill>
                  <a:schemeClr val="bg1"/>
                </a:solidFill>
                <a:latin typeface="Avenir Next LT Pro"/>
              </a:rPr>
              <a:t>U</a:t>
            </a:r>
            <a:r>
              <a:rPr kumimoji="0" lang="sv-SE" sz="280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ndersöka</a:t>
            </a:r>
            <a:r>
              <a:rPr kumimoji="0" lang="sv-SE" sz="2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 om ett interaktivt program, Det syns inte, kan främja ungas psykiska hälsa genom att påverka ungas livsstil och digital medieanvändning.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sv-SE" sz="36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pic>
        <p:nvPicPr>
          <p:cNvPr id="9" name="Bildobjekt 8" descr="En bild som visar Teckensnitt, vit, Grafik, design&#10;&#10;Automatiskt genererad beskrivning">
            <a:extLst>
              <a:ext uri="{FF2B5EF4-FFF2-40B4-BE49-F238E27FC236}">
                <a16:creationId xmlns:a16="http://schemas.microsoft.com/office/drawing/2014/main" id="{27B2FFCE-B5A6-209B-0422-D08B79B70DC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487" y="301964"/>
            <a:ext cx="2212117" cy="797284"/>
          </a:xfrm>
          <a:prstGeom prst="rect">
            <a:avLst/>
          </a:prstGeom>
        </p:spPr>
      </p:pic>
      <p:pic>
        <p:nvPicPr>
          <p:cNvPr id="5" name="Picture 17">
            <a:extLst>
              <a:ext uri="{FF2B5EF4-FFF2-40B4-BE49-F238E27FC236}">
                <a16:creationId xmlns:a16="http://schemas.microsoft.com/office/drawing/2014/main" id="{2C157038-FB3B-101B-B409-99D2EF438B4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41869" y="166243"/>
            <a:ext cx="1307687" cy="123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2615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8E528E2-84D8-5157-7212-C40E26521079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80" y="0"/>
            <a:ext cx="13323795" cy="7474323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29701338-5661-1A0E-18EE-E3AC472018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096237"/>
            <a:ext cx="11479420" cy="2852737"/>
          </a:xfrm>
        </p:spPr>
        <p:txBody>
          <a:bodyPr>
            <a:normAutofit/>
          </a:bodyPr>
          <a:lstStyle/>
          <a:p>
            <a:r>
              <a:rPr lang="sv-SE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Tillsammans kan vi göra skillnad!</a:t>
            </a:r>
            <a:br>
              <a:rPr lang="sv-SE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sv-SE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9091F573-705B-3B3B-B606-C8E1870FFF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49" y="4975962"/>
            <a:ext cx="10781973" cy="1500187"/>
          </a:xfrm>
        </p:spPr>
        <p:txBody>
          <a:bodyPr>
            <a:normAutofit/>
          </a:bodyPr>
          <a:lstStyle/>
          <a:p>
            <a:r>
              <a:rPr lang="sv-SE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Maria Ek &amp; Liv Anund, De la </a:t>
            </a:r>
            <a:r>
              <a:rPr lang="sv-SE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Gardiegymnasiet</a:t>
            </a:r>
            <a:r>
              <a:rPr lang="sv-SE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 Lidköping</a:t>
            </a:r>
          </a:p>
          <a:p>
            <a:r>
              <a:rPr lang="sv-SE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Kristina Carlén, Högskolan i Skövde</a:t>
            </a:r>
          </a:p>
        </p:txBody>
      </p:sp>
      <p:pic>
        <p:nvPicPr>
          <p:cNvPr id="10" name="Bildobjekt 4" descr="En bild som visar Teckensnitt, text, Grafik, grafisk design&#10;&#10;Automatiskt genererad beskrivning">
            <a:extLst>
              <a:ext uri="{FF2B5EF4-FFF2-40B4-BE49-F238E27FC236}">
                <a16:creationId xmlns:a16="http://schemas.microsoft.com/office/drawing/2014/main" id="{146003D4-368B-4602-9507-3BAC1AF5FA5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411" y="408168"/>
            <a:ext cx="2871216" cy="584877"/>
          </a:xfrm>
          <a:prstGeom prst="rect">
            <a:avLst/>
          </a:prstGeom>
        </p:spPr>
      </p:pic>
      <p:pic>
        <p:nvPicPr>
          <p:cNvPr id="12" name="Bildobjekt 5" descr="En bild som visar text, emblem, symbol, logotyp&#10;&#10;Automatiskt genererad beskrivning">
            <a:extLst>
              <a:ext uri="{FF2B5EF4-FFF2-40B4-BE49-F238E27FC236}">
                <a16:creationId xmlns:a16="http://schemas.microsoft.com/office/drawing/2014/main" id="{F48468AD-077F-BA26-E40A-B659285256D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9390" y="106743"/>
            <a:ext cx="1333500" cy="1333500"/>
          </a:xfrm>
          <a:prstGeom prst="rect">
            <a:avLst/>
          </a:prstGeom>
        </p:spPr>
      </p:pic>
      <p:pic>
        <p:nvPicPr>
          <p:cNvPr id="14" name="Bildobjekt 6" descr="En bild som visar text, Teckensnitt, Grafik, logotyp&#10;&#10;Automatiskt genererad beskrivning">
            <a:extLst>
              <a:ext uri="{FF2B5EF4-FFF2-40B4-BE49-F238E27FC236}">
                <a16:creationId xmlns:a16="http://schemas.microsoft.com/office/drawing/2014/main" id="{DE20EE34-2863-11B0-1C67-3F2EF47BE63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1880" y="190500"/>
            <a:ext cx="1255633" cy="1232757"/>
          </a:xfrm>
          <a:prstGeom prst="rect">
            <a:avLst/>
          </a:prstGeom>
        </p:spPr>
      </p:pic>
      <p:pic>
        <p:nvPicPr>
          <p:cNvPr id="16" name="Bildobjekt 8" descr="En bild som visar Teckensnitt, vit, Grafik, design&#10;&#10;Automatiskt genererad beskrivning">
            <a:extLst>
              <a:ext uri="{FF2B5EF4-FFF2-40B4-BE49-F238E27FC236}">
                <a16:creationId xmlns:a16="http://schemas.microsoft.com/office/drawing/2014/main" id="{8898C6B8-6B71-269D-0743-F723BC7D654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487" y="301964"/>
            <a:ext cx="2212117" cy="79728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455AF4D-88E0-13DD-5F7E-08E0A7433C8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66119" y="190500"/>
            <a:ext cx="1307687" cy="123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5803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>
            <a:extLst>
              <a:ext uri="{FF2B5EF4-FFF2-40B4-BE49-F238E27FC236}">
                <a16:creationId xmlns:a16="http://schemas.microsoft.com/office/drawing/2014/main" id="{ABCE033B-0929-7EFB-6653-04D6E472272F}"/>
              </a:ext>
            </a:extLst>
          </p:cNvPr>
          <p:cNvSpPr/>
          <p:nvPr/>
        </p:nvSpPr>
        <p:spPr>
          <a:xfrm>
            <a:off x="6542202" y="0"/>
            <a:ext cx="5649798" cy="6858000"/>
          </a:xfrm>
          <a:prstGeom prst="rect">
            <a:avLst/>
          </a:prstGeom>
          <a:solidFill>
            <a:srgbClr val="D5D9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A7A7CE3B-625D-4851-5C74-D81A774B6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2024</a:t>
            </a:r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927050D9-0C18-87DA-841E-B4F1AA586D5D}"/>
              </a:ext>
            </a:extLst>
          </p:cNvPr>
          <p:cNvSpPr txBox="1"/>
          <p:nvPr/>
        </p:nvSpPr>
        <p:spPr>
          <a:xfrm>
            <a:off x="7701699" y="725864"/>
            <a:ext cx="4378005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Januari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Skaraborgsgemensam träff 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VT 2024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Digital föreläsning beslutsfattare 18/4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Digital föreläsning viktiga vuxna 11/4</a:t>
            </a:r>
            <a:b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</a:b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April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Skaraborgsgemensam träff 2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September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Skaraborgsgemensam träff 3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Oktober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Skaraborgsgemensam träff 4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Våren 2025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Spridningskonferens</a:t>
            </a:r>
          </a:p>
        </p:txBody>
      </p:sp>
      <p:pic>
        <p:nvPicPr>
          <p:cNvPr id="9" name="Bildobjekt 8" descr="En bild som visar Människoansikte, person, leende, klädsel&#10;&#10;Automatiskt genererad beskrivning">
            <a:extLst>
              <a:ext uri="{FF2B5EF4-FFF2-40B4-BE49-F238E27FC236}">
                <a16:creationId xmlns:a16="http://schemas.microsoft.com/office/drawing/2014/main" id="{D932E9B8-F05B-2AE2-5D88-45A0449FDB1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742"/>
          <a:stretch/>
        </p:blipFill>
        <p:spPr>
          <a:xfrm>
            <a:off x="0" y="2270982"/>
            <a:ext cx="6858000" cy="378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2034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>
            <a:extLst>
              <a:ext uri="{FF2B5EF4-FFF2-40B4-BE49-F238E27FC236}">
                <a16:creationId xmlns:a16="http://schemas.microsoft.com/office/drawing/2014/main" id="{ABCE033B-0929-7EFB-6653-04D6E472272F}"/>
              </a:ext>
            </a:extLst>
          </p:cNvPr>
          <p:cNvSpPr/>
          <p:nvPr/>
        </p:nvSpPr>
        <p:spPr>
          <a:xfrm>
            <a:off x="6542202" y="564"/>
            <a:ext cx="5649798" cy="6858000"/>
          </a:xfrm>
          <a:prstGeom prst="rect">
            <a:avLst/>
          </a:prstGeom>
          <a:solidFill>
            <a:srgbClr val="D5D9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927050D9-0C18-87DA-841E-B4F1AA586D5D}"/>
              </a:ext>
            </a:extLst>
          </p:cNvPr>
          <p:cNvSpPr txBox="1"/>
          <p:nvPr/>
        </p:nvSpPr>
        <p:spPr>
          <a:xfrm>
            <a:off x="7701700" y="1218977"/>
            <a:ext cx="416664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Livesända föreläsningar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18 mars	– beslutsfattare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11 april 	– viktiga vuxna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Sissela Nutley är doktor i kognitiv neurovetenskap vid Karolinska Institutet med fokus på hjärnans utveckling och formbarhet. Sissela kommer att presentera den senaste forskningen samt lyfta fram vad du som beslutsfattare/ viktig vuxen kan göra för att skapa goda förutsättningar för unga.</a:t>
            </a: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44931038-7615-B97A-6EA6-23786E928F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18977"/>
            <a:ext cx="6864691" cy="5151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7593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8E528E2-84D8-5157-7212-C40E26521079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80" y="0"/>
            <a:ext cx="13323795" cy="7474323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29701338-5661-1A0E-18EE-E3AC472018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096237"/>
            <a:ext cx="10515600" cy="2852737"/>
          </a:xfrm>
        </p:spPr>
        <p:txBody>
          <a:bodyPr/>
          <a:lstStyle/>
          <a:p>
            <a:br>
              <a:rPr lang="sv-SE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sv-SE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Tack för att ni lyssnade!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9091F573-705B-3B3B-B606-C8E1870FFF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49" y="4975962"/>
            <a:ext cx="10781973" cy="1500187"/>
          </a:xfrm>
        </p:spPr>
        <p:txBody>
          <a:bodyPr>
            <a:normAutofit/>
          </a:bodyPr>
          <a:lstStyle/>
          <a:p>
            <a:endParaRPr lang="sv-SE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sv-SE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susanne.sandgren@skaraborg.se</a:t>
            </a:r>
          </a:p>
        </p:txBody>
      </p:sp>
      <p:pic>
        <p:nvPicPr>
          <p:cNvPr id="10" name="Bildobjekt 4" descr="En bild som visar Teckensnitt, text, Grafik, grafisk design&#10;&#10;Automatiskt genererad beskrivning">
            <a:extLst>
              <a:ext uri="{FF2B5EF4-FFF2-40B4-BE49-F238E27FC236}">
                <a16:creationId xmlns:a16="http://schemas.microsoft.com/office/drawing/2014/main" id="{146003D4-368B-4602-9507-3BAC1AF5FA5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411" y="408168"/>
            <a:ext cx="2871216" cy="584877"/>
          </a:xfrm>
          <a:prstGeom prst="rect">
            <a:avLst/>
          </a:prstGeom>
        </p:spPr>
      </p:pic>
      <p:pic>
        <p:nvPicPr>
          <p:cNvPr id="12" name="Bildobjekt 5" descr="En bild som visar text, emblem, symbol, logotyp&#10;&#10;Automatiskt genererad beskrivning">
            <a:extLst>
              <a:ext uri="{FF2B5EF4-FFF2-40B4-BE49-F238E27FC236}">
                <a16:creationId xmlns:a16="http://schemas.microsoft.com/office/drawing/2014/main" id="{F48468AD-077F-BA26-E40A-B659285256D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9390" y="106743"/>
            <a:ext cx="1333500" cy="1333500"/>
          </a:xfrm>
          <a:prstGeom prst="rect">
            <a:avLst/>
          </a:prstGeom>
        </p:spPr>
      </p:pic>
      <p:pic>
        <p:nvPicPr>
          <p:cNvPr id="14" name="Bildobjekt 6" descr="En bild som visar text, Teckensnitt, Grafik, logotyp&#10;&#10;Automatiskt genererad beskrivning">
            <a:extLst>
              <a:ext uri="{FF2B5EF4-FFF2-40B4-BE49-F238E27FC236}">
                <a16:creationId xmlns:a16="http://schemas.microsoft.com/office/drawing/2014/main" id="{DE20EE34-2863-11B0-1C67-3F2EF47BE63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1880" y="190500"/>
            <a:ext cx="1255633" cy="1232757"/>
          </a:xfrm>
          <a:prstGeom prst="rect">
            <a:avLst/>
          </a:prstGeom>
        </p:spPr>
      </p:pic>
      <p:pic>
        <p:nvPicPr>
          <p:cNvPr id="16" name="Bildobjekt 8" descr="En bild som visar Teckensnitt, vit, Grafik, design&#10;&#10;Automatiskt genererad beskrivning">
            <a:extLst>
              <a:ext uri="{FF2B5EF4-FFF2-40B4-BE49-F238E27FC236}">
                <a16:creationId xmlns:a16="http://schemas.microsoft.com/office/drawing/2014/main" id="{8898C6B8-6B71-269D-0743-F723BC7D654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487" y="301964"/>
            <a:ext cx="2212117" cy="79728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455AF4D-88E0-13DD-5F7E-08E0A7433C8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66119" y="190500"/>
            <a:ext cx="1307687" cy="1238250"/>
          </a:xfrm>
          <a:prstGeom prst="rect">
            <a:avLst/>
          </a:prstGeom>
        </p:spPr>
      </p:pic>
      <p:pic>
        <p:nvPicPr>
          <p:cNvPr id="5" name="Bildobjekt 4">
            <a:extLst>
              <a:ext uri="{FF2B5EF4-FFF2-40B4-BE49-F238E27FC236}">
                <a16:creationId xmlns:a16="http://schemas.microsoft.com/office/drawing/2014/main" id="{D6F804C2-F4F5-E5BA-2AED-9535047F275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841187" y="3197781"/>
            <a:ext cx="1518963" cy="1500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2804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50E4D38-7881-4CEA-FA87-79F597F4C3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Bikupa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537D0B5F-6FB4-28B6-90FB-36E92CAFD1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6685E906-F017-C82A-52BB-BA4D183B2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</p:spTree>
    <p:extLst>
      <p:ext uri="{BB962C8B-B14F-4D97-AF65-F5344CB8AC3E}">
        <p14:creationId xmlns:p14="http://schemas.microsoft.com/office/powerpoint/2010/main" val="3160049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8E528E2-84D8-5157-7212-C40E26521079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80" y="0"/>
            <a:ext cx="13323795" cy="7474323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29701338-5661-1A0E-18EE-E3AC472018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096237"/>
            <a:ext cx="11479420" cy="2852737"/>
          </a:xfrm>
        </p:spPr>
        <p:txBody>
          <a:bodyPr>
            <a:normAutofit/>
          </a:bodyPr>
          <a:lstStyle/>
          <a:p>
            <a:r>
              <a:rPr kumimoji="0" lang="sv-SE" sz="4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/>
                <a:ea typeface="+mj-ea"/>
                <a:cs typeface="+mj-cs"/>
              </a:rPr>
              <a:t>Ungas psykiska hälsa – Det syns inte</a:t>
            </a:r>
            <a:br>
              <a:rPr lang="sv-SE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sv-SE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9091F573-705B-3B3B-B606-C8E1870FFF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49" y="4975962"/>
            <a:ext cx="10781973" cy="1500187"/>
          </a:xfrm>
        </p:spPr>
        <p:txBody>
          <a:bodyPr>
            <a:normAutofit/>
          </a:bodyPr>
          <a:lstStyle/>
          <a:p>
            <a:r>
              <a:rPr lang="sv-SE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Susanne Sandgren, Skaraborgs kommunalförbund</a:t>
            </a:r>
          </a:p>
        </p:txBody>
      </p:sp>
      <p:pic>
        <p:nvPicPr>
          <p:cNvPr id="10" name="Bildobjekt 4" descr="En bild som visar Teckensnitt, text, Grafik, grafisk design&#10;&#10;Automatiskt genererad beskrivning">
            <a:extLst>
              <a:ext uri="{FF2B5EF4-FFF2-40B4-BE49-F238E27FC236}">
                <a16:creationId xmlns:a16="http://schemas.microsoft.com/office/drawing/2014/main" id="{146003D4-368B-4602-9507-3BAC1AF5FA5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411" y="408168"/>
            <a:ext cx="2871216" cy="584877"/>
          </a:xfrm>
          <a:prstGeom prst="rect">
            <a:avLst/>
          </a:prstGeom>
        </p:spPr>
      </p:pic>
      <p:pic>
        <p:nvPicPr>
          <p:cNvPr id="12" name="Bildobjekt 5" descr="En bild som visar text, emblem, symbol, logotyp&#10;&#10;Automatiskt genererad beskrivning">
            <a:extLst>
              <a:ext uri="{FF2B5EF4-FFF2-40B4-BE49-F238E27FC236}">
                <a16:creationId xmlns:a16="http://schemas.microsoft.com/office/drawing/2014/main" id="{F48468AD-077F-BA26-E40A-B659285256D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9390" y="106743"/>
            <a:ext cx="1333500" cy="1333500"/>
          </a:xfrm>
          <a:prstGeom prst="rect">
            <a:avLst/>
          </a:prstGeom>
        </p:spPr>
      </p:pic>
      <p:pic>
        <p:nvPicPr>
          <p:cNvPr id="14" name="Bildobjekt 6" descr="En bild som visar text, Teckensnitt, Grafik, logotyp&#10;&#10;Automatiskt genererad beskrivning">
            <a:extLst>
              <a:ext uri="{FF2B5EF4-FFF2-40B4-BE49-F238E27FC236}">
                <a16:creationId xmlns:a16="http://schemas.microsoft.com/office/drawing/2014/main" id="{DE20EE34-2863-11B0-1C67-3F2EF47BE63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1880" y="190500"/>
            <a:ext cx="1255633" cy="1232757"/>
          </a:xfrm>
          <a:prstGeom prst="rect">
            <a:avLst/>
          </a:prstGeom>
        </p:spPr>
      </p:pic>
      <p:pic>
        <p:nvPicPr>
          <p:cNvPr id="16" name="Bildobjekt 8" descr="En bild som visar Teckensnitt, vit, Grafik, design&#10;&#10;Automatiskt genererad beskrivning">
            <a:extLst>
              <a:ext uri="{FF2B5EF4-FFF2-40B4-BE49-F238E27FC236}">
                <a16:creationId xmlns:a16="http://schemas.microsoft.com/office/drawing/2014/main" id="{8898C6B8-6B71-269D-0743-F723BC7D654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487" y="301964"/>
            <a:ext cx="2212117" cy="79728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455AF4D-88E0-13DD-5F7E-08E0A7433C8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66119" y="190500"/>
            <a:ext cx="1307687" cy="123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985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D90DF8-7A0F-31EF-A63B-54144E3640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5" name="Bildobjekt 1374" descr="En bild som visar Människoansikte, person, klädsel, Accessoar&#10;&#10;Automatiskt genererad beskrivning">
            <a:extLst>
              <a:ext uri="{FF2B5EF4-FFF2-40B4-BE49-F238E27FC236}">
                <a16:creationId xmlns:a16="http://schemas.microsoft.com/office/drawing/2014/main" id="{799F8DD8-EC6C-0DB5-779E-B5D62BE324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43095" y="2949150"/>
            <a:ext cx="4024345" cy="4024345"/>
          </a:xfrm>
          <a:prstGeom prst="rect">
            <a:avLst/>
          </a:prstGeom>
        </p:spPr>
      </p:pic>
      <p:grpSp>
        <p:nvGrpSpPr>
          <p:cNvPr id="1035" name="Grupp 1034">
            <a:extLst>
              <a:ext uri="{FF2B5EF4-FFF2-40B4-BE49-F238E27FC236}">
                <a16:creationId xmlns:a16="http://schemas.microsoft.com/office/drawing/2014/main" id="{7AE79F67-36BC-F188-591E-26F28DAB0D29}"/>
              </a:ext>
            </a:extLst>
          </p:cNvPr>
          <p:cNvGrpSpPr/>
          <p:nvPr/>
        </p:nvGrpSpPr>
        <p:grpSpPr>
          <a:xfrm>
            <a:off x="2987974" y="482769"/>
            <a:ext cx="6081504" cy="5539513"/>
            <a:chOff x="5264449" y="482769"/>
            <a:chExt cx="6081504" cy="5539513"/>
          </a:xfrm>
          <a:solidFill>
            <a:srgbClr val="C189A3"/>
          </a:solidFill>
        </p:grpSpPr>
        <p:sp>
          <p:nvSpPr>
            <p:cNvPr id="1036" name="Ellips 1035">
              <a:extLst>
                <a:ext uri="{FF2B5EF4-FFF2-40B4-BE49-F238E27FC236}">
                  <a16:creationId xmlns:a16="http://schemas.microsoft.com/office/drawing/2014/main" id="{3A233FB2-00B8-AE99-6C4A-56B6F3B14874}"/>
                </a:ext>
              </a:extLst>
            </p:cNvPr>
            <p:cNvSpPr/>
            <p:nvPr/>
          </p:nvSpPr>
          <p:spPr>
            <a:xfrm>
              <a:off x="5855023" y="4975058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037" name="Ellips 1036">
              <a:extLst>
                <a:ext uri="{FF2B5EF4-FFF2-40B4-BE49-F238E27FC236}">
                  <a16:creationId xmlns:a16="http://schemas.microsoft.com/office/drawing/2014/main" id="{999EEAE8-6F54-1E36-7ACB-B0D375D0F2F0}"/>
                </a:ext>
              </a:extLst>
            </p:cNvPr>
            <p:cNvSpPr/>
            <p:nvPr/>
          </p:nvSpPr>
          <p:spPr>
            <a:xfrm>
              <a:off x="5727741" y="4815527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038" name="Ellips 1037">
              <a:extLst>
                <a:ext uri="{FF2B5EF4-FFF2-40B4-BE49-F238E27FC236}">
                  <a16:creationId xmlns:a16="http://schemas.microsoft.com/office/drawing/2014/main" id="{4BA0F053-123B-DBAD-733A-71AEF80C3849}"/>
                </a:ext>
              </a:extLst>
            </p:cNvPr>
            <p:cNvSpPr/>
            <p:nvPr/>
          </p:nvSpPr>
          <p:spPr>
            <a:xfrm>
              <a:off x="5895028" y="4935053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039" name="Ellips 1038">
              <a:extLst>
                <a:ext uri="{FF2B5EF4-FFF2-40B4-BE49-F238E27FC236}">
                  <a16:creationId xmlns:a16="http://schemas.microsoft.com/office/drawing/2014/main" id="{8C39FF22-72EE-D61A-1372-0215CF9199D8}"/>
                </a:ext>
              </a:extLst>
            </p:cNvPr>
            <p:cNvSpPr/>
            <p:nvPr/>
          </p:nvSpPr>
          <p:spPr>
            <a:xfrm>
              <a:off x="6154108" y="5255093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040" name="Ellips 1039">
              <a:extLst>
                <a:ext uri="{FF2B5EF4-FFF2-40B4-BE49-F238E27FC236}">
                  <a16:creationId xmlns:a16="http://schemas.microsoft.com/office/drawing/2014/main" id="{9B9C4943-B97B-B9BD-195F-E3158BB72C6A}"/>
                </a:ext>
              </a:extLst>
            </p:cNvPr>
            <p:cNvSpPr/>
            <p:nvPr/>
          </p:nvSpPr>
          <p:spPr>
            <a:xfrm>
              <a:off x="6074098" y="5415113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041" name="Ellips 1040">
              <a:extLst>
                <a:ext uri="{FF2B5EF4-FFF2-40B4-BE49-F238E27FC236}">
                  <a16:creationId xmlns:a16="http://schemas.microsoft.com/office/drawing/2014/main" id="{88A6CC19-46C0-A48B-9B08-85593A26C893}"/>
                </a:ext>
              </a:extLst>
            </p:cNvPr>
            <p:cNvSpPr/>
            <p:nvPr/>
          </p:nvSpPr>
          <p:spPr>
            <a:xfrm>
              <a:off x="8053746" y="5215088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042" name="Ellips 1041">
              <a:extLst>
                <a:ext uri="{FF2B5EF4-FFF2-40B4-BE49-F238E27FC236}">
                  <a16:creationId xmlns:a16="http://schemas.microsoft.com/office/drawing/2014/main" id="{F8BB2592-9197-DF81-BD38-653F93C4D8B9}"/>
                </a:ext>
              </a:extLst>
            </p:cNvPr>
            <p:cNvSpPr/>
            <p:nvPr/>
          </p:nvSpPr>
          <p:spPr>
            <a:xfrm>
              <a:off x="8133756" y="5215577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043" name="Ellips 1042">
              <a:extLst>
                <a:ext uri="{FF2B5EF4-FFF2-40B4-BE49-F238E27FC236}">
                  <a16:creationId xmlns:a16="http://schemas.microsoft.com/office/drawing/2014/main" id="{3BA7D6EF-C98F-09EB-582E-D01A52F2CAED}"/>
                </a:ext>
              </a:extLst>
            </p:cNvPr>
            <p:cNvSpPr/>
            <p:nvPr/>
          </p:nvSpPr>
          <p:spPr>
            <a:xfrm>
              <a:off x="8093751" y="5255093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044" name="Ellips 1043">
              <a:extLst>
                <a:ext uri="{FF2B5EF4-FFF2-40B4-BE49-F238E27FC236}">
                  <a16:creationId xmlns:a16="http://schemas.microsoft.com/office/drawing/2014/main" id="{876CD33C-2633-C51C-CAF6-AE65218C6594}"/>
                </a:ext>
              </a:extLst>
            </p:cNvPr>
            <p:cNvSpPr/>
            <p:nvPr/>
          </p:nvSpPr>
          <p:spPr>
            <a:xfrm>
              <a:off x="8173761" y="5275340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045" name="Ellips 1044">
              <a:extLst>
                <a:ext uri="{FF2B5EF4-FFF2-40B4-BE49-F238E27FC236}">
                  <a16:creationId xmlns:a16="http://schemas.microsoft.com/office/drawing/2014/main" id="{2AF56CD8-8E2A-2AE5-1AD5-41ABB32A9E29}"/>
                </a:ext>
              </a:extLst>
            </p:cNvPr>
            <p:cNvSpPr/>
            <p:nvPr/>
          </p:nvSpPr>
          <p:spPr>
            <a:xfrm>
              <a:off x="8033744" y="5352643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046" name="Ellips 1045">
              <a:extLst>
                <a:ext uri="{FF2B5EF4-FFF2-40B4-BE49-F238E27FC236}">
                  <a16:creationId xmlns:a16="http://schemas.microsoft.com/office/drawing/2014/main" id="{097BD368-5E50-F3EF-4969-39C6F3EF0362}"/>
                </a:ext>
              </a:extLst>
            </p:cNvPr>
            <p:cNvSpPr/>
            <p:nvPr/>
          </p:nvSpPr>
          <p:spPr>
            <a:xfrm>
              <a:off x="8213766" y="5407086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047" name="Ellips 1046">
              <a:extLst>
                <a:ext uri="{FF2B5EF4-FFF2-40B4-BE49-F238E27FC236}">
                  <a16:creationId xmlns:a16="http://schemas.microsoft.com/office/drawing/2014/main" id="{97E59960-7CC3-EADE-2EB0-3E6371D67D75}"/>
                </a:ext>
              </a:extLst>
            </p:cNvPr>
            <p:cNvSpPr/>
            <p:nvPr/>
          </p:nvSpPr>
          <p:spPr>
            <a:xfrm>
              <a:off x="8313778" y="5255093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048" name="Ellips 1047">
              <a:extLst>
                <a:ext uri="{FF2B5EF4-FFF2-40B4-BE49-F238E27FC236}">
                  <a16:creationId xmlns:a16="http://schemas.microsoft.com/office/drawing/2014/main" id="{270810F3-F126-490C-9E09-0193E8043E42}"/>
                </a:ext>
              </a:extLst>
            </p:cNvPr>
            <p:cNvSpPr/>
            <p:nvPr/>
          </p:nvSpPr>
          <p:spPr>
            <a:xfrm>
              <a:off x="8407481" y="5400976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049" name="Ellips 1048">
              <a:extLst>
                <a:ext uri="{FF2B5EF4-FFF2-40B4-BE49-F238E27FC236}">
                  <a16:creationId xmlns:a16="http://schemas.microsoft.com/office/drawing/2014/main" id="{CF67D8B2-2211-E88D-D538-303AB1DF07DE}"/>
                </a:ext>
              </a:extLst>
            </p:cNvPr>
            <p:cNvSpPr/>
            <p:nvPr/>
          </p:nvSpPr>
          <p:spPr>
            <a:xfrm>
              <a:off x="7648024" y="5636763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050" name="Ellips 1049">
              <a:extLst>
                <a:ext uri="{FF2B5EF4-FFF2-40B4-BE49-F238E27FC236}">
                  <a16:creationId xmlns:a16="http://schemas.microsoft.com/office/drawing/2014/main" id="{BEBAF942-B529-3E72-197B-E307B6DAC027}"/>
                </a:ext>
              </a:extLst>
            </p:cNvPr>
            <p:cNvSpPr/>
            <p:nvPr/>
          </p:nvSpPr>
          <p:spPr>
            <a:xfrm>
              <a:off x="8622640" y="5285443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051" name="Ellips 1050">
              <a:extLst>
                <a:ext uri="{FF2B5EF4-FFF2-40B4-BE49-F238E27FC236}">
                  <a16:creationId xmlns:a16="http://schemas.microsoft.com/office/drawing/2014/main" id="{5FD736C8-8D1D-3916-0C04-CF6D97C3485B}"/>
                </a:ext>
              </a:extLst>
            </p:cNvPr>
            <p:cNvSpPr/>
            <p:nvPr/>
          </p:nvSpPr>
          <p:spPr>
            <a:xfrm>
              <a:off x="8311112" y="5942272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052" name="Ellips 1051">
              <a:extLst>
                <a:ext uri="{FF2B5EF4-FFF2-40B4-BE49-F238E27FC236}">
                  <a16:creationId xmlns:a16="http://schemas.microsoft.com/office/drawing/2014/main" id="{88A5CFC7-9C57-C6C7-5E37-1F1B4C6E897E}"/>
                </a:ext>
              </a:extLst>
            </p:cNvPr>
            <p:cNvSpPr/>
            <p:nvPr/>
          </p:nvSpPr>
          <p:spPr>
            <a:xfrm>
              <a:off x="8550079" y="5617713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053" name="Ellips 1052">
              <a:extLst>
                <a:ext uri="{FF2B5EF4-FFF2-40B4-BE49-F238E27FC236}">
                  <a16:creationId xmlns:a16="http://schemas.microsoft.com/office/drawing/2014/main" id="{55D696B5-7D99-D7BE-7434-FBC209912FDA}"/>
                </a:ext>
              </a:extLst>
            </p:cNvPr>
            <p:cNvSpPr/>
            <p:nvPr/>
          </p:nvSpPr>
          <p:spPr>
            <a:xfrm>
              <a:off x="8314209" y="5756464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054" name="Ellips 1053">
              <a:extLst>
                <a:ext uri="{FF2B5EF4-FFF2-40B4-BE49-F238E27FC236}">
                  <a16:creationId xmlns:a16="http://schemas.microsoft.com/office/drawing/2014/main" id="{BB5E7DF0-CC0A-898B-C62F-AC123B55D552}"/>
                </a:ext>
              </a:extLst>
            </p:cNvPr>
            <p:cNvSpPr/>
            <p:nvPr/>
          </p:nvSpPr>
          <p:spPr>
            <a:xfrm>
              <a:off x="8244437" y="4940596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055" name="Ellips 1054">
              <a:extLst>
                <a:ext uri="{FF2B5EF4-FFF2-40B4-BE49-F238E27FC236}">
                  <a16:creationId xmlns:a16="http://schemas.microsoft.com/office/drawing/2014/main" id="{CD2B435C-3496-53D0-84DA-D285C08CCD06}"/>
                </a:ext>
              </a:extLst>
            </p:cNvPr>
            <p:cNvSpPr/>
            <p:nvPr/>
          </p:nvSpPr>
          <p:spPr>
            <a:xfrm>
              <a:off x="8572939" y="4334541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056" name="Ellips 1055">
              <a:extLst>
                <a:ext uri="{FF2B5EF4-FFF2-40B4-BE49-F238E27FC236}">
                  <a16:creationId xmlns:a16="http://schemas.microsoft.com/office/drawing/2014/main" id="{D1ECB57A-77FF-385D-8833-C5C5A115A770}"/>
                </a:ext>
              </a:extLst>
            </p:cNvPr>
            <p:cNvSpPr/>
            <p:nvPr/>
          </p:nvSpPr>
          <p:spPr>
            <a:xfrm>
              <a:off x="8796223" y="4515294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057" name="Ellips 1056">
              <a:extLst>
                <a:ext uri="{FF2B5EF4-FFF2-40B4-BE49-F238E27FC236}">
                  <a16:creationId xmlns:a16="http://schemas.microsoft.com/office/drawing/2014/main" id="{9FEB2FED-8AD9-330C-32B9-F2CDC2DF72CE}"/>
                </a:ext>
              </a:extLst>
            </p:cNvPr>
            <p:cNvSpPr/>
            <p:nvPr/>
          </p:nvSpPr>
          <p:spPr>
            <a:xfrm>
              <a:off x="8756218" y="5756464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058" name="Ellips 1057">
              <a:extLst>
                <a:ext uri="{FF2B5EF4-FFF2-40B4-BE49-F238E27FC236}">
                  <a16:creationId xmlns:a16="http://schemas.microsoft.com/office/drawing/2014/main" id="{072363B3-5E0D-7135-CA19-3C5B8275F707}"/>
                </a:ext>
              </a:extLst>
            </p:cNvPr>
            <p:cNvSpPr/>
            <p:nvPr/>
          </p:nvSpPr>
          <p:spPr>
            <a:xfrm>
              <a:off x="7962856" y="5525643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059" name="Ellips 1058">
              <a:extLst>
                <a:ext uri="{FF2B5EF4-FFF2-40B4-BE49-F238E27FC236}">
                  <a16:creationId xmlns:a16="http://schemas.microsoft.com/office/drawing/2014/main" id="{37DFE7D4-072B-BA3B-C5FB-53670B5F90B0}"/>
                </a:ext>
              </a:extLst>
            </p:cNvPr>
            <p:cNvSpPr/>
            <p:nvPr/>
          </p:nvSpPr>
          <p:spPr>
            <a:xfrm>
              <a:off x="8145625" y="5398309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060" name="Ellips 1059">
              <a:extLst>
                <a:ext uri="{FF2B5EF4-FFF2-40B4-BE49-F238E27FC236}">
                  <a16:creationId xmlns:a16="http://schemas.microsoft.com/office/drawing/2014/main" id="{76AD457A-75CA-323D-290F-215C308F6C98}"/>
                </a:ext>
              </a:extLst>
            </p:cNvPr>
            <p:cNvSpPr/>
            <p:nvPr/>
          </p:nvSpPr>
          <p:spPr>
            <a:xfrm>
              <a:off x="8339340" y="5392199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061" name="Ellips 1060">
              <a:extLst>
                <a:ext uri="{FF2B5EF4-FFF2-40B4-BE49-F238E27FC236}">
                  <a16:creationId xmlns:a16="http://schemas.microsoft.com/office/drawing/2014/main" id="{71B7DB46-F89A-7AF9-A318-BC446FC60226}"/>
                </a:ext>
              </a:extLst>
            </p:cNvPr>
            <p:cNvSpPr/>
            <p:nvPr/>
          </p:nvSpPr>
          <p:spPr>
            <a:xfrm>
              <a:off x="5503688" y="4128312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062" name="Ellips 1061">
              <a:extLst>
                <a:ext uri="{FF2B5EF4-FFF2-40B4-BE49-F238E27FC236}">
                  <a16:creationId xmlns:a16="http://schemas.microsoft.com/office/drawing/2014/main" id="{674DB309-0865-D551-CCA5-5AF1D9633BDE}"/>
                </a:ext>
              </a:extLst>
            </p:cNvPr>
            <p:cNvSpPr/>
            <p:nvPr/>
          </p:nvSpPr>
          <p:spPr>
            <a:xfrm>
              <a:off x="5484743" y="4254531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063" name="Ellips 1062">
              <a:extLst>
                <a:ext uri="{FF2B5EF4-FFF2-40B4-BE49-F238E27FC236}">
                  <a16:creationId xmlns:a16="http://schemas.microsoft.com/office/drawing/2014/main" id="{A45FA9B9-FB54-EE38-DD42-AAF8E2F13828}"/>
                </a:ext>
              </a:extLst>
            </p:cNvPr>
            <p:cNvSpPr/>
            <p:nvPr/>
          </p:nvSpPr>
          <p:spPr>
            <a:xfrm>
              <a:off x="9912982" y="482769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064" name="Ellips 1063">
              <a:extLst>
                <a:ext uri="{FF2B5EF4-FFF2-40B4-BE49-F238E27FC236}">
                  <a16:creationId xmlns:a16="http://schemas.microsoft.com/office/drawing/2014/main" id="{D25E4D92-6BB1-6B4F-6999-9EA6B130443E}"/>
                </a:ext>
              </a:extLst>
            </p:cNvPr>
            <p:cNvSpPr/>
            <p:nvPr/>
          </p:nvSpPr>
          <p:spPr>
            <a:xfrm>
              <a:off x="10250035" y="1054379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065" name="Ellips 1064">
              <a:extLst>
                <a:ext uri="{FF2B5EF4-FFF2-40B4-BE49-F238E27FC236}">
                  <a16:creationId xmlns:a16="http://schemas.microsoft.com/office/drawing/2014/main" id="{370936BB-60F3-6B9E-4FC9-9641A47B5060}"/>
                </a:ext>
              </a:extLst>
            </p:cNvPr>
            <p:cNvSpPr/>
            <p:nvPr/>
          </p:nvSpPr>
          <p:spPr>
            <a:xfrm>
              <a:off x="5264449" y="4168317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066" name="Ellips 1065">
              <a:extLst>
                <a:ext uri="{FF2B5EF4-FFF2-40B4-BE49-F238E27FC236}">
                  <a16:creationId xmlns:a16="http://schemas.microsoft.com/office/drawing/2014/main" id="{0F2C0ED7-F751-897C-9116-610F8CCD3F53}"/>
                </a:ext>
              </a:extLst>
            </p:cNvPr>
            <p:cNvSpPr/>
            <p:nvPr/>
          </p:nvSpPr>
          <p:spPr>
            <a:xfrm>
              <a:off x="8259971" y="5312189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067" name="Ellips 1066">
              <a:extLst>
                <a:ext uri="{FF2B5EF4-FFF2-40B4-BE49-F238E27FC236}">
                  <a16:creationId xmlns:a16="http://schemas.microsoft.com/office/drawing/2014/main" id="{8D2EF183-ABE1-5322-8064-F70434F7EBB3}"/>
                </a:ext>
              </a:extLst>
            </p:cNvPr>
            <p:cNvSpPr/>
            <p:nvPr/>
          </p:nvSpPr>
          <p:spPr>
            <a:xfrm>
              <a:off x="8453686" y="5306079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068" name="Ellips 1067">
              <a:extLst>
                <a:ext uri="{FF2B5EF4-FFF2-40B4-BE49-F238E27FC236}">
                  <a16:creationId xmlns:a16="http://schemas.microsoft.com/office/drawing/2014/main" id="{E2FB52CB-4D09-CF2D-FBAD-146A02F99F60}"/>
                </a:ext>
              </a:extLst>
            </p:cNvPr>
            <p:cNvSpPr/>
            <p:nvPr/>
          </p:nvSpPr>
          <p:spPr>
            <a:xfrm>
              <a:off x="8385545" y="5297302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069" name="Ellips 1068">
              <a:extLst>
                <a:ext uri="{FF2B5EF4-FFF2-40B4-BE49-F238E27FC236}">
                  <a16:creationId xmlns:a16="http://schemas.microsoft.com/office/drawing/2014/main" id="{0070A08F-E168-EA4B-BDCB-17BCA3465224}"/>
                </a:ext>
              </a:extLst>
            </p:cNvPr>
            <p:cNvSpPr/>
            <p:nvPr/>
          </p:nvSpPr>
          <p:spPr>
            <a:xfrm>
              <a:off x="8444462" y="5092996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070" name="Ellips 1069">
              <a:extLst>
                <a:ext uri="{FF2B5EF4-FFF2-40B4-BE49-F238E27FC236}">
                  <a16:creationId xmlns:a16="http://schemas.microsoft.com/office/drawing/2014/main" id="{2A7DE53A-BBE0-D9B6-5963-1A9422966B00}"/>
                </a:ext>
              </a:extLst>
            </p:cNvPr>
            <p:cNvSpPr/>
            <p:nvPr/>
          </p:nvSpPr>
          <p:spPr>
            <a:xfrm>
              <a:off x="7757062" y="5173006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071" name="Ellips 1070">
              <a:extLst>
                <a:ext uri="{FF2B5EF4-FFF2-40B4-BE49-F238E27FC236}">
                  <a16:creationId xmlns:a16="http://schemas.microsoft.com/office/drawing/2014/main" id="{AB95298E-36D1-7134-F3BF-EEC25AB00A96}"/>
                </a:ext>
              </a:extLst>
            </p:cNvPr>
            <p:cNvSpPr/>
            <p:nvPr/>
          </p:nvSpPr>
          <p:spPr>
            <a:xfrm>
              <a:off x="8836228" y="4779911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072" name="Ellips 1071">
              <a:extLst>
                <a:ext uri="{FF2B5EF4-FFF2-40B4-BE49-F238E27FC236}">
                  <a16:creationId xmlns:a16="http://schemas.microsoft.com/office/drawing/2014/main" id="{DAE8BD83-26D0-8702-E2C3-CC63FC53FCE0}"/>
                </a:ext>
              </a:extLst>
            </p:cNvPr>
            <p:cNvSpPr/>
            <p:nvPr/>
          </p:nvSpPr>
          <p:spPr>
            <a:xfrm>
              <a:off x="7958797" y="5251515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073" name="Ellips 1072">
              <a:extLst>
                <a:ext uri="{FF2B5EF4-FFF2-40B4-BE49-F238E27FC236}">
                  <a16:creationId xmlns:a16="http://schemas.microsoft.com/office/drawing/2014/main" id="{22078756-C03F-2BCE-8A2E-CFAAE483FD9A}"/>
                </a:ext>
              </a:extLst>
            </p:cNvPr>
            <p:cNvSpPr/>
            <p:nvPr/>
          </p:nvSpPr>
          <p:spPr>
            <a:xfrm>
              <a:off x="8038807" y="5252004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074" name="Ellips 1073">
              <a:extLst>
                <a:ext uri="{FF2B5EF4-FFF2-40B4-BE49-F238E27FC236}">
                  <a16:creationId xmlns:a16="http://schemas.microsoft.com/office/drawing/2014/main" id="{2D03D0EC-F555-308E-DC47-F8BDF97EA611}"/>
                </a:ext>
              </a:extLst>
            </p:cNvPr>
            <p:cNvSpPr/>
            <p:nvPr/>
          </p:nvSpPr>
          <p:spPr>
            <a:xfrm>
              <a:off x="7998802" y="5291520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075" name="Ellips 1074">
              <a:extLst>
                <a:ext uri="{FF2B5EF4-FFF2-40B4-BE49-F238E27FC236}">
                  <a16:creationId xmlns:a16="http://schemas.microsoft.com/office/drawing/2014/main" id="{6A5AA75F-F856-D646-6B7F-6701C36B8100}"/>
                </a:ext>
              </a:extLst>
            </p:cNvPr>
            <p:cNvSpPr/>
            <p:nvPr/>
          </p:nvSpPr>
          <p:spPr>
            <a:xfrm>
              <a:off x="8078812" y="5311767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076" name="Ellips 1075">
              <a:extLst>
                <a:ext uri="{FF2B5EF4-FFF2-40B4-BE49-F238E27FC236}">
                  <a16:creationId xmlns:a16="http://schemas.microsoft.com/office/drawing/2014/main" id="{3A874538-B888-0360-7139-39AD9EC5E9D9}"/>
                </a:ext>
              </a:extLst>
            </p:cNvPr>
            <p:cNvSpPr/>
            <p:nvPr/>
          </p:nvSpPr>
          <p:spPr>
            <a:xfrm>
              <a:off x="7938795" y="5389070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077" name="Ellips 1076">
              <a:extLst>
                <a:ext uri="{FF2B5EF4-FFF2-40B4-BE49-F238E27FC236}">
                  <a16:creationId xmlns:a16="http://schemas.microsoft.com/office/drawing/2014/main" id="{B8FE0CCA-B3C1-A483-6C90-CDFA647926A9}"/>
                </a:ext>
              </a:extLst>
            </p:cNvPr>
            <p:cNvSpPr/>
            <p:nvPr/>
          </p:nvSpPr>
          <p:spPr>
            <a:xfrm>
              <a:off x="8218829" y="5291520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078" name="Ellips 1077">
              <a:extLst>
                <a:ext uri="{FF2B5EF4-FFF2-40B4-BE49-F238E27FC236}">
                  <a16:creationId xmlns:a16="http://schemas.microsoft.com/office/drawing/2014/main" id="{011F0C5C-2902-13DC-D461-F85744B2278F}"/>
                </a:ext>
              </a:extLst>
            </p:cNvPr>
            <p:cNvSpPr/>
            <p:nvPr/>
          </p:nvSpPr>
          <p:spPr>
            <a:xfrm>
              <a:off x="8165022" y="5348616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079" name="Ellips 1078">
              <a:extLst>
                <a:ext uri="{FF2B5EF4-FFF2-40B4-BE49-F238E27FC236}">
                  <a16:creationId xmlns:a16="http://schemas.microsoft.com/office/drawing/2014/main" id="{A14E71BC-E14F-9020-5515-CA043318CE5D}"/>
                </a:ext>
              </a:extLst>
            </p:cNvPr>
            <p:cNvSpPr/>
            <p:nvPr/>
          </p:nvSpPr>
          <p:spPr>
            <a:xfrm>
              <a:off x="8358737" y="5342506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080" name="Ellips 1079">
              <a:extLst>
                <a:ext uri="{FF2B5EF4-FFF2-40B4-BE49-F238E27FC236}">
                  <a16:creationId xmlns:a16="http://schemas.microsoft.com/office/drawing/2014/main" id="{C955D273-ACF5-4B58-9A6C-064A9031DF78}"/>
                </a:ext>
              </a:extLst>
            </p:cNvPr>
            <p:cNvSpPr/>
            <p:nvPr/>
          </p:nvSpPr>
          <p:spPr>
            <a:xfrm>
              <a:off x="8290596" y="5333729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081" name="Ellips 1080">
              <a:extLst>
                <a:ext uri="{FF2B5EF4-FFF2-40B4-BE49-F238E27FC236}">
                  <a16:creationId xmlns:a16="http://schemas.microsoft.com/office/drawing/2014/main" id="{99760B74-FE12-1EE1-40B7-913233AC9D67}"/>
                </a:ext>
              </a:extLst>
            </p:cNvPr>
            <p:cNvSpPr/>
            <p:nvPr/>
          </p:nvSpPr>
          <p:spPr>
            <a:xfrm>
              <a:off x="8098815" y="5389070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082" name="Ellips 1081">
              <a:extLst>
                <a:ext uri="{FF2B5EF4-FFF2-40B4-BE49-F238E27FC236}">
                  <a16:creationId xmlns:a16="http://schemas.microsoft.com/office/drawing/2014/main" id="{78CB2C26-B918-03EB-4895-263FAEE2234D}"/>
                </a:ext>
              </a:extLst>
            </p:cNvPr>
            <p:cNvSpPr/>
            <p:nvPr/>
          </p:nvSpPr>
          <p:spPr>
            <a:xfrm>
              <a:off x="8238723" y="5440056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083" name="Ellips 1082">
              <a:extLst>
                <a:ext uri="{FF2B5EF4-FFF2-40B4-BE49-F238E27FC236}">
                  <a16:creationId xmlns:a16="http://schemas.microsoft.com/office/drawing/2014/main" id="{6088C30A-E37B-976E-CCE5-8D4E7658A30E}"/>
                </a:ext>
              </a:extLst>
            </p:cNvPr>
            <p:cNvSpPr/>
            <p:nvPr/>
          </p:nvSpPr>
          <p:spPr>
            <a:xfrm>
              <a:off x="7982811" y="3091970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084" name="Ellips 1083">
              <a:extLst>
                <a:ext uri="{FF2B5EF4-FFF2-40B4-BE49-F238E27FC236}">
                  <a16:creationId xmlns:a16="http://schemas.microsoft.com/office/drawing/2014/main" id="{1885EFBE-CEAF-087C-84FA-2AD18CFA1126}"/>
                </a:ext>
              </a:extLst>
            </p:cNvPr>
            <p:cNvSpPr/>
            <p:nvPr/>
          </p:nvSpPr>
          <p:spPr>
            <a:xfrm>
              <a:off x="8017990" y="2983679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085" name="Ellips 1084">
              <a:extLst>
                <a:ext uri="{FF2B5EF4-FFF2-40B4-BE49-F238E27FC236}">
                  <a16:creationId xmlns:a16="http://schemas.microsoft.com/office/drawing/2014/main" id="{47BCCB58-66EB-770C-9C98-F3D41D8809CE}"/>
                </a:ext>
              </a:extLst>
            </p:cNvPr>
            <p:cNvSpPr/>
            <p:nvPr/>
          </p:nvSpPr>
          <p:spPr>
            <a:xfrm>
              <a:off x="8096409" y="2970189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086" name="Ellips 1085">
              <a:extLst>
                <a:ext uri="{FF2B5EF4-FFF2-40B4-BE49-F238E27FC236}">
                  <a16:creationId xmlns:a16="http://schemas.microsoft.com/office/drawing/2014/main" id="{25BD3BDC-15A4-51B1-B0A4-489A58E51E22}"/>
                </a:ext>
              </a:extLst>
            </p:cNvPr>
            <p:cNvSpPr/>
            <p:nvPr/>
          </p:nvSpPr>
          <p:spPr>
            <a:xfrm>
              <a:off x="7933549" y="2965465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087" name="Ellips 1086">
              <a:extLst>
                <a:ext uri="{FF2B5EF4-FFF2-40B4-BE49-F238E27FC236}">
                  <a16:creationId xmlns:a16="http://schemas.microsoft.com/office/drawing/2014/main" id="{8F457185-55E1-FFAC-56F9-249A7E6868B6}"/>
                </a:ext>
              </a:extLst>
            </p:cNvPr>
            <p:cNvSpPr/>
            <p:nvPr/>
          </p:nvSpPr>
          <p:spPr>
            <a:xfrm>
              <a:off x="8043801" y="2572553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088" name="Ellips 1087">
              <a:extLst>
                <a:ext uri="{FF2B5EF4-FFF2-40B4-BE49-F238E27FC236}">
                  <a16:creationId xmlns:a16="http://schemas.microsoft.com/office/drawing/2014/main" id="{827F45F8-E20C-3682-CABD-2787BED8F861}"/>
                </a:ext>
              </a:extLst>
            </p:cNvPr>
            <p:cNvSpPr/>
            <p:nvPr/>
          </p:nvSpPr>
          <p:spPr>
            <a:xfrm>
              <a:off x="7644721" y="3086636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089" name="Ellips 1088">
              <a:extLst>
                <a:ext uri="{FF2B5EF4-FFF2-40B4-BE49-F238E27FC236}">
                  <a16:creationId xmlns:a16="http://schemas.microsoft.com/office/drawing/2014/main" id="{70E4670E-E910-F933-1459-766BDB7860E7}"/>
                </a:ext>
              </a:extLst>
            </p:cNvPr>
            <p:cNvSpPr/>
            <p:nvPr/>
          </p:nvSpPr>
          <p:spPr>
            <a:xfrm>
              <a:off x="7813766" y="3126641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090" name="Ellips 1089">
              <a:extLst>
                <a:ext uri="{FF2B5EF4-FFF2-40B4-BE49-F238E27FC236}">
                  <a16:creationId xmlns:a16="http://schemas.microsoft.com/office/drawing/2014/main" id="{43388BCA-32A0-EBE8-EEBB-619F91CDFEF4}"/>
                </a:ext>
              </a:extLst>
            </p:cNvPr>
            <p:cNvSpPr/>
            <p:nvPr/>
          </p:nvSpPr>
          <p:spPr>
            <a:xfrm>
              <a:off x="7349597" y="3264567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091" name="Ellips 1090">
              <a:extLst>
                <a:ext uri="{FF2B5EF4-FFF2-40B4-BE49-F238E27FC236}">
                  <a16:creationId xmlns:a16="http://schemas.microsoft.com/office/drawing/2014/main" id="{CDD23C3F-8040-8666-FFC1-6236D8DEE9DD}"/>
                </a:ext>
              </a:extLst>
            </p:cNvPr>
            <p:cNvSpPr/>
            <p:nvPr/>
          </p:nvSpPr>
          <p:spPr>
            <a:xfrm>
              <a:off x="10084162" y="4510626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092" name="Ellips 1091">
              <a:extLst>
                <a:ext uri="{FF2B5EF4-FFF2-40B4-BE49-F238E27FC236}">
                  <a16:creationId xmlns:a16="http://schemas.microsoft.com/office/drawing/2014/main" id="{7264C35C-37B7-B1C0-8508-971E5E577FE8}"/>
                </a:ext>
              </a:extLst>
            </p:cNvPr>
            <p:cNvSpPr/>
            <p:nvPr/>
          </p:nvSpPr>
          <p:spPr>
            <a:xfrm>
              <a:off x="9435201" y="3783674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093" name="Ellips 1092">
              <a:extLst>
                <a:ext uri="{FF2B5EF4-FFF2-40B4-BE49-F238E27FC236}">
                  <a16:creationId xmlns:a16="http://schemas.microsoft.com/office/drawing/2014/main" id="{47EACFF7-D96A-46CC-9CB2-703DAECA13CD}"/>
                </a:ext>
              </a:extLst>
            </p:cNvPr>
            <p:cNvSpPr/>
            <p:nvPr/>
          </p:nvSpPr>
          <p:spPr>
            <a:xfrm>
              <a:off x="9399248" y="3737228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094" name="Ellips 1093">
              <a:extLst>
                <a:ext uri="{FF2B5EF4-FFF2-40B4-BE49-F238E27FC236}">
                  <a16:creationId xmlns:a16="http://schemas.microsoft.com/office/drawing/2014/main" id="{092E9343-8C39-3CF9-BD0D-FFB975E72EBC}"/>
                </a:ext>
              </a:extLst>
            </p:cNvPr>
            <p:cNvSpPr/>
            <p:nvPr/>
          </p:nvSpPr>
          <p:spPr>
            <a:xfrm>
              <a:off x="10286582" y="5246849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095" name="Ellips 1094">
              <a:extLst>
                <a:ext uri="{FF2B5EF4-FFF2-40B4-BE49-F238E27FC236}">
                  <a16:creationId xmlns:a16="http://schemas.microsoft.com/office/drawing/2014/main" id="{380BD7D6-7B6F-8EEB-A28C-166C7062DDE1}"/>
                </a:ext>
              </a:extLst>
            </p:cNvPr>
            <p:cNvSpPr/>
            <p:nvPr/>
          </p:nvSpPr>
          <p:spPr>
            <a:xfrm>
              <a:off x="9360588" y="4152822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096" name="Ellips 1095">
              <a:extLst>
                <a:ext uri="{FF2B5EF4-FFF2-40B4-BE49-F238E27FC236}">
                  <a16:creationId xmlns:a16="http://schemas.microsoft.com/office/drawing/2014/main" id="{5B93211C-000E-49BC-3D0E-0D7A45D3C5D0}"/>
                </a:ext>
              </a:extLst>
            </p:cNvPr>
            <p:cNvSpPr/>
            <p:nvPr/>
          </p:nvSpPr>
          <p:spPr>
            <a:xfrm>
              <a:off x="9478698" y="3893217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097" name="Ellips 1096">
              <a:extLst>
                <a:ext uri="{FF2B5EF4-FFF2-40B4-BE49-F238E27FC236}">
                  <a16:creationId xmlns:a16="http://schemas.microsoft.com/office/drawing/2014/main" id="{5FD0339A-F8EC-A963-2B37-EF9FC9CBF5FC}"/>
                </a:ext>
              </a:extLst>
            </p:cNvPr>
            <p:cNvSpPr/>
            <p:nvPr/>
          </p:nvSpPr>
          <p:spPr>
            <a:xfrm>
              <a:off x="9371353" y="3792420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098" name="Ellips 1097">
              <a:extLst>
                <a:ext uri="{FF2B5EF4-FFF2-40B4-BE49-F238E27FC236}">
                  <a16:creationId xmlns:a16="http://schemas.microsoft.com/office/drawing/2014/main" id="{2BEDE6D8-C27C-9CCB-3C63-C127697257D7}"/>
                </a:ext>
              </a:extLst>
            </p:cNvPr>
            <p:cNvSpPr/>
            <p:nvPr/>
          </p:nvSpPr>
          <p:spPr>
            <a:xfrm>
              <a:off x="9326119" y="3737943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099" name="Ellips 1098">
              <a:extLst>
                <a:ext uri="{FF2B5EF4-FFF2-40B4-BE49-F238E27FC236}">
                  <a16:creationId xmlns:a16="http://schemas.microsoft.com/office/drawing/2014/main" id="{0BC2F91D-D283-F5B1-E3B3-B024E670B6AE}"/>
                </a:ext>
              </a:extLst>
            </p:cNvPr>
            <p:cNvSpPr/>
            <p:nvPr/>
          </p:nvSpPr>
          <p:spPr>
            <a:xfrm>
              <a:off x="11176908" y="3089726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00" name="Ellips 1099">
              <a:extLst>
                <a:ext uri="{FF2B5EF4-FFF2-40B4-BE49-F238E27FC236}">
                  <a16:creationId xmlns:a16="http://schemas.microsoft.com/office/drawing/2014/main" id="{0A544DBD-B23F-79D9-0AEA-22EFA3EF4968}"/>
                </a:ext>
              </a:extLst>
            </p:cNvPr>
            <p:cNvSpPr/>
            <p:nvPr/>
          </p:nvSpPr>
          <p:spPr>
            <a:xfrm>
              <a:off x="11174702" y="2991997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01" name="Ellips 1100">
              <a:extLst>
                <a:ext uri="{FF2B5EF4-FFF2-40B4-BE49-F238E27FC236}">
                  <a16:creationId xmlns:a16="http://schemas.microsoft.com/office/drawing/2014/main" id="{024F81BF-0455-515B-398A-A814A2799992}"/>
                </a:ext>
              </a:extLst>
            </p:cNvPr>
            <p:cNvSpPr/>
            <p:nvPr/>
          </p:nvSpPr>
          <p:spPr>
            <a:xfrm>
              <a:off x="11265943" y="3050610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02" name="Ellips 1101">
              <a:extLst>
                <a:ext uri="{FF2B5EF4-FFF2-40B4-BE49-F238E27FC236}">
                  <a16:creationId xmlns:a16="http://schemas.microsoft.com/office/drawing/2014/main" id="{476E17BA-665F-C6CB-AE81-C16676CB3124}"/>
                </a:ext>
              </a:extLst>
            </p:cNvPr>
            <p:cNvSpPr/>
            <p:nvPr/>
          </p:nvSpPr>
          <p:spPr>
            <a:xfrm>
              <a:off x="10840415" y="3286088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03" name="Ellips 1102">
              <a:extLst>
                <a:ext uri="{FF2B5EF4-FFF2-40B4-BE49-F238E27FC236}">
                  <a16:creationId xmlns:a16="http://schemas.microsoft.com/office/drawing/2014/main" id="{78A183C9-8FD4-A2EB-EF95-3733EECF9B18}"/>
                </a:ext>
              </a:extLst>
            </p:cNvPr>
            <p:cNvSpPr/>
            <p:nvPr/>
          </p:nvSpPr>
          <p:spPr>
            <a:xfrm>
              <a:off x="10880420" y="2659025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04" name="Ellips 1103">
              <a:extLst>
                <a:ext uri="{FF2B5EF4-FFF2-40B4-BE49-F238E27FC236}">
                  <a16:creationId xmlns:a16="http://schemas.microsoft.com/office/drawing/2014/main" id="{09543FF5-0B4D-C3EC-A1F5-7DE8A84AE3A6}"/>
                </a:ext>
              </a:extLst>
            </p:cNvPr>
            <p:cNvSpPr/>
            <p:nvPr/>
          </p:nvSpPr>
          <p:spPr>
            <a:xfrm>
              <a:off x="7070254" y="3376908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05" name="Ellips 1104">
              <a:extLst>
                <a:ext uri="{FF2B5EF4-FFF2-40B4-BE49-F238E27FC236}">
                  <a16:creationId xmlns:a16="http://schemas.microsoft.com/office/drawing/2014/main" id="{F0086E27-2F26-FD77-2578-871306BAE3CD}"/>
                </a:ext>
              </a:extLst>
            </p:cNvPr>
            <p:cNvSpPr/>
            <p:nvPr/>
          </p:nvSpPr>
          <p:spPr>
            <a:xfrm>
              <a:off x="7140048" y="3210125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06" name="Ellips 1105">
              <a:extLst>
                <a:ext uri="{FF2B5EF4-FFF2-40B4-BE49-F238E27FC236}">
                  <a16:creationId xmlns:a16="http://schemas.microsoft.com/office/drawing/2014/main" id="{88663AFE-B18E-F5EA-C62C-19906EFE118C}"/>
                </a:ext>
              </a:extLst>
            </p:cNvPr>
            <p:cNvSpPr/>
            <p:nvPr/>
          </p:nvSpPr>
          <p:spPr>
            <a:xfrm>
              <a:off x="7002184" y="3182534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07" name="Ellips 1106">
              <a:extLst>
                <a:ext uri="{FF2B5EF4-FFF2-40B4-BE49-F238E27FC236}">
                  <a16:creationId xmlns:a16="http://schemas.microsoft.com/office/drawing/2014/main" id="{9C39B004-8BC6-81D5-7770-2461397890DD}"/>
                </a:ext>
              </a:extLst>
            </p:cNvPr>
            <p:cNvSpPr/>
            <p:nvPr/>
          </p:nvSpPr>
          <p:spPr>
            <a:xfrm>
              <a:off x="7270178" y="3361808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08" name="Ellips 1107">
              <a:extLst>
                <a:ext uri="{FF2B5EF4-FFF2-40B4-BE49-F238E27FC236}">
                  <a16:creationId xmlns:a16="http://schemas.microsoft.com/office/drawing/2014/main" id="{165912ED-EAE3-9AAC-3C45-28AC4C6BC312}"/>
                </a:ext>
              </a:extLst>
            </p:cNvPr>
            <p:cNvSpPr/>
            <p:nvPr/>
          </p:nvSpPr>
          <p:spPr>
            <a:xfrm>
              <a:off x="6992160" y="3244912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09" name="Ellips 1108">
              <a:extLst>
                <a:ext uri="{FF2B5EF4-FFF2-40B4-BE49-F238E27FC236}">
                  <a16:creationId xmlns:a16="http://schemas.microsoft.com/office/drawing/2014/main" id="{349D31BD-4E0D-657D-63C6-F60E2D554DD0}"/>
                </a:ext>
              </a:extLst>
            </p:cNvPr>
            <p:cNvSpPr/>
            <p:nvPr/>
          </p:nvSpPr>
          <p:spPr>
            <a:xfrm>
              <a:off x="7301610" y="3304572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10" name="Ellips 1109">
              <a:extLst>
                <a:ext uri="{FF2B5EF4-FFF2-40B4-BE49-F238E27FC236}">
                  <a16:creationId xmlns:a16="http://schemas.microsoft.com/office/drawing/2014/main" id="{3F0915D9-5AC1-1932-A385-82B1B2DAD00B}"/>
                </a:ext>
              </a:extLst>
            </p:cNvPr>
            <p:cNvSpPr/>
            <p:nvPr/>
          </p:nvSpPr>
          <p:spPr>
            <a:xfrm>
              <a:off x="7009969" y="3329760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11" name="Ellips 1110">
              <a:extLst>
                <a:ext uri="{FF2B5EF4-FFF2-40B4-BE49-F238E27FC236}">
                  <a16:creationId xmlns:a16="http://schemas.microsoft.com/office/drawing/2014/main" id="{94B1EEEB-D8CE-268C-33D9-EAAADD22F9B7}"/>
                </a:ext>
              </a:extLst>
            </p:cNvPr>
            <p:cNvSpPr/>
            <p:nvPr/>
          </p:nvSpPr>
          <p:spPr>
            <a:xfrm>
              <a:off x="7054391" y="3264567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12" name="Ellips 1111">
              <a:extLst>
                <a:ext uri="{FF2B5EF4-FFF2-40B4-BE49-F238E27FC236}">
                  <a16:creationId xmlns:a16="http://schemas.microsoft.com/office/drawing/2014/main" id="{A76B267B-2EFD-8341-EA42-4A571D6CED09}"/>
                </a:ext>
              </a:extLst>
            </p:cNvPr>
            <p:cNvSpPr/>
            <p:nvPr/>
          </p:nvSpPr>
          <p:spPr>
            <a:xfrm>
              <a:off x="7104507" y="3759386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13" name="Ellips 1112">
              <a:extLst>
                <a:ext uri="{FF2B5EF4-FFF2-40B4-BE49-F238E27FC236}">
                  <a16:creationId xmlns:a16="http://schemas.microsoft.com/office/drawing/2014/main" id="{EFF1E83E-B9EA-B481-5146-E7D669412F80}"/>
                </a:ext>
              </a:extLst>
            </p:cNvPr>
            <p:cNvSpPr/>
            <p:nvPr/>
          </p:nvSpPr>
          <p:spPr>
            <a:xfrm>
              <a:off x="7078777" y="3321607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14" name="Ellips 1113">
              <a:extLst>
                <a:ext uri="{FF2B5EF4-FFF2-40B4-BE49-F238E27FC236}">
                  <a16:creationId xmlns:a16="http://schemas.microsoft.com/office/drawing/2014/main" id="{9A8F2876-60E3-691F-53DA-FD5335A475C7}"/>
                </a:ext>
              </a:extLst>
            </p:cNvPr>
            <p:cNvSpPr/>
            <p:nvPr/>
          </p:nvSpPr>
          <p:spPr>
            <a:xfrm>
              <a:off x="8590084" y="3609624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15" name="Ellips 1114">
              <a:extLst>
                <a:ext uri="{FF2B5EF4-FFF2-40B4-BE49-F238E27FC236}">
                  <a16:creationId xmlns:a16="http://schemas.microsoft.com/office/drawing/2014/main" id="{7D631491-7BD6-C4D4-3B20-8061C3295171}"/>
                </a:ext>
              </a:extLst>
            </p:cNvPr>
            <p:cNvSpPr/>
            <p:nvPr/>
          </p:nvSpPr>
          <p:spPr>
            <a:xfrm>
              <a:off x="7716678" y="4168317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16" name="Ellips 1115">
              <a:extLst>
                <a:ext uri="{FF2B5EF4-FFF2-40B4-BE49-F238E27FC236}">
                  <a16:creationId xmlns:a16="http://schemas.microsoft.com/office/drawing/2014/main" id="{B8DB3FC1-8325-60F5-5216-30321D62BEC0}"/>
                </a:ext>
              </a:extLst>
            </p:cNvPr>
            <p:cNvSpPr/>
            <p:nvPr/>
          </p:nvSpPr>
          <p:spPr>
            <a:xfrm>
              <a:off x="8048208" y="3876877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17" name="Ellips 1116">
              <a:extLst>
                <a:ext uri="{FF2B5EF4-FFF2-40B4-BE49-F238E27FC236}">
                  <a16:creationId xmlns:a16="http://schemas.microsoft.com/office/drawing/2014/main" id="{7F41A0E9-7B58-C72E-D9F7-7F88A5F9665B}"/>
                </a:ext>
              </a:extLst>
            </p:cNvPr>
            <p:cNvSpPr/>
            <p:nvPr/>
          </p:nvSpPr>
          <p:spPr>
            <a:xfrm>
              <a:off x="7906526" y="4052049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18" name="Ellips 1117">
              <a:extLst>
                <a:ext uri="{FF2B5EF4-FFF2-40B4-BE49-F238E27FC236}">
                  <a16:creationId xmlns:a16="http://schemas.microsoft.com/office/drawing/2014/main" id="{11210F04-172A-5E28-FED7-32F2C98DC947}"/>
                </a:ext>
              </a:extLst>
            </p:cNvPr>
            <p:cNvSpPr/>
            <p:nvPr/>
          </p:nvSpPr>
          <p:spPr>
            <a:xfrm>
              <a:off x="6969964" y="3289685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19" name="Ellips 1118">
              <a:extLst>
                <a:ext uri="{FF2B5EF4-FFF2-40B4-BE49-F238E27FC236}">
                  <a16:creationId xmlns:a16="http://schemas.microsoft.com/office/drawing/2014/main" id="{3DA90497-E97C-EF54-236F-648048DFB072}"/>
                </a:ext>
              </a:extLst>
            </p:cNvPr>
            <p:cNvSpPr/>
            <p:nvPr/>
          </p:nvSpPr>
          <p:spPr>
            <a:xfrm>
              <a:off x="7136872" y="3409784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20" name="Ellips 1119">
              <a:extLst>
                <a:ext uri="{FF2B5EF4-FFF2-40B4-BE49-F238E27FC236}">
                  <a16:creationId xmlns:a16="http://schemas.microsoft.com/office/drawing/2014/main" id="{DEE9CEAF-D6CC-C10A-BD96-0D71C69C6964}"/>
                </a:ext>
              </a:extLst>
            </p:cNvPr>
            <p:cNvSpPr/>
            <p:nvPr/>
          </p:nvSpPr>
          <p:spPr>
            <a:xfrm>
              <a:off x="7165120" y="3315703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21" name="Ellips 1120">
              <a:extLst>
                <a:ext uri="{FF2B5EF4-FFF2-40B4-BE49-F238E27FC236}">
                  <a16:creationId xmlns:a16="http://schemas.microsoft.com/office/drawing/2014/main" id="{039D5D82-9D95-C515-A4CB-62F70EA1B45D}"/>
                </a:ext>
              </a:extLst>
            </p:cNvPr>
            <p:cNvSpPr/>
            <p:nvPr/>
          </p:nvSpPr>
          <p:spPr>
            <a:xfrm>
              <a:off x="7052446" y="2994728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22" name="Ellips 1121">
              <a:extLst>
                <a:ext uri="{FF2B5EF4-FFF2-40B4-BE49-F238E27FC236}">
                  <a16:creationId xmlns:a16="http://schemas.microsoft.com/office/drawing/2014/main" id="{44E9606D-21F7-FF7B-2505-E7F0D20F06D6}"/>
                </a:ext>
              </a:extLst>
            </p:cNvPr>
            <p:cNvSpPr/>
            <p:nvPr/>
          </p:nvSpPr>
          <p:spPr>
            <a:xfrm>
              <a:off x="7301610" y="3259579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23" name="Ellips 1122">
              <a:extLst>
                <a:ext uri="{FF2B5EF4-FFF2-40B4-BE49-F238E27FC236}">
                  <a16:creationId xmlns:a16="http://schemas.microsoft.com/office/drawing/2014/main" id="{195CF9FC-AE81-9B20-7E45-48F2DCF20286}"/>
                </a:ext>
              </a:extLst>
            </p:cNvPr>
            <p:cNvSpPr/>
            <p:nvPr/>
          </p:nvSpPr>
          <p:spPr>
            <a:xfrm>
              <a:off x="7070526" y="3045484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24" name="Ellips 1123">
              <a:extLst>
                <a:ext uri="{FF2B5EF4-FFF2-40B4-BE49-F238E27FC236}">
                  <a16:creationId xmlns:a16="http://schemas.microsoft.com/office/drawing/2014/main" id="{6458E39A-4CDC-821C-ADEA-EFA2BEDF21DF}"/>
                </a:ext>
              </a:extLst>
            </p:cNvPr>
            <p:cNvSpPr/>
            <p:nvPr/>
          </p:nvSpPr>
          <p:spPr>
            <a:xfrm>
              <a:off x="7259168" y="3235693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25" name="Ellips 1124">
              <a:extLst>
                <a:ext uri="{FF2B5EF4-FFF2-40B4-BE49-F238E27FC236}">
                  <a16:creationId xmlns:a16="http://schemas.microsoft.com/office/drawing/2014/main" id="{C9524B22-8BFD-7465-45C6-6DAAA57C09E4}"/>
                </a:ext>
              </a:extLst>
            </p:cNvPr>
            <p:cNvSpPr/>
            <p:nvPr/>
          </p:nvSpPr>
          <p:spPr>
            <a:xfrm>
              <a:off x="7105390" y="3008767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26" name="Ellips 1125">
              <a:extLst>
                <a:ext uri="{FF2B5EF4-FFF2-40B4-BE49-F238E27FC236}">
                  <a16:creationId xmlns:a16="http://schemas.microsoft.com/office/drawing/2014/main" id="{1259D941-6BC3-B937-B884-E0B37D65BE77}"/>
                </a:ext>
              </a:extLst>
            </p:cNvPr>
            <p:cNvSpPr/>
            <p:nvPr/>
          </p:nvSpPr>
          <p:spPr>
            <a:xfrm>
              <a:off x="6014045" y="3599565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27" name="Ellips 1126">
              <a:extLst>
                <a:ext uri="{FF2B5EF4-FFF2-40B4-BE49-F238E27FC236}">
                  <a16:creationId xmlns:a16="http://schemas.microsoft.com/office/drawing/2014/main" id="{EB0C46D8-E76E-6B34-6902-BEAAC4B6EE8E}"/>
                </a:ext>
              </a:extLst>
            </p:cNvPr>
            <p:cNvSpPr/>
            <p:nvPr/>
          </p:nvSpPr>
          <p:spPr>
            <a:xfrm>
              <a:off x="6712166" y="3336903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28" name="Ellips 1127">
              <a:extLst>
                <a:ext uri="{FF2B5EF4-FFF2-40B4-BE49-F238E27FC236}">
                  <a16:creationId xmlns:a16="http://schemas.microsoft.com/office/drawing/2014/main" id="{73545C9B-906A-CA94-E2A1-6CDC899ACE34}"/>
                </a:ext>
              </a:extLst>
            </p:cNvPr>
            <p:cNvSpPr/>
            <p:nvPr/>
          </p:nvSpPr>
          <p:spPr>
            <a:xfrm>
              <a:off x="7232012" y="3559560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29" name="Ellips 1128">
              <a:extLst>
                <a:ext uri="{FF2B5EF4-FFF2-40B4-BE49-F238E27FC236}">
                  <a16:creationId xmlns:a16="http://schemas.microsoft.com/office/drawing/2014/main" id="{53B6EB81-9296-6C9D-11F6-90AAC04156D2}"/>
                </a:ext>
              </a:extLst>
            </p:cNvPr>
            <p:cNvSpPr/>
            <p:nvPr/>
          </p:nvSpPr>
          <p:spPr>
            <a:xfrm>
              <a:off x="6860680" y="3983638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30" name="Ellips 1129">
              <a:extLst>
                <a:ext uri="{FF2B5EF4-FFF2-40B4-BE49-F238E27FC236}">
                  <a16:creationId xmlns:a16="http://schemas.microsoft.com/office/drawing/2014/main" id="{F7324904-308C-2541-260A-E8EC9792498E}"/>
                </a:ext>
              </a:extLst>
            </p:cNvPr>
            <p:cNvSpPr/>
            <p:nvPr/>
          </p:nvSpPr>
          <p:spPr>
            <a:xfrm>
              <a:off x="7217093" y="3379937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31" name="Ellips 1130">
              <a:extLst>
                <a:ext uri="{FF2B5EF4-FFF2-40B4-BE49-F238E27FC236}">
                  <a16:creationId xmlns:a16="http://schemas.microsoft.com/office/drawing/2014/main" id="{8D201890-1333-3182-5AAC-F38FF6511FE7}"/>
                </a:ext>
              </a:extLst>
            </p:cNvPr>
            <p:cNvSpPr/>
            <p:nvPr/>
          </p:nvSpPr>
          <p:spPr>
            <a:xfrm>
              <a:off x="7145395" y="3361612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32" name="Ellips 1131">
              <a:extLst>
                <a:ext uri="{FF2B5EF4-FFF2-40B4-BE49-F238E27FC236}">
                  <a16:creationId xmlns:a16="http://schemas.microsoft.com/office/drawing/2014/main" id="{6094A642-159F-15A0-0FF8-304F6AEF377D}"/>
                </a:ext>
              </a:extLst>
            </p:cNvPr>
            <p:cNvSpPr/>
            <p:nvPr/>
          </p:nvSpPr>
          <p:spPr>
            <a:xfrm>
              <a:off x="7230173" y="3315703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33" name="Ellips 1132">
              <a:extLst>
                <a:ext uri="{FF2B5EF4-FFF2-40B4-BE49-F238E27FC236}">
                  <a16:creationId xmlns:a16="http://schemas.microsoft.com/office/drawing/2014/main" id="{4FB7F576-745D-9B59-11AB-24C69D8F6505}"/>
                </a:ext>
              </a:extLst>
            </p:cNvPr>
            <p:cNvSpPr/>
            <p:nvPr/>
          </p:nvSpPr>
          <p:spPr>
            <a:xfrm>
              <a:off x="7065385" y="3199374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34" name="Ellips 1133">
              <a:extLst>
                <a:ext uri="{FF2B5EF4-FFF2-40B4-BE49-F238E27FC236}">
                  <a16:creationId xmlns:a16="http://schemas.microsoft.com/office/drawing/2014/main" id="{8C35C942-AE2E-19DA-F3C6-4B1D6BA34983}"/>
                </a:ext>
              </a:extLst>
            </p:cNvPr>
            <p:cNvSpPr/>
            <p:nvPr/>
          </p:nvSpPr>
          <p:spPr>
            <a:xfrm>
              <a:off x="7429607" y="3472415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35" name="Ellips 1134">
              <a:extLst>
                <a:ext uri="{FF2B5EF4-FFF2-40B4-BE49-F238E27FC236}">
                  <a16:creationId xmlns:a16="http://schemas.microsoft.com/office/drawing/2014/main" id="{274B19F7-8C72-A747-49B0-690B23C3428E}"/>
                </a:ext>
              </a:extLst>
            </p:cNvPr>
            <p:cNvSpPr/>
            <p:nvPr/>
          </p:nvSpPr>
          <p:spPr>
            <a:xfrm>
              <a:off x="7192007" y="3255912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36" name="Ellips 1135">
              <a:extLst>
                <a:ext uri="{FF2B5EF4-FFF2-40B4-BE49-F238E27FC236}">
                  <a16:creationId xmlns:a16="http://schemas.microsoft.com/office/drawing/2014/main" id="{58171293-6E0F-5B65-F96D-475248CD56E7}"/>
                </a:ext>
              </a:extLst>
            </p:cNvPr>
            <p:cNvSpPr/>
            <p:nvPr/>
          </p:nvSpPr>
          <p:spPr>
            <a:xfrm>
              <a:off x="7389602" y="3445331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37" name="Ellips 1136">
              <a:extLst>
                <a:ext uri="{FF2B5EF4-FFF2-40B4-BE49-F238E27FC236}">
                  <a16:creationId xmlns:a16="http://schemas.microsoft.com/office/drawing/2014/main" id="{2B047EA1-AD17-0A28-E8B2-F845C7C03471}"/>
                </a:ext>
              </a:extLst>
            </p:cNvPr>
            <p:cNvSpPr/>
            <p:nvPr/>
          </p:nvSpPr>
          <p:spPr>
            <a:xfrm>
              <a:off x="7120868" y="3264567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38" name="Ellips 1137">
              <a:extLst>
                <a:ext uri="{FF2B5EF4-FFF2-40B4-BE49-F238E27FC236}">
                  <a16:creationId xmlns:a16="http://schemas.microsoft.com/office/drawing/2014/main" id="{E47969E2-937C-05B1-C887-5BC26AB9D477}"/>
                </a:ext>
              </a:extLst>
            </p:cNvPr>
            <p:cNvSpPr/>
            <p:nvPr/>
          </p:nvSpPr>
          <p:spPr>
            <a:xfrm>
              <a:off x="7204830" y="2312055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39" name="Ellips 1138">
              <a:extLst>
                <a:ext uri="{FF2B5EF4-FFF2-40B4-BE49-F238E27FC236}">
                  <a16:creationId xmlns:a16="http://schemas.microsoft.com/office/drawing/2014/main" id="{B41A980D-F90C-4196-5873-35D076FD6292}"/>
                </a:ext>
              </a:extLst>
            </p:cNvPr>
            <p:cNvSpPr/>
            <p:nvPr/>
          </p:nvSpPr>
          <p:spPr>
            <a:xfrm>
              <a:off x="7960470" y="3933742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40" name="Ellips 1139">
              <a:extLst>
                <a:ext uri="{FF2B5EF4-FFF2-40B4-BE49-F238E27FC236}">
                  <a16:creationId xmlns:a16="http://schemas.microsoft.com/office/drawing/2014/main" id="{03243F82-DB3F-06B9-8844-53935116522A}"/>
                </a:ext>
              </a:extLst>
            </p:cNvPr>
            <p:cNvSpPr/>
            <p:nvPr/>
          </p:nvSpPr>
          <p:spPr>
            <a:xfrm>
              <a:off x="8716213" y="3847069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41" name="Ellips 1140">
              <a:extLst>
                <a:ext uri="{FF2B5EF4-FFF2-40B4-BE49-F238E27FC236}">
                  <a16:creationId xmlns:a16="http://schemas.microsoft.com/office/drawing/2014/main" id="{6858C9BE-4F2B-1A3C-40E1-5189AE7075A9}"/>
                </a:ext>
              </a:extLst>
            </p:cNvPr>
            <p:cNvSpPr/>
            <p:nvPr/>
          </p:nvSpPr>
          <p:spPr>
            <a:xfrm>
              <a:off x="7973895" y="4060247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42" name="Ellips 1141">
              <a:extLst>
                <a:ext uri="{FF2B5EF4-FFF2-40B4-BE49-F238E27FC236}">
                  <a16:creationId xmlns:a16="http://schemas.microsoft.com/office/drawing/2014/main" id="{84058370-6C2E-6FB7-8F76-9C30921B0080}"/>
                </a:ext>
              </a:extLst>
            </p:cNvPr>
            <p:cNvSpPr/>
            <p:nvPr/>
          </p:nvSpPr>
          <p:spPr>
            <a:xfrm>
              <a:off x="7893544" y="3984721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43" name="Ellips 1142">
              <a:extLst>
                <a:ext uri="{FF2B5EF4-FFF2-40B4-BE49-F238E27FC236}">
                  <a16:creationId xmlns:a16="http://schemas.microsoft.com/office/drawing/2014/main" id="{62BD0C0B-CF34-4977-A698-F5F8F51738FE}"/>
                </a:ext>
              </a:extLst>
            </p:cNvPr>
            <p:cNvSpPr/>
            <p:nvPr/>
          </p:nvSpPr>
          <p:spPr>
            <a:xfrm>
              <a:off x="7993741" y="3887074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44" name="Ellips 1143">
              <a:extLst>
                <a:ext uri="{FF2B5EF4-FFF2-40B4-BE49-F238E27FC236}">
                  <a16:creationId xmlns:a16="http://schemas.microsoft.com/office/drawing/2014/main" id="{1D77945B-3509-120B-FE0B-F410C7DF259B}"/>
                </a:ext>
              </a:extLst>
            </p:cNvPr>
            <p:cNvSpPr/>
            <p:nvPr/>
          </p:nvSpPr>
          <p:spPr>
            <a:xfrm>
              <a:off x="8486071" y="3856732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45" name="Ellips 1144">
              <a:extLst>
                <a:ext uri="{FF2B5EF4-FFF2-40B4-BE49-F238E27FC236}">
                  <a16:creationId xmlns:a16="http://schemas.microsoft.com/office/drawing/2014/main" id="{9A6F2440-5E09-C57C-B4C3-1FB6D59098E8}"/>
                </a:ext>
              </a:extLst>
            </p:cNvPr>
            <p:cNvSpPr/>
            <p:nvPr/>
          </p:nvSpPr>
          <p:spPr>
            <a:xfrm>
              <a:off x="7825993" y="3942111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46" name="Ellips 1145">
              <a:extLst>
                <a:ext uri="{FF2B5EF4-FFF2-40B4-BE49-F238E27FC236}">
                  <a16:creationId xmlns:a16="http://schemas.microsoft.com/office/drawing/2014/main" id="{21F9D6C2-A0B8-C90E-5FF6-B2320619CF9C}"/>
                </a:ext>
              </a:extLst>
            </p:cNvPr>
            <p:cNvSpPr/>
            <p:nvPr/>
          </p:nvSpPr>
          <p:spPr>
            <a:xfrm>
              <a:off x="7998416" y="3989927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47" name="Ellips 1146">
              <a:extLst>
                <a:ext uri="{FF2B5EF4-FFF2-40B4-BE49-F238E27FC236}">
                  <a16:creationId xmlns:a16="http://schemas.microsoft.com/office/drawing/2014/main" id="{299DEC85-FD99-2643-C610-BEFABF1E7FD2}"/>
                </a:ext>
              </a:extLst>
            </p:cNvPr>
            <p:cNvSpPr/>
            <p:nvPr/>
          </p:nvSpPr>
          <p:spPr>
            <a:xfrm>
              <a:off x="8038421" y="3942111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48" name="Ellips 1147">
              <a:extLst>
                <a:ext uri="{FF2B5EF4-FFF2-40B4-BE49-F238E27FC236}">
                  <a16:creationId xmlns:a16="http://schemas.microsoft.com/office/drawing/2014/main" id="{D2F9A809-3BE3-673C-4383-19DC4756F359}"/>
                </a:ext>
              </a:extLst>
            </p:cNvPr>
            <p:cNvSpPr/>
            <p:nvPr/>
          </p:nvSpPr>
          <p:spPr>
            <a:xfrm>
              <a:off x="7900035" y="3923598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49" name="Ellips 1148">
              <a:extLst>
                <a:ext uri="{FF2B5EF4-FFF2-40B4-BE49-F238E27FC236}">
                  <a16:creationId xmlns:a16="http://schemas.microsoft.com/office/drawing/2014/main" id="{6B6C973C-D973-A5D5-5593-A66B3B99675A}"/>
                </a:ext>
              </a:extLst>
            </p:cNvPr>
            <p:cNvSpPr/>
            <p:nvPr/>
          </p:nvSpPr>
          <p:spPr>
            <a:xfrm>
              <a:off x="8073751" y="3973747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50" name="Ellips 1149">
              <a:extLst>
                <a:ext uri="{FF2B5EF4-FFF2-40B4-BE49-F238E27FC236}">
                  <a16:creationId xmlns:a16="http://schemas.microsoft.com/office/drawing/2014/main" id="{18CADF79-C988-41FE-ECC0-37BAF5143766}"/>
                </a:ext>
              </a:extLst>
            </p:cNvPr>
            <p:cNvSpPr/>
            <p:nvPr/>
          </p:nvSpPr>
          <p:spPr>
            <a:xfrm>
              <a:off x="9241133" y="4011597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51" name="Ellips 1150">
              <a:extLst>
                <a:ext uri="{FF2B5EF4-FFF2-40B4-BE49-F238E27FC236}">
                  <a16:creationId xmlns:a16="http://schemas.microsoft.com/office/drawing/2014/main" id="{EB1F3F2E-6B0F-9C15-9664-5DD9C71598B0}"/>
                </a:ext>
              </a:extLst>
            </p:cNvPr>
            <p:cNvSpPr/>
            <p:nvPr/>
          </p:nvSpPr>
          <p:spPr>
            <a:xfrm>
              <a:off x="9462543" y="3704085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52" name="Ellips 1151">
              <a:extLst>
                <a:ext uri="{FF2B5EF4-FFF2-40B4-BE49-F238E27FC236}">
                  <a16:creationId xmlns:a16="http://schemas.microsoft.com/office/drawing/2014/main" id="{D6559762-F0C3-8CF0-F754-A7E8F663803F}"/>
                </a:ext>
              </a:extLst>
            </p:cNvPr>
            <p:cNvSpPr/>
            <p:nvPr/>
          </p:nvSpPr>
          <p:spPr>
            <a:xfrm>
              <a:off x="9505868" y="3781122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53" name="Ellips 1152">
              <a:extLst>
                <a:ext uri="{FF2B5EF4-FFF2-40B4-BE49-F238E27FC236}">
                  <a16:creationId xmlns:a16="http://schemas.microsoft.com/office/drawing/2014/main" id="{545869FD-405F-2091-FC49-857A49487252}"/>
                </a:ext>
              </a:extLst>
            </p:cNvPr>
            <p:cNvSpPr/>
            <p:nvPr/>
          </p:nvSpPr>
          <p:spPr>
            <a:xfrm>
              <a:off x="9199556" y="4038262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54" name="Ellips 1153">
              <a:extLst>
                <a:ext uri="{FF2B5EF4-FFF2-40B4-BE49-F238E27FC236}">
                  <a16:creationId xmlns:a16="http://schemas.microsoft.com/office/drawing/2014/main" id="{FB131DBE-D590-74D0-0C65-F5DC494E76D6}"/>
                </a:ext>
              </a:extLst>
            </p:cNvPr>
            <p:cNvSpPr/>
            <p:nvPr/>
          </p:nvSpPr>
          <p:spPr>
            <a:xfrm>
              <a:off x="9202664" y="3797236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55" name="Ellips 1154">
              <a:extLst>
                <a:ext uri="{FF2B5EF4-FFF2-40B4-BE49-F238E27FC236}">
                  <a16:creationId xmlns:a16="http://schemas.microsoft.com/office/drawing/2014/main" id="{EC0CC584-564C-87CF-2DEC-A4D776CD9FFB}"/>
                </a:ext>
              </a:extLst>
            </p:cNvPr>
            <p:cNvSpPr/>
            <p:nvPr/>
          </p:nvSpPr>
          <p:spPr>
            <a:xfrm>
              <a:off x="9575947" y="3832425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56" name="Ellips 1155">
              <a:extLst>
                <a:ext uri="{FF2B5EF4-FFF2-40B4-BE49-F238E27FC236}">
                  <a16:creationId xmlns:a16="http://schemas.microsoft.com/office/drawing/2014/main" id="{B112445E-6586-E4CE-DF19-59D079E9985E}"/>
                </a:ext>
              </a:extLst>
            </p:cNvPr>
            <p:cNvSpPr/>
            <p:nvPr/>
          </p:nvSpPr>
          <p:spPr>
            <a:xfrm>
              <a:off x="9800091" y="4134452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57" name="Ellips 1156">
              <a:extLst>
                <a:ext uri="{FF2B5EF4-FFF2-40B4-BE49-F238E27FC236}">
                  <a16:creationId xmlns:a16="http://schemas.microsoft.com/office/drawing/2014/main" id="{7301C4A1-3DEF-8CDC-F7A9-6ABB38A0C44C}"/>
                </a:ext>
              </a:extLst>
            </p:cNvPr>
            <p:cNvSpPr/>
            <p:nvPr/>
          </p:nvSpPr>
          <p:spPr>
            <a:xfrm>
              <a:off x="9614155" y="3774698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58" name="Ellips 1157">
              <a:extLst>
                <a:ext uri="{FF2B5EF4-FFF2-40B4-BE49-F238E27FC236}">
                  <a16:creationId xmlns:a16="http://schemas.microsoft.com/office/drawing/2014/main" id="{161F51CF-7B4B-F24A-2F76-5C008D28D02C}"/>
                </a:ext>
              </a:extLst>
            </p:cNvPr>
            <p:cNvSpPr/>
            <p:nvPr/>
          </p:nvSpPr>
          <p:spPr>
            <a:xfrm>
              <a:off x="9546540" y="3886048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59" name="Ellips 1158">
              <a:extLst>
                <a:ext uri="{FF2B5EF4-FFF2-40B4-BE49-F238E27FC236}">
                  <a16:creationId xmlns:a16="http://schemas.microsoft.com/office/drawing/2014/main" id="{06CDDE6A-B336-6CAD-332C-2A0A4F7FEA17}"/>
                </a:ext>
              </a:extLst>
            </p:cNvPr>
            <p:cNvSpPr/>
            <p:nvPr/>
          </p:nvSpPr>
          <p:spPr>
            <a:xfrm>
              <a:off x="9254964" y="3750356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60" name="Ellips 1159">
              <a:extLst>
                <a:ext uri="{FF2B5EF4-FFF2-40B4-BE49-F238E27FC236}">
                  <a16:creationId xmlns:a16="http://schemas.microsoft.com/office/drawing/2014/main" id="{02F09820-7153-586B-15A9-FC44C67C2F7F}"/>
                </a:ext>
              </a:extLst>
            </p:cNvPr>
            <p:cNvSpPr/>
            <p:nvPr/>
          </p:nvSpPr>
          <p:spPr>
            <a:xfrm>
              <a:off x="9513728" y="3839046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61" name="Ellips 1160">
              <a:extLst>
                <a:ext uri="{FF2B5EF4-FFF2-40B4-BE49-F238E27FC236}">
                  <a16:creationId xmlns:a16="http://schemas.microsoft.com/office/drawing/2014/main" id="{04FF8361-7BCE-5A3E-8AA6-ABCFC3458D68}"/>
                </a:ext>
              </a:extLst>
            </p:cNvPr>
            <p:cNvSpPr/>
            <p:nvPr/>
          </p:nvSpPr>
          <p:spPr>
            <a:xfrm>
              <a:off x="9555947" y="3766033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62" name="Ellips 1161">
              <a:extLst>
                <a:ext uri="{FF2B5EF4-FFF2-40B4-BE49-F238E27FC236}">
                  <a16:creationId xmlns:a16="http://schemas.microsoft.com/office/drawing/2014/main" id="{9A23B06C-F048-39F3-80D3-D1F47D228E9B}"/>
                </a:ext>
              </a:extLst>
            </p:cNvPr>
            <p:cNvSpPr/>
            <p:nvPr/>
          </p:nvSpPr>
          <p:spPr>
            <a:xfrm>
              <a:off x="9063667" y="3348990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63" name="Ellips 1162">
              <a:extLst>
                <a:ext uri="{FF2B5EF4-FFF2-40B4-BE49-F238E27FC236}">
                  <a16:creationId xmlns:a16="http://schemas.microsoft.com/office/drawing/2014/main" id="{78A24258-15E8-798E-FAEF-D2B44B285DFE}"/>
                </a:ext>
              </a:extLst>
            </p:cNvPr>
            <p:cNvSpPr/>
            <p:nvPr/>
          </p:nvSpPr>
          <p:spPr>
            <a:xfrm>
              <a:off x="9428271" y="3606203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64" name="Ellips 1163">
              <a:extLst>
                <a:ext uri="{FF2B5EF4-FFF2-40B4-BE49-F238E27FC236}">
                  <a16:creationId xmlns:a16="http://schemas.microsoft.com/office/drawing/2014/main" id="{272F0EFB-D7D4-CBBD-7551-292A5DD48265}"/>
                </a:ext>
              </a:extLst>
            </p:cNvPr>
            <p:cNvSpPr/>
            <p:nvPr/>
          </p:nvSpPr>
          <p:spPr>
            <a:xfrm>
              <a:off x="9206602" y="3857031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65" name="Ellips 1164">
              <a:extLst>
                <a:ext uri="{FF2B5EF4-FFF2-40B4-BE49-F238E27FC236}">
                  <a16:creationId xmlns:a16="http://schemas.microsoft.com/office/drawing/2014/main" id="{8686285B-7E1B-8EB0-6B99-D42DDA0F6BBF}"/>
                </a:ext>
              </a:extLst>
            </p:cNvPr>
            <p:cNvSpPr/>
            <p:nvPr/>
          </p:nvSpPr>
          <p:spPr>
            <a:xfrm>
              <a:off x="9193570" y="3737943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66" name="Ellips 1165">
              <a:extLst>
                <a:ext uri="{FF2B5EF4-FFF2-40B4-BE49-F238E27FC236}">
                  <a16:creationId xmlns:a16="http://schemas.microsoft.com/office/drawing/2014/main" id="{0D38D870-9DAD-D6E0-DA84-4BBDD345276B}"/>
                </a:ext>
              </a:extLst>
            </p:cNvPr>
            <p:cNvSpPr/>
            <p:nvPr/>
          </p:nvSpPr>
          <p:spPr>
            <a:xfrm>
              <a:off x="9222498" y="3689332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67" name="Ellips 1166">
              <a:extLst>
                <a:ext uri="{FF2B5EF4-FFF2-40B4-BE49-F238E27FC236}">
                  <a16:creationId xmlns:a16="http://schemas.microsoft.com/office/drawing/2014/main" id="{895EF421-6B4F-59F9-E99B-52C460842B61}"/>
                </a:ext>
              </a:extLst>
            </p:cNvPr>
            <p:cNvSpPr/>
            <p:nvPr/>
          </p:nvSpPr>
          <p:spPr>
            <a:xfrm>
              <a:off x="9483522" y="3309700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68" name="Ellips 1167">
              <a:extLst>
                <a:ext uri="{FF2B5EF4-FFF2-40B4-BE49-F238E27FC236}">
                  <a16:creationId xmlns:a16="http://schemas.microsoft.com/office/drawing/2014/main" id="{5C971608-6D96-3838-D9B2-91D2E47A058F}"/>
                </a:ext>
              </a:extLst>
            </p:cNvPr>
            <p:cNvSpPr/>
            <p:nvPr/>
          </p:nvSpPr>
          <p:spPr>
            <a:xfrm>
              <a:off x="10513029" y="4367170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69" name="Ellips 1168">
              <a:extLst>
                <a:ext uri="{FF2B5EF4-FFF2-40B4-BE49-F238E27FC236}">
                  <a16:creationId xmlns:a16="http://schemas.microsoft.com/office/drawing/2014/main" id="{06353068-046B-C1FB-9046-9534D4082732}"/>
                </a:ext>
              </a:extLst>
            </p:cNvPr>
            <p:cNvSpPr/>
            <p:nvPr/>
          </p:nvSpPr>
          <p:spPr>
            <a:xfrm>
              <a:off x="10578956" y="4363645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70" name="Ellips 1169">
              <a:extLst>
                <a:ext uri="{FF2B5EF4-FFF2-40B4-BE49-F238E27FC236}">
                  <a16:creationId xmlns:a16="http://schemas.microsoft.com/office/drawing/2014/main" id="{E81F0C99-548A-296E-A1A2-F7F1FA59E998}"/>
                </a:ext>
              </a:extLst>
            </p:cNvPr>
            <p:cNvSpPr/>
            <p:nvPr/>
          </p:nvSpPr>
          <p:spPr>
            <a:xfrm>
              <a:off x="10532241" y="4427920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71" name="Ellips 1170">
              <a:extLst>
                <a:ext uri="{FF2B5EF4-FFF2-40B4-BE49-F238E27FC236}">
                  <a16:creationId xmlns:a16="http://schemas.microsoft.com/office/drawing/2014/main" id="{88031906-C5B3-3F0B-BEE8-175A1A3F867A}"/>
                </a:ext>
              </a:extLst>
            </p:cNvPr>
            <p:cNvSpPr/>
            <p:nvPr/>
          </p:nvSpPr>
          <p:spPr>
            <a:xfrm>
              <a:off x="9586254" y="3712378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72" name="Ellips 1171">
              <a:extLst>
                <a:ext uri="{FF2B5EF4-FFF2-40B4-BE49-F238E27FC236}">
                  <a16:creationId xmlns:a16="http://schemas.microsoft.com/office/drawing/2014/main" id="{07E8C371-FBAB-3D21-6C85-ED86ADE38E9D}"/>
                </a:ext>
              </a:extLst>
            </p:cNvPr>
            <p:cNvSpPr/>
            <p:nvPr/>
          </p:nvSpPr>
          <p:spPr>
            <a:xfrm>
              <a:off x="9434414" y="3839472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73" name="Ellips 1172">
              <a:extLst>
                <a:ext uri="{FF2B5EF4-FFF2-40B4-BE49-F238E27FC236}">
                  <a16:creationId xmlns:a16="http://schemas.microsoft.com/office/drawing/2014/main" id="{6E8D7E42-1FFF-B207-BF4F-06DDDD4AD9F8}"/>
                </a:ext>
              </a:extLst>
            </p:cNvPr>
            <p:cNvSpPr/>
            <p:nvPr/>
          </p:nvSpPr>
          <p:spPr>
            <a:xfrm>
              <a:off x="9680076" y="3865825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74" name="Ellips 1173">
              <a:extLst>
                <a:ext uri="{FF2B5EF4-FFF2-40B4-BE49-F238E27FC236}">
                  <a16:creationId xmlns:a16="http://schemas.microsoft.com/office/drawing/2014/main" id="{CF5C1F8C-D3DC-C431-8F41-FBE9BA5B1E3A}"/>
                </a:ext>
              </a:extLst>
            </p:cNvPr>
            <p:cNvSpPr/>
            <p:nvPr/>
          </p:nvSpPr>
          <p:spPr>
            <a:xfrm>
              <a:off x="9295997" y="4172825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75" name="Ellips 1174">
              <a:extLst>
                <a:ext uri="{FF2B5EF4-FFF2-40B4-BE49-F238E27FC236}">
                  <a16:creationId xmlns:a16="http://schemas.microsoft.com/office/drawing/2014/main" id="{595D4165-7F08-06CA-2F5B-6D10F6BE0D52}"/>
                </a:ext>
              </a:extLst>
            </p:cNvPr>
            <p:cNvSpPr/>
            <p:nvPr/>
          </p:nvSpPr>
          <p:spPr>
            <a:xfrm>
              <a:off x="9422538" y="3664080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76" name="Ellips 1175">
              <a:extLst>
                <a:ext uri="{FF2B5EF4-FFF2-40B4-BE49-F238E27FC236}">
                  <a16:creationId xmlns:a16="http://schemas.microsoft.com/office/drawing/2014/main" id="{40D36276-B692-E976-40A9-236C5777E506}"/>
                </a:ext>
              </a:extLst>
            </p:cNvPr>
            <p:cNvSpPr/>
            <p:nvPr/>
          </p:nvSpPr>
          <p:spPr>
            <a:xfrm>
              <a:off x="9257530" y="3823901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77" name="Ellips 1176">
              <a:extLst>
                <a:ext uri="{FF2B5EF4-FFF2-40B4-BE49-F238E27FC236}">
                  <a16:creationId xmlns:a16="http://schemas.microsoft.com/office/drawing/2014/main" id="{9B7E487B-C924-3E28-2F86-663D923D2474}"/>
                </a:ext>
              </a:extLst>
            </p:cNvPr>
            <p:cNvSpPr/>
            <p:nvPr/>
          </p:nvSpPr>
          <p:spPr>
            <a:xfrm>
              <a:off x="9304428" y="4112817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78" name="Ellips 1177">
              <a:extLst>
                <a:ext uri="{FF2B5EF4-FFF2-40B4-BE49-F238E27FC236}">
                  <a16:creationId xmlns:a16="http://schemas.microsoft.com/office/drawing/2014/main" id="{2FC05477-BB72-929C-38DD-DCBA858C8900}"/>
                </a:ext>
              </a:extLst>
            </p:cNvPr>
            <p:cNvSpPr/>
            <p:nvPr/>
          </p:nvSpPr>
          <p:spPr>
            <a:xfrm>
              <a:off x="9532193" y="3703713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79" name="Ellips 1178">
              <a:extLst>
                <a:ext uri="{FF2B5EF4-FFF2-40B4-BE49-F238E27FC236}">
                  <a16:creationId xmlns:a16="http://schemas.microsoft.com/office/drawing/2014/main" id="{3F938B40-89EB-A396-033F-90E0A9CA53DC}"/>
                </a:ext>
              </a:extLst>
            </p:cNvPr>
            <p:cNvSpPr/>
            <p:nvPr/>
          </p:nvSpPr>
          <p:spPr>
            <a:xfrm>
              <a:off x="9361809" y="3858811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80" name="Ellips 1179">
              <a:extLst>
                <a:ext uri="{FF2B5EF4-FFF2-40B4-BE49-F238E27FC236}">
                  <a16:creationId xmlns:a16="http://schemas.microsoft.com/office/drawing/2014/main" id="{A48C8F10-DB2B-8B75-C7CB-C905E9FDE713}"/>
                </a:ext>
              </a:extLst>
            </p:cNvPr>
            <p:cNvSpPr/>
            <p:nvPr/>
          </p:nvSpPr>
          <p:spPr>
            <a:xfrm>
              <a:off x="9319238" y="3806038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81" name="Ellips 1180">
              <a:extLst>
                <a:ext uri="{FF2B5EF4-FFF2-40B4-BE49-F238E27FC236}">
                  <a16:creationId xmlns:a16="http://schemas.microsoft.com/office/drawing/2014/main" id="{841FED20-A133-D59D-1FE4-C04FAAC77F8F}"/>
                </a:ext>
              </a:extLst>
            </p:cNvPr>
            <p:cNvSpPr/>
            <p:nvPr/>
          </p:nvSpPr>
          <p:spPr>
            <a:xfrm>
              <a:off x="9414107" y="3905026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82" name="Ellips 1181">
              <a:extLst>
                <a:ext uri="{FF2B5EF4-FFF2-40B4-BE49-F238E27FC236}">
                  <a16:creationId xmlns:a16="http://schemas.microsoft.com/office/drawing/2014/main" id="{118D11D1-AC29-09CA-DC93-A8E89F14F783}"/>
                </a:ext>
              </a:extLst>
            </p:cNvPr>
            <p:cNvSpPr/>
            <p:nvPr/>
          </p:nvSpPr>
          <p:spPr>
            <a:xfrm>
              <a:off x="9720081" y="2991565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83" name="Ellips 1182">
              <a:extLst>
                <a:ext uri="{FF2B5EF4-FFF2-40B4-BE49-F238E27FC236}">
                  <a16:creationId xmlns:a16="http://schemas.microsoft.com/office/drawing/2014/main" id="{7CF138FA-A872-AC4B-C69E-9798CAFA56C8}"/>
                </a:ext>
              </a:extLst>
            </p:cNvPr>
            <p:cNvSpPr/>
            <p:nvPr/>
          </p:nvSpPr>
          <p:spPr>
            <a:xfrm>
              <a:off x="9494117" y="3632368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84" name="Ellips 1183">
              <a:extLst>
                <a:ext uri="{FF2B5EF4-FFF2-40B4-BE49-F238E27FC236}">
                  <a16:creationId xmlns:a16="http://schemas.microsoft.com/office/drawing/2014/main" id="{7FD5762D-4376-99B5-A51F-512EE196DDF5}"/>
                </a:ext>
              </a:extLst>
            </p:cNvPr>
            <p:cNvSpPr/>
            <p:nvPr/>
          </p:nvSpPr>
          <p:spPr>
            <a:xfrm>
              <a:off x="9470181" y="3367346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85" name="Ellips 1184">
              <a:extLst>
                <a:ext uri="{FF2B5EF4-FFF2-40B4-BE49-F238E27FC236}">
                  <a16:creationId xmlns:a16="http://schemas.microsoft.com/office/drawing/2014/main" id="{009CE61A-BE41-C333-00EF-253F985B50E9}"/>
                </a:ext>
              </a:extLst>
            </p:cNvPr>
            <p:cNvSpPr/>
            <p:nvPr/>
          </p:nvSpPr>
          <p:spPr>
            <a:xfrm>
              <a:off x="9294969" y="3871579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86" name="Ellips 1185">
              <a:extLst>
                <a:ext uri="{FF2B5EF4-FFF2-40B4-BE49-F238E27FC236}">
                  <a16:creationId xmlns:a16="http://schemas.microsoft.com/office/drawing/2014/main" id="{4A215A62-69C2-9F0B-6D91-549626B824E1}"/>
                </a:ext>
              </a:extLst>
            </p:cNvPr>
            <p:cNvSpPr/>
            <p:nvPr/>
          </p:nvSpPr>
          <p:spPr>
            <a:xfrm>
              <a:off x="9352587" y="3680225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87" name="Ellips 1186">
              <a:extLst>
                <a:ext uri="{FF2B5EF4-FFF2-40B4-BE49-F238E27FC236}">
                  <a16:creationId xmlns:a16="http://schemas.microsoft.com/office/drawing/2014/main" id="{3502F07C-588B-A742-9E02-321E8BF0EC88}"/>
                </a:ext>
              </a:extLst>
            </p:cNvPr>
            <p:cNvSpPr/>
            <p:nvPr/>
          </p:nvSpPr>
          <p:spPr>
            <a:xfrm>
              <a:off x="9287430" y="3688401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88" name="Ellips 1187">
              <a:extLst>
                <a:ext uri="{FF2B5EF4-FFF2-40B4-BE49-F238E27FC236}">
                  <a16:creationId xmlns:a16="http://schemas.microsoft.com/office/drawing/2014/main" id="{88D4AFA2-0780-1928-4D13-B16761F599A1}"/>
                </a:ext>
              </a:extLst>
            </p:cNvPr>
            <p:cNvSpPr/>
            <p:nvPr/>
          </p:nvSpPr>
          <p:spPr>
            <a:xfrm>
              <a:off x="9554959" y="3324789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89" name="Ellips 1188">
              <a:extLst>
                <a:ext uri="{FF2B5EF4-FFF2-40B4-BE49-F238E27FC236}">
                  <a16:creationId xmlns:a16="http://schemas.microsoft.com/office/drawing/2014/main" id="{5CCD7D6A-FF25-1FE3-8DC8-0D6D2BC435AA}"/>
                </a:ext>
              </a:extLst>
            </p:cNvPr>
            <p:cNvSpPr/>
            <p:nvPr/>
          </p:nvSpPr>
          <p:spPr>
            <a:xfrm>
              <a:off x="8891654" y="3526193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90" name="Ellips 1189">
              <a:extLst>
                <a:ext uri="{FF2B5EF4-FFF2-40B4-BE49-F238E27FC236}">
                  <a16:creationId xmlns:a16="http://schemas.microsoft.com/office/drawing/2014/main" id="{FF689E46-97EA-53C0-02C6-23446A2E1DE9}"/>
                </a:ext>
              </a:extLst>
            </p:cNvPr>
            <p:cNvSpPr/>
            <p:nvPr/>
          </p:nvSpPr>
          <p:spPr>
            <a:xfrm>
              <a:off x="8924816" y="3142658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91" name="Ellips 1190">
              <a:extLst>
                <a:ext uri="{FF2B5EF4-FFF2-40B4-BE49-F238E27FC236}">
                  <a16:creationId xmlns:a16="http://schemas.microsoft.com/office/drawing/2014/main" id="{648B3CE3-3ABE-FB4C-2FA8-FADF058C87AD}"/>
                </a:ext>
              </a:extLst>
            </p:cNvPr>
            <p:cNvSpPr/>
            <p:nvPr/>
          </p:nvSpPr>
          <p:spPr>
            <a:xfrm>
              <a:off x="10115127" y="3745607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92" name="Ellips 1191">
              <a:extLst>
                <a:ext uri="{FF2B5EF4-FFF2-40B4-BE49-F238E27FC236}">
                  <a16:creationId xmlns:a16="http://schemas.microsoft.com/office/drawing/2014/main" id="{118C74EB-9A02-A43D-65AC-0C594A456172}"/>
                </a:ext>
              </a:extLst>
            </p:cNvPr>
            <p:cNvSpPr/>
            <p:nvPr/>
          </p:nvSpPr>
          <p:spPr>
            <a:xfrm>
              <a:off x="10305433" y="3713264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93" name="Ellips 1192">
              <a:extLst>
                <a:ext uri="{FF2B5EF4-FFF2-40B4-BE49-F238E27FC236}">
                  <a16:creationId xmlns:a16="http://schemas.microsoft.com/office/drawing/2014/main" id="{4A14112E-5BC7-D988-EE8A-F8142A6FE0FA}"/>
                </a:ext>
              </a:extLst>
            </p:cNvPr>
            <p:cNvSpPr/>
            <p:nvPr/>
          </p:nvSpPr>
          <p:spPr>
            <a:xfrm>
              <a:off x="10572246" y="3418485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94" name="Ellips 1193">
              <a:extLst>
                <a:ext uri="{FF2B5EF4-FFF2-40B4-BE49-F238E27FC236}">
                  <a16:creationId xmlns:a16="http://schemas.microsoft.com/office/drawing/2014/main" id="{3C446F19-DAA4-545E-C14C-573C967881BE}"/>
                </a:ext>
              </a:extLst>
            </p:cNvPr>
            <p:cNvSpPr/>
            <p:nvPr/>
          </p:nvSpPr>
          <p:spPr>
            <a:xfrm>
              <a:off x="10162173" y="3696654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95" name="Ellips 1194">
              <a:extLst>
                <a:ext uri="{FF2B5EF4-FFF2-40B4-BE49-F238E27FC236}">
                  <a16:creationId xmlns:a16="http://schemas.microsoft.com/office/drawing/2014/main" id="{53822D9C-C165-2BE4-5ABD-FB24D49C0142}"/>
                </a:ext>
              </a:extLst>
            </p:cNvPr>
            <p:cNvSpPr/>
            <p:nvPr/>
          </p:nvSpPr>
          <p:spPr>
            <a:xfrm>
              <a:off x="10228100" y="3693129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96" name="Ellips 1195">
              <a:extLst>
                <a:ext uri="{FF2B5EF4-FFF2-40B4-BE49-F238E27FC236}">
                  <a16:creationId xmlns:a16="http://schemas.microsoft.com/office/drawing/2014/main" id="{16EA3354-178E-17AA-1483-D941E5C3B62B}"/>
                </a:ext>
              </a:extLst>
            </p:cNvPr>
            <p:cNvSpPr/>
            <p:nvPr/>
          </p:nvSpPr>
          <p:spPr>
            <a:xfrm>
              <a:off x="10118266" y="3664080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97" name="Ellips 1196">
              <a:extLst>
                <a:ext uri="{FF2B5EF4-FFF2-40B4-BE49-F238E27FC236}">
                  <a16:creationId xmlns:a16="http://schemas.microsoft.com/office/drawing/2014/main" id="{FF737E6F-7966-5C0D-901C-6EA9C7DADD0C}"/>
                </a:ext>
              </a:extLst>
            </p:cNvPr>
            <p:cNvSpPr/>
            <p:nvPr/>
          </p:nvSpPr>
          <p:spPr>
            <a:xfrm>
              <a:off x="10221358" y="3830364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98" name="Ellips 1197">
              <a:extLst>
                <a:ext uri="{FF2B5EF4-FFF2-40B4-BE49-F238E27FC236}">
                  <a16:creationId xmlns:a16="http://schemas.microsoft.com/office/drawing/2014/main" id="{FD4D86B3-033F-9BEE-0935-E06C0B3A88FF}"/>
                </a:ext>
              </a:extLst>
            </p:cNvPr>
            <p:cNvSpPr/>
            <p:nvPr/>
          </p:nvSpPr>
          <p:spPr>
            <a:xfrm>
              <a:off x="10265428" y="3652105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99" name="Ellips 1198">
              <a:extLst>
                <a:ext uri="{FF2B5EF4-FFF2-40B4-BE49-F238E27FC236}">
                  <a16:creationId xmlns:a16="http://schemas.microsoft.com/office/drawing/2014/main" id="{CF7C7472-7D37-B1D6-A9BB-9713FE2FF0B0}"/>
                </a:ext>
              </a:extLst>
            </p:cNvPr>
            <p:cNvSpPr/>
            <p:nvPr/>
          </p:nvSpPr>
          <p:spPr>
            <a:xfrm>
              <a:off x="10186136" y="3635904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00" name="Ellips 1199">
              <a:extLst>
                <a:ext uri="{FF2B5EF4-FFF2-40B4-BE49-F238E27FC236}">
                  <a16:creationId xmlns:a16="http://schemas.microsoft.com/office/drawing/2014/main" id="{C896F512-9C26-63AB-7DE4-65339A359F12}"/>
                </a:ext>
              </a:extLst>
            </p:cNvPr>
            <p:cNvSpPr/>
            <p:nvPr/>
          </p:nvSpPr>
          <p:spPr>
            <a:xfrm>
              <a:off x="9479488" y="5198663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01" name="Ellips 1200">
              <a:extLst>
                <a:ext uri="{FF2B5EF4-FFF2-40B4-BE49-F238E27FC236}">
                  <a16:creationId xmlns:a16="http://schemas.microsoft.com/office/drawing/2014/main" id="{AD0A0E54-1790-3CAC-B198-59384D7472FA}"/>
                </a:ext>
              </a:extLst>
            </p:cNvPr>
            <p:cNvSpPr/>
            <p:nvPr/>
          </p:nvSpPr>
          <p:spPr>
            <a:xfrm>
              <a:off x="9561678" y="5098072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02" name="Ellips 1201">
              <a:extLst>
                <a:ext uri="{FF2B5EF4-FFF2-40B4-BE49-F238E27FC236}">
                  <a16:creationId xmlns:a16="http://schemas.microsoft.com/office/drawing/2014/main" id="{2B225765-1F6D-6606-110C-5BB2370BFE2B}"/>
                </a:ext>
              </a:extLst>
            </p:cNvPr>
            <p:cNvSpPr/>
            <p:nvPr/>
          </p:nvSpPr>
          <p:spPr>
            <a:xfrm>
              <a:off x="9437744" y="5342506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03" name="Ellips 1202">
              <a:extLst>
                <a:ext uri="{FF2B5EF4-FFF2-40B4-BE49-F238E27FC236}">
                  <a16:creationId xmlns:a16="http://schemas.microsoft.com/office/drawing/2014/main" id="{277B492E-B858-2D06-4BE7-CDD33AFBEC30}"/>
                </a:ext>
              </a:extLst>
            </p:cNvPr>
            <p:cNvSpPr/>
            <p:nvPr/>
          </p:nvSpPr>
          <p:spPr>
            <a:xfrm>
              <a:off x="9476254" y="5098072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04" name="Ellips 1203">
              <a:extLst>
                <a:ext uri="{FF2B5EF4-FFF2-40B4-BE49-F238E27FC236}">
                  <a16:creationId xmlns:a16="http://schemas.microsoft.com/office/drawing/2014/main" id="{A64DA558-89CF-C702-69B5-58856E74AB39}"/>
                </a:ext>
              </a:extLst>
            </p:cNvPr>
            <p:cNvSpPr/>
            <p:nvPr/>
          </p:nvSpPr>
          <p:spPr>
            <a:xfrm>
              <a:off x="9400049" y="5190575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05" name="Ellips 1204">
              <a:extLst>
                <a:ext uri="{FF2B5EF4-FFF2-40B4-BE49-F238E27FC236}">
                  <a16:creationId xmlns:a16="http://schemas.microsoft.com/office/drawing/2014/main" id="{5D59C57F-C85E-F7BD-501B-5986F78EA353}"/>
                </a:ext>
              </a:extLst>
            </p:cNvPr>
            <p:cNvSpPr/>
            <p:nvPr/>
          </p:nvSpPr>
          <p:spPr>
            <a:xfrm>
              <a:off x="9443517" y="5148826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06" name="Ellips 1205">
              <a:extLst>
                <a:ext uri="{FF2B5EF4-FFF2-40B4-BE49-F238E27FC236}">
                  <a16:creationId xmlns:a16="http://schemas.microsoft.com/office/drawing/2014/main" id="{B0C9D101-407E-761D-15D8-7D3C16CECD96}"/>
                </a:ext>
              </a:extLst>
            </p:cNvPr>
            <p:cNvSpPr/>
            <p:nvPr/>
          </p:nvSpPr>
          <p:spPr>
            <a:xfrm>
              <a:off x="9549178" y="5194911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07" name="Ellips 1206">
              <a:extLst>
                <a:ext uri="{FF2B5EF4-FFF2-40B4-BE49-F238E27FC236}">
                  <a16:creationId xmlns:a16="http://schemas.microsoft.com/office/drawing/2014/main" id="{30197794-B7AE-6309-9476-CB786B7E68FC}"/>
                </a:ext>
              </a:extLst>
            </p:cNvPr>
            <p:cNvSpPr/>
            <p:nvPr/>
          </p:nvSpPr>
          <p:spPr>
            <a:xfrm>
              <a:off x="9589183" y="5145074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08" name="Ellips 1207">
              <a:extLst>
                <a:ext uri="{FF2B5EF4-FFF2-40B4-BE49-F238E27FC236}">
                  <a16:creationId xmlns:a16="http://schemas.microsoft.com/office/drawing/2014/main" id="{C2194727-320C-7504-16DE-4D7FA98C0E55}"/>
                </a:ext>
              </a:extLst>
            </p:cNvPr>
            <p:cNvSpPr/>
            <p:nvPr/>
          </p:nvSpPr>
          <p:spPr>
            <a:xfrm>
              <a:off x="9509173" y="5145074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09" name="Ellips 1208">
              <a:extLst>
                <a:ext uri="{FF2B5EF4-FFF2-40B4-BE49-F238E27FC236}">
                  <a16:creationId xmlns:a16="http://schemas.microsoft.com/office/drawing/2014/main" id="{873BD66C-AEDB-6617-C6C7-6BBCCA76A644}"/>
                </a:ext>
              </a:extLst>
            </p:cNvPr>
            <p:cNvSpPr/>
            <p:nvPr/>
          </p:nvSpPr>
          <p:spPr>
            <a:xfrm>
              <a:off x="9277831" y="4872790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10" name="Ellips 1209">
              <a:extLst>
                <a:ext uri="{FF2B5EF4-FFF2-40B4-BE49-F238E27FC236}">
                  <a16:creationId xmlns:a16="http://schemas.microsoft.com/office/drawing/2014/main" id="{9CA56061-9F7E-9C73-8A9C-740B6DD0A6B3}"/>
                </a:ext>
              </a:extLst>
            </p:cNvPr>
            <p:cNvSpPr/>
            <p:nvPr/>
          </p:nvSpPr>
          <p:spPr>
            <a:xfrm>
              <a:off x="9037686" y="5364415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11" name="Ellips 1210">
              <a:extLst>
                <a:ext uri="{FF2B5EF4-FFF2-40B4-BE49-F238E27FC236}">
                  <a16:creationId xmlns:a16="http://schemas.microsoft.com/office/drawing/2014/main" id="{875BE29D-63A2-004C-5BB2-95478BC24C92}"/>
                </a:ext>
              </a:extLst>
            </p:cNvPr>
            <p:cNvSpPr/>
            <p:nvPr/>
          </p:nvSpPr>
          <p:spPr>
            <a:xfrm>
              <a:off x="9802022" y="4792780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12" name="Ellips 1211">
              <a:extLst>
                <a:ext uri="{FF2B5EF4-FFF2-40B4-BE49-F238E27FC236}">
                  <a16:creationId xmlns:a16="http://schemas.microsoft.com/office/drawing/2014/main" id="{A3B82564-925F-C5FF-9473-8C7423D33809}"/>
                </a:ext>
              </a:extLst>
            </p:cNvPr>
            <p:cNvSpPr/>
            <p:nvPr/>
          </p:nvSpPr>
          <p:spPr>
            <a:xfrm>
              <a:off x="10113227" y="2038896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13" name="Ellips 1212">
              <a:extLst>
                <a:ext uri="{FF2B5EF4-FFF2-40B4-BE49-F238E27FC236}">
                  <a16:creationId xmlns:a16="http://schemas.microsoft.com/office/drawing/2014/main" id="{4306B03E-4F7D-A84C-2F0E-9D7FB42EBA7F}"/>
                </a:ext>
              </a:extLst>
            </p:cNvPr>
            <p:cNvSpPr/>
            <p:nvPr/>
          </p:nvSpPr>
          <p:spPr>
            <a:xfrm>
              <a:off x="10113227" y="2091395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14" name="Ellips 1213">
              <a:extLst>
                <a:ext uri="{FF2B5EF4-FFF2-40B4-BE49-F238E27FC236}">
                  <a16:creationId xmlns:a16="http://schemas.microsoft.com/office/drawing/2014/main" id="{6CC62C5C-7E50-42F1-1D61-0B8656289B6C}"/>
                </a:ext>
              </a:extLst>
            </p:cNvPr>
            <p:cNvSpPr/>
            <p:nvPr/>
          </p:nvSpPr>
          <p:spPr>
            <a:xfrm>
              <a:off x="10049699" y="2072694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15" name="Ellips 1214">
              <a:extLst>
                <a:ext uri="{FF2B5EF4-FFF2-40B4-BE49-F238E27FC236}">
                  <a16:creationId xmlns:a16="http://schemas.microsoft.com/office/drawing/2014/main" id="{B8BEE9D3-A67E-7971-82C4-092BABEAB374}"/>
                </a:ext>
              </a:extLst>
            </p:cNvPr>
            <p:cNvSpPr/>
            <p:nvPr/>
          </p:nvSpPr>
          <p:spPr>
            <a:xfrm>
              <a:off x="10045900" y="2018816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16" name="Ellips 1215">
              <a:extLst>
                <a:ext uri="{FF2B5EF4-FFF2-40B4-BE49-F238E27FC236}">
                  <a16:creationId xmlns:a16="http://schemas.microsoft.com/office/drawing/2014/main" id="{7749174F-3F1B-62F7-CB30-A048B3F0119B}"/>
                </a:ext>
              </a:extLst>
            </p:cNvPr>
            <p:cNvSpPr/>
            <p:nvPr/>
          </p:nvSpPr>
          <p:spPr>
            <a:xfrm>
              <a:off x="9858705" y="2692568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17" name="Ellips 1216">
              <a:extLst>
                <a:ext uri="{FF2B5EF4-FFF2-40B4-BE49-F238E27FC236}">
                  <a16:creationId xmlns:a16="http://schemas.microsoft.com/office/drawing/2014/main" id="{76282780-7189-9F98-713B-B8181DBC34C6}"/>
                </a:ext>
              </a:extLst>
            </p:cNvPr>
            <p:cNvSpPr/>
            <p:nvPr/>
          </p:nvSpPr>
          <p:spPr>
            <a:xfrm>
              <a:off x="10520454" y="1605706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18" name="Ellips 1217">
              <a:extLst>
                <a:ext uri="{FF2B5EF4-FFF2-40B4-BE49-F238E27FC236}">
                  <a16:creationId xmlns:a16="http://schemas.microsoft.com/office/drawing/2014/main" id="{3D3F610D-D097-4E25-AA10-9E1AA3DA1C1F}"/>
                </a:ext>
              </a:extLst>
            </p:cNvPr>
            <p:cNvSpPr/>
            <p:nvPr/>
          </p:nvSpPr>
          <p:spPr>
            <a:xfrm>
              <a:off x="6752171" y="4975058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19" name="Ellips 1218">
              <a:extLst>
                <a:ext uri="{FF2B5EF4-FFF2-40B4-BE49-F238E27FC236}">
                  <a16:creationId xmlns:a16="http://schemas.microsoft.com/office/drawing/2014/main" id="{113070EA-477E-FA2B-476A-D7C27423FE6D}"/>
                </a:ext>
              </a:extLst>
            </p:cNvPr>
            <p:cNvSpPr/>
            <p:nvPr/>
          </p:nvSpPr>
          <p:spPr>
            <a:xfrm>
              <a:off x="6584960" y="4584151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20" name="Ellips 1219">
              <a:extLst>
                <a:ext uri="{FF2B5EF4-FFF2-40B4-BE49-F238E27FC236}">
                  <a16:creationId xmlns:a16="http://schemas.microsoft.com/office/drawing/2014/main" id="{4679E5D4-05E9-5FBA-5ABA-48D935542589}"/>
                </a:ext>
              </a:extLst>
            </p:cNvPr>
            <p:cNvSpPr/>
            <p:nvPr/>
          </p:nvSpPr>
          <p:spPr>
            <a:xfrm>
              <a:off x="6522264" y="4624156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21" name="Ellips 1220">
              <a:extLst>
                <a:ext uri="{FF2B5EF4-FFF2-40B4-BE49-F238E27FC236}">
                  <a16:creationId xmlns:a16="http://schemas.microsoft.com/office/drawing/2014/main" id="{45EE6C78-2936-84C3-3BD0-4989A0192AF2}"/>
                </a:ext>
              </a:extLst>
            </p:cNvPr>
            <p:cNvSpPr/>
            <p:nvPr/>
          </p:nvSpPr>
          <p:spPr>
            <a:xfrm>
              <a:off x="6584960" y="4658307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22" name="Ellips 1221">
              <a:extLst>
                <a:ext uri="{FF2B5EF4-FFF2-40B4-BE49-F238E27FC236}">
                  <a16:creationId xmlns:a16="http://schemas.microsoft.com/office/drawing/2014/main" id="{057B421A-A70F-BFA4-8007-6379639E2BDF}"/>
                </a:ext>
              </a:extLst>
            </p:cNvPr>
            <p:cNvSpPr/>
            <p:nvPr/>
          </p:nvSpPr>
          <p:spPr>
            <a:xfrm>
              <a:off x="6437053" y="4888665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23" name="Ellips 1222">
              <a:extLst>
                <a:ext uri="{FF2B5EF4-FFF2-40B4-BE49-F238E27FC236}">
                  <a16:creationId xmlns:a16="http://schemas.microsoft.com/office/drawing/2014/main" id="{21EE264E-6814-A5EE-C2FE-05979553E68D}"/>
                </a:ext>
              </a:extLst>
            </p:cNvPr>
            <p:cNvSpPr/>
            <p:nvPr/>
          </p:nvSpPr>
          <p:spPr>
            <a:xfrm>
              <a:off x="6281667" y="4426690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24" name="Ellips 1223">
              <a:extLst>
                <a:ext uri="{FF2B5EF4-FFF2-40B4-BE49-F238E27FC236}">
                  <a16:creationId xmlns:a16="http://schemas.microsoft.com/office/drawing/2014/main" id="{E00304BD-52B0-0FB7-1114-25797961747E}"/>
                </a:ext>
              </a:extLst>
            </p:cNvPr>
            <p:cNvSpPr/>
            <p:nvPr/>
          </p:nvSpPr>
          <p:spPr>
            <a:xfrm>
              <a:off x="6874193" y="4670511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25" name="Ellips 1224">
              <a:extLst>
                <a:ext uri="{FF2B5EF4-FFF2-40B4-BE49-F238E27FC236}">
                  <a16:creationId xmlns:a16="http://schemas.microsoft.com/office/drawing/2014/main" id="{ADE339A5-2EB5-EB6C-A10C-80B096E6DE33}"/>
                </a:ext>
              </a:extLst>
            </p:cNvPr>
            <p:cNvSpPr/>
            <p:nvPr/>
          </p:nvSpPr>
          <p:spPr>
            <a:xfrm>
              <a:off x="9779134" y="1452646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26" name="Ellips 1225">
              <a:extLst>
                <a:ext uri="{FF2B5EF4-FFF2-40B4-BE49-F238E27FC236}">
                  <a16:creationId xmlns:a16="http://schemas.microsoft.com/office/drawing/2014/main" id="{AACAC81A-7FF3-D302-302D-4982783352B5}"/>
                </a:ext>
              </a:extLst>
            </p:cNvPr>
            <p:cNvSpPr/>
            <p:nvPr/>
          </p:nvSpPr>
          <p:spPr>
            <a:xfrm>
              <a:off x="9669193" y="1270360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27" name="Ellips 1226">
              <a:extLst>
                <a:ext uri="{FF2B5EF4-FFF2-40B4-BE49-F238E27FC236}">
                  <a16:creationId xmlns:a16="http://schemas.microsoft.com/office/drawing/2014/main" id="{36207210-0740-EECD-081A-DB0AC4D4CF28}"/>
                </a:ext>
              </a:extLst>
            </p:cNvPr>
            <p:cNvSpPr/>
            <p:nvPr/>
          </p:nvSpPr>
          <p:spPr>
            <a:xfrm>
              <a:off x="9250652" y="2721918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28" name="Ellips 1227">
              <a:extLst>
                <a:ext uri="{FF2B5EF4-FFF2-40B4-BE49-F238E27FC236}">
                  <a16:creationId xmlns:a16="http://schemas.microsoft.com/office/drawing/2014/main" id="{F7669BE8-01B7-45E3-918A-0E7A9DCD182C}"/>
                </a:ext>
              </a:extLst>
            </p:cNvPr>
            <p:cNvSpPr/>
            <p:nvPr/>
          </p:nvSpPr>
          <p:spPr>
            <a:xfrm>
              <a:off x="9001396" y="2066366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29" name="Ellips 1228">
              <a:extLst>
                <a:ext uri="{FF2B5EF4-FFF2-40B4-BE49-F238E27FC236}">
                  <a16:creationId xmlns:a16="http://schemas.microsoft.com/office/drawing/2014/main" id="{36FD073F-4061-5ECD-171B-9FC0015E11F5}"/>
                </a:ext>
              </a:extLst>
            </p:cNvPr>
            <p:cNvSpPr/>
            <p:nvPr/>
          </p:nvSpPr>
          <p:spPr>
            <a:xfrm>
              <a:off x="9236203" y="2094522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30" name="Ellips 1229">
              <a:extLst>
                <a:ext uri="{FF2B5EF4-FFF2-40B4-BE49-F238E27FC236}">
                  <a16:creationId xmlns:a16="http://schemas.microsoft.com/office/drawing/2014/main" id="{89C2EFB6-15F8-781E-D2E7-7FDC3B3F0225}"/>
                </a:ext>
              </a:extLst>
            </p:cNvPr>
            <p:cNvSpPr/>
            <p:nvPr/>
          </p:nvSpPr>
          <p:spPr>
            <a:xfrm>
              <a:off x="9263829" y="2341374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31" name="Ellips 1230">
              <a:extLst>
                <a:ext uri="{FF2B5EF4-FFF2-40B4-BE49-F238E27FC236}">
                  <a16:creationId xmlns:a16="http://schemas.microsoft.com/office/drawing/2014/main" id="{7421F577-2045-0C4D-99FA-30ECD1226A84}"/>
                </a:ext>
              </a:extLst>
            </p:cNvPr>
            <p:cNvSpPr/>
            <p:nvPr/>
          </p:nvSpPr>
          <p:spPr>
            <a:xfrm>
              <a:off x="9504453" y="1877659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32" name="Ellips 1231">
              <a:extLst>
                <a:ext uri="{FF2B5EF4-FFF2-40B4-BE49-F238E27FC236}">
                  <a16:creationId xmlns:a16="http://schemas.microsoft.com/office/drawing/2014/main" id="{5FE0CEF2-5B17-0475-72D9-457C3B5DBDF9}"/>
                </a:ext>
              </a:extLst>
            </p:cNvPr>
            <p:cNvSpPr/>
            <p:nvPr/>
          </p:nvSpPr>
          <p:spPr>
            <a:xfrm>
              <a:off x="9197855" y="2330738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33" name="Ellips 1232">
              <a:extLst>
                <a:ext uri="{FF2B5EF4-FFF2-40B4-BE49-F238E27FC236}">
                  <a16:creationId xmlns:a16="http://schemas.microsoft.com/office/drawing/2014/main" id="{08AF8992-1946-3847-824D-34B950AFE5EC}"/>
                </a:ext>
              </a:extLst>
            </p:cNvPr>
            <p:cNvSpPr/>
            <p:nvPr/>
          </p:nvSpPr>
          <p:spPr>
            <a:xfrm>
              <a:off x="9105384" y="2156507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34" name="Ellips 1233">
              <a:extLst>
                <a:ext uri="{FF2B5EF4-FFF2-40B4-BE49-F238E27FC236}">
                  <a16:creationId xmlns:a16="http://schemas.microsoft.com/office/drawing/2014/main" id="{85B27099-0DAA-7365-2FE2-ED9BBD4EA060}"/>
                </a:ext>
              </a:extLst>
            </p:cNvPr>
            <p:cNvSpPr/>
            <p:nvPr/>
          </p:nvSpPr>
          <p:spPr>
            <a:xfrm>
              <a:off x="9144040" y="2038034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35" name="Ellips 1234">
              <a:extLst>
                <a:ext uri="{FF2B5EF4-FFF2-40B4-BE49-F238E27FC236}">
                  <a16:creationId xmlns:a16="http://schemas.microsoft.com/office/drawing/2014/main" id="{FECB9E3B-0F7F-7FFF-D61D-684C2B655FCE}"/>
                </a:ext>
              </a:extLst>
            </p:cNvPr>
            <p:cNvSpPr/>
            <p:nvPr/>
          </p:nvSpPr>
          <p:spPr>
            <a:xfrm>
              <a:off x="9050495" y="2114526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36" name="Ellips 1235">
              <a:extLst>
                <a:ext uri="{FF2B5EF4-FFF2-40B4-BE49-F238E27FC236}">
                  <a16:creationId xmlns:a16="http://schemas.microsoft.com/office/drawing/2014/main" id="{90BA543B-4846-0EA1-434A-4F7968B3887F}"/>
                </a:ext>
              </a:extLst>
            </p:cNvPr>
            <p:cNvSpPr/>
            <p:nvPr/>
          </p:nvSpPr>
          <p:spPr>
            <a:xfrm>
              <a:off x="9298521" y="1984232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37" name="Ellips 1236">
              <a:extLst>
                <a:ext uri="{FF2B5EF4-FFF2-40B4-BE49-F238E27FC236}">
                  <a16:creationId xmlns:a16="http://schemas.microsoft.com/office/drawing/2014/main" id="{538AE94A-F1A4-B728-BE73-D89881450FC5}"/>
                </a:ext>
              </a:extLst>
            </p:cNvPr>
            <p:cNvSpPr/>
            <p:nvPr/>
          </p:nvSpPr>
          <p:spPr>
            <a:xfrm>
              <a:off x="8812603" y="2396494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38" name="Ellips 1237">
              <a:extLst>
                <a:ext uri="{FF2B5EF4-FFF2-40B4-BE49-F238E27FC236}">
                  <a16:creationId xmlns:a16="http://schemas.microsoft.com/office/drawing/2014/main" id="{380925BA-EE8E-429A-B5A2-31DB96EF6531}"/>
                </a:ext>
              </a:extLst>
            </p:cNvPr>
            <p:cNvSpPr/>
            <p:nvPr/>
          </p:nvSpPr>
          <p:spPr>
            <a:xfrm>
              <a:off x="9112878" y="2094220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39" name="Ellips 1238">
              <a:extLst>
                <a:ext uri="{FF2B5EF4-FFF2-40B4-BE49-F238E27FC236}">
                  <a16:creationId xmlns:a16="http://schemas.microsoft.com/office/drawing/2014/main" id="{4383EBCF-EEF9-36C1-BF6E-6C988B24BD36}"/>
                </a:ext>
              </a:extLst>
            </p:cNvPr>
            <p:cNvSpPr/>
            <p:nvPr/>
          </p:nvSpPr>
          <p:spPr>
            <a:xfrm>
              <a:off x="9188592" y="2074521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40" name="Ellips 1239">
              <a:extLst>
                <a:ext uri="{FF2B5EF4-FFF2-40B4-BE49-F238E27FC236}">
                  <a16:creationId xmlns:a16="http://schemas.microsoft.com/office/drawing/2014/main" id="{DEDA1A6C-4370-1073-4306-267D134B88DB}"/>
                </a:ext>
              </a:extLst>
            </p:cNvPr>
            <p:cNvSpPr/>
            <p:nvPr/>
          </p:nvSpPr>
          <p:spPr>
            <a:xfrm>
              <a:off x="9258516" y="2034595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41" name="Ellips 1240">
              <a:extLst>
                <a:ext uri="{FF2B5EF4-FFF2-40B4-BE49-F238E27FC236}">
                  <a16:creationId xmlns:a16="http://schemas.microsoft.com/office/drawing/2014/main" id="{A597D642-BE27-91F1-6308-DC44728D6CA6}"/>
                </a:ext>
              </a:extLst>
            </p:cNvPr>
            <p:cNvSpPr/>
            <p:nvPr/>
          </p:nvSpPr>
          <p:spPr>
            <a:xfrm>
              <a:off x="9076713" y="2058035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42" name="Ellips 1241">
              <a:extLst>
                <a:ext uri="{FF2B5EF4-FFF2-40B4-BE49-F238E27FC236}">
                  <a16:creationId xmlns:a16="http://schemas.microsoft.com/office/drawing/2014/main" id="{272D1F58-F258-6BA2-ED80-7B3B0E64C9E2}"/>
                </a:ext>
              </a:extLst>
            </p:cNvPr>
            <p:cNvSpPr/>
            <p:nvPr/>
          </p:nvSpPr>
          <p:spPr>
            <a:xfrm>
              <a:off x="9233144" y="1978025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43" name="Ellips 1242">
              <a:extLst>
                <a:ext uri="{FF2B5EF4-FFF2-40B4-BE49-F238E27FC236}">
                  <a16:creationId xmlns:a16="http://schemas.microsoft.com/office/drawing/2014/main" id="{686F9069-E7A3-78ED-7476-9D340F949698}"/>
                </a:ext>
              </a:extLst>
            </p:cNvPr>
            <p:cNvSpPr/>
            <p:nvPr/>
          </p:nvSpPr>
          <p:spPr>
            <a:xfrm>
              <a:off x="9201787" y="2018495"/>
              <a:ext cx="80010" cy="80010"/>
            </a:xfrm>
            <a:prstGeom prst="ellipse">
              <a:avLst/>
            </a:prstGeom>
            <a:grpFill/>
            <a:ln>
              <a:solidFill>
                <a:srgbClr val="E0C3D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</p:grpSp>
      <p:grpSp>
        <p:nvGrpSpPr>
          <p:cNvPr id="1244" name="Grupp 1243">
            <a:extLst>
              <a:ext uri="{FF2B5EF4-FFF2-40B4-BE49-F238E27FC236}">
                <a16:creationId xmlns:a16="http://schemas.microsoft.com/office/drawing/2014/main" id="{742D0FBA-CC32-8303-13CC-AA0A5B9D8A15}"/>
              </a:ext>
            </a:extLst>
          </p:cNvPr>
          <p:cNvGrpSpPr/>
          <p:nvPr/>
        </p:nvGrpSpPr>
        <p:grpSpPr>
          <a:xfrm>
            <a:off x="3353048" y="456099"/>
            <a:ext cx="5662067" cy="5585233"/>
            <a:chOff x="5629523" y="456099"/>
            <a:chExt cx="5662067" cy="5585233"/>
          </a:xfrm>
          <a:solidFill>
            <a:srgbClr val="3D7C8D"/>
          </a:solidFill>
        </p:grpSpPr>
        <p:sp>
          <p:nvSpPr>
            <p:cNvPr id="1245" name="Ellips 1244">
              <a:extLst>
                <a:ext uri="{FF2B5EF4-FFF2-40B4-BE49-F238E27FC236}">
                  <a16:creationId xmlns:a16="http://schemas.microsoft.com/office/drawing/2014/main" id="{46B2E402-4B28-FC55-B52C-F3731B9150F7}"/>
                </a:ext>
              </a:extLst>
            </p:cNvPr>
            <p:cNvSpPr/>
            <p:nvPr/>
          </p:nvSpPr>
          <p:spPr>
            <a:xfrm>
              <a:off x="5938154" y="4983877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46" name="Ellips 1245">
              <a:extLst>
                <a:ext uri="{FF2B5EF4-FFF2-40B4-BE49-F238E27FC236}">
                  <a16:creationId xmlns:a16="http://schemas.microsoft.com/office/drawing/2014/main" id="{0887AD2C-576E-118B-8161-1F3DEDA1A4F8}"/>
                </a:ext>
              </a:extLst>
            </p:cNvPr>
            <p:cNvSpPr/>
            <p:nvPr/>
          </p:nvSpPr>
          <p:spPr>
            <a:xfrm>
              <a:off x="6230232" y="5351722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47" name="Ellips 1246">
              <a:extLst>
                <a:ext uri="{FF2B5EF4-FFF2-40B4-BE49-F238E27FC236}">
                  <a16:creationId xmlns:a16="http://schemas.microsoft.com/office/drawing/2014/main" id="{1E98C1F6-98F6-9C3A-052A-FE7AAEECE84E}"/>
                </a:ext>
              </a:extLst>
            </p:cNvPr>
            <p:cNvSpPr/>
            <p:nvPr/>
          </p:nvSpPr>
          <p:spPr>
            <a:xfrm>
              <a:off x="5848972" y="5071996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48" name="Ellips 1247">
              <a:extLst>
                <a:ext uri="{FF2B5EF4-FFF2-40B4-BE49-F238E27FC236}">
                  <a16:creationId xmlns:a16="http://schemas.microsoft.com/office/drawing/2014/main" id="{9B081D04-547C-EC79-27A1-5468CE03792A}"/>
                </a:ext>
              </a:extLst>
            </p:cNvPr>
            <p:cNvSpPr/>
            <p:nvPr/>
          </p:nvSpPr>
          <p:spPr>
            <a:xfrm>
              <a:off x="8253962" y="5263904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49" name="Ellips 1248">
              <a:extLst>
                <a:ext uri="{FF2B5EF4-FFF2-40B4-BE49-F238E27FC236}">
                  <a16:creationId xmlns:a16="http://schemas.microsoft.com/office/drawing/2014/main" id="{577A805E-C432-ED94-8901-80D4EB064521}"/>
                </a:ext>
              </a:extLst>
            </p:cNvPr>
            <p:cNvSpPr/>
            <p:nvPr/>
          </p:nvSpPr>
          <p:spPr>
            <a:xfrm>
              <a:off x="8333972" y="5961322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50" name="Ellips 1249">
              <a:extLst>
                <a:ext uri="{FF2B5EF4-FFF2-40B4-BE49-F238E27FC236}">
                  <a16:creationId xmlns:a16="http://schemas.microsoft.com/office/drawing/2014/main" id="{F5F23032-D0EF-0CAE-18E6-F8E8DDCC13F3}"/>
                </a:ext>
              </a:extLst>
            </p:cNvPr>
            <p:cNvSpPr/>
            <p:nvPr/>
          </p:nvSpPr>
          <p:spPr>
            <a:xfrm>
              <a:off x="8213957" y="5676768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51" name="Ellips 1250">
              <a:extLst>
                <a:ext uri="{FF2B5EF4-FFF2-40B4-BE49-F238E27FC236}">
                  <a16:creationId xmlns:a16="http://schemas.microsoft.com/office/drawing/2014/main" id="{48E60975-22A9-60C5-26E0-B98867F74300}"/>
                </a:ext>
              </a:extLst>
            </p:cNvPr>
            <p:cNvSpPr/>
            <p:nvPr/>
          </p:nvSpPr>
          <p:spPr>
            <a:xfrm>
              <a:off x="8572939" y="5636763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52" name="Ellips 1251">
              <a:extLst>
                <a:ext uri="{FF2B5EF4-FFF2-40B4-BE49-F238E27FC236}">
                  <a16:creationId xmlns:a16="http://schemas.microsoft.com/office/drawing/2014/main" id="{82803F8A-5B47-BDA8-3EEC-E5991DAC88F5}"/>
                </a:ext>
              </a:extLst>
            </p:cNvPr>
            <p:cNvSpPr/>
            <p:nvPr/>
          </p:nvSpPr>
          <p:spPr>
            <a:xfrm>
              <a:off x="8213957" y="4940596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53" name="Ellips 1252">
              <a:extLst>
                <a:ext uri="{FF2B5EF4-FFF2-40B4-BE49-F238E27FC236}">
                  <a16:creationId xmlns:a16="http://schemas.microsoft.com/office/drawing/2014/main" id="{5B52297B-1E5B-5DB4-40B0-4EE6A22295CB}"/>
                </a:ext>
              </a:extLst>
            </p:cNvPr>
            <p:cNvSpPr/>
            <p:nvPr/>
          </p:nvSpPr>
          <p:spPr>
            <a:xfrm>
              <a:off x="8796223" y="4515294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54" name="Ellips 1253">
              <a:extLst>
                <a:ext uri="{FF2B5EF4-FFF2-40B4-BE49-F238E27FC236}">
                  <a16:creationId xmlns:a16="http://schemas.microsoft.com/office/drawing/2014/main" id="{9011950D-A87E-3DC1-7273-633866089EA7}"/>
                </a:ext>
              </a:extLst>
            </p:cNvPr>
            <p:cNvSpPr/>
            <p:nvPr/>
          </p:nvSpPr>
          <p:spPr>
            <a:xfrm>
              <a:off x="8572939" y="4334541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55" name="Ellips 1254">
              <a:extLst>
                <a:ext uri="{FF2B5EF4-FFF2-40B4-BE49-F238E27FC236}">
                  <a16:creationId xmlns:a16="http://schemas.microsoft.com/office/drawing/2014/main" id="{1963ECDA-2840-E463-126D-FA2DEB295852}"/>
                </a:ext>
              </a:extLst>
            </p:cNvPr>
            <p:cNvSpPr/>
            <p:nvPr/>
          </p:nvSpPr>
          <p:spPr>
            <a:xfrm>
              <a:off x="8369050" y="5273970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56" name="Ellips 1255">
              <a:extLst>
                <a:ext uri="{FF2B5EF4-FFF2-40B4-BE49-F238E27FC236}">
                  <a16:creationId xmlns:a16="http://schemas.microsoft.com/office/drawing/2014/main" id="{FB38B44F-8412-236F-EDD6-8D1D6A158500}"/>
                </a:ext>
              </a:extLst>
            </p:cNvPr>
            <p:cNvSpPr/>
            <p:nvPr/>
          </p:nvSpPr>
          <p:spPr>
            <a:xfrm>
              <a:off x="8348498" y="5400872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57" name="Ellips 1256">
              <a:extLst>
                <a:ext uri="{FF2B5EF4-FFF2-40B4-BE49-F238E27FC236}">
                  <a16:creationId xmlns:a16="http://schemas.microsoft.com/office/drawing/2014/main" id="{3A0FF6C9-0D40-E3AA-29EA-69BF9BA3A0EF}"/>
                </a:ext>
              </a:extLst>
            </p:cNvPr>
            <p:cNvSpPr/>
            <p:nvPr/>
          </p:nvSpPr>
          <p:spPr>
            <a:xfrm>
              <a:off x="8137222" y="5374315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58" name="Ellips 1257">
              <a:extLst>
                <a:ext uri="{FF2B5EF4-FFF2-40B4-BE49-F238E27FC236}">
                  <a16:creationId xmlns:a16="http://schemas.microsoft.com/office/drawing/2014/main" id="{C983ED0A-CBFE-3078-13D4-F7399030AB11}"/>
                </a:ext>
              </a:extLst>
            </p:cNvPr>
            <p:cNvSpPr/>
            <p:nvPr/>
          </p:nvSpPr>
          <p:spPr>
            <a:xfrm>
              <a:off x="8622640" y="5285443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59" name="Ellips 1258">
              <a:extLst>
                <a:ext uri="{FF2B5EF4-FFF2-40B4-BE49-F238E27FC236}">
                  <a16:creationId xmlns:a16="http://schemas.microsoft.com/office/drawing/2014/main" id="{C7975155-3E1D-0480-5770-C3785807E0B8}"/>
                </a:ext>
              </a:extLst>
            </p:cNvPr>
            <p:cNvSpPr/>
            <p:nvPr/>
          </p:nvSpPr>
          <p:spPr>
            <a:xfrm>
              <a:off x="8242860" y="5336060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60" name="Ellips 1259">
              <a:extLst>
                <a:ext uri="{FF2B5EF4-FFF2-40B4-BE49-F238E27FC236}">
                  <a16:creationId xmlns:a16="http://schemas.microsoft.com/office/drawing/2014/main" id="{E08B7860-61D9-71F8-DA93-559B9FD389E6}"/>
                </a:ext>
              </a:extLst>
            </p:cNvPr>
            <p:cNvSpPr/>
            <p:nvPr/>
          </p:nvSpPr>
          <p:spPr>
            <a:xfrm>
              <a:off x="8097217" y="5263904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61" name="Ellips 1260">
              <a:extLst>
                <a:ext uri="{FF2B5EF4-FFF2-40B4-BE49-F238E27FC236}">
                  <a16:creationId xmlns:a16="http://schemas.microsoft.com/office/drawing/2014/main" id="{56370F31-D4BE-0EBE-03F7-A4580986857D}"/>
                </a:ext>
              </a:extLst>
            </p:cNvPr>
            <p:cNvSpPr/>
            <p:nvPr/>
          </p:nvSpPr>
          <p:spPr>
            <a:xfrm>
              <a:off x="7835866" y="5492958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62" name="Ellips 1261">
              <a:extLst>
                <a:ext uri="{FF2B5EF4-FFF2-40B4-BE49-F238E27FC236}">
                  <a16:creationId xmlns:a16="http://schemas.microsoft.com/office/drawing/2014/main" id="{E4423113-561A-C033-C7D9-1ABCF6E08453}"/>
                </a:ext>
              </a:extLst>
            </p:cNvPr>
            <p:cNvSpPr/>
            <p:nvPr/>
          </p:nvSpPr>
          <p:spPr>
            <a:xfrm>
              <a:off x="7648024" y="5636763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63" name="Ellips 1262">
              <a:extLst>
                <a:ext uri="{FF2B5EF4-FFF2-40B4-BE49-F238E27FC236}">
                  <a16:creationId xmlns:a16="http://schemas.microsoft.com/office/drawing/2014/main" id="{180031CA-D200-656E-E9F8-92738D270E55}"/>
                </a:ext>
              </a:extLst>
            </p:cNvPr>
            <p:cNvSpPr/>
            <p:nvPr/>
          </p:nvSpPr>
          <p:spPr>
            <a:xfrm>
              <a:off x="8337069" y="5775514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64" name="Ellips 1263">
              <a:extLst>
                <a:ext uri="{FF2B5EF4-FFF2-40B4-BE49-F238E27FC236}">
                  <a16:creationId xmlns:a16="http://schemas.microsoft.com/office/drawing/2014/main" id="{53CE53C5-AC69-7156-E6D2-0E831FC11B50}"/>
                </a:ext>
              </a:extLst>
            </p:cNvPr>
            <p:cNvSpPr/>
            <p:nvPr/>
          </p:nvSpPr>
          <p:spPr>
            <a:xfrm>
              <a:off x="5718705" y="4182360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65" name="Ellips 1264">
              <a:extLst>
                <a:ext uri="{FF2B5EF4-FFF2-40B4-BE49-F238E27FC236}">
                  <a16:creationId xmlns:a16="http://schemas.microsoft.com/office/drawing/2014/main" id="{FE64E5ED-E21B-E897-FCC2-8AC5E45D61AE}"/>
                </a:ext>
              </a:extLst>
            </p:cNvPr>
            <p:cNvSpPr/>
            <p:nvPr/>
          </p:nvSpPr>
          <p:spPr>
            <a:xfrm>
              <a:off x="5629523" y="4270479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66" name="Ellips 1265">
              <a:extLst>
                <a:ext uri="{FF2B5EF4-FFF2-40B4-BE49-F238E27FC236}">
                  <a16:creationId xmlns:a16="http://schemas.microsoft.com/office/drawing/2014/main" id="{257A16E7-E027-D981-6647-11C3CB59D4B4}"/>
                </a:ext>
              </a:extLst>
            </p:cNvPr>
            <p:cNvSpPr/>
            <p:nvPr/>
          </p:nvSpPr>
          <p:spPr>
            <a:xfrm>
              <a:off x="9939652" y="456099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67" name="Ellips 1266">
              <a:extLst>
                <a:ext uri="{FF2B5EF4-FFF2-40B4-BE49-F238E27FC236}">
                  <a16:creationId xmlns:a16="http://schemas.microsoft.com/office/drawing/2014/main" id="{E5C2AD81-C1BF-BFDB-AD25-5E043173799A}"/>
                </a:ext>
              </a:extLst>
            </p:cNvPr>
            <p:cNvSpPr/>
            <p:nvPr/>
          </p:nvSpPr>
          <p:spPr>
            <a:xfrm>
              <a:off x="10273247" y="1073429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68" name="Ellips 1267">
              <a:extLst>
                <a:ext uri="{FF2B5EF4-FFF2-40B4-BE49-F238E27FC236}">
                  <a16:creationId xmlns:a16="http://schemas.microsoft.com/office/drawing/2014/main" id="{013EAA27-8A35-665A-F046-F6284CF3EBF5}"/>
                </a:ext>
              </a:extLst>
            </p:cNvPr>
            <p:cNvSpPr/>
            <p:nvPr/>
          </p:nvSpPr>
          <p:spPr>
            <a:xfrm>
              <a:off x="7982811" y="2572553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69" name="Ellips 1268">
              <a:extLst>
                <a:ext uri="{FF2B5EF4-FFF2-40B4-BE49-F238E27FC236}">
                  <a16:creationId xmlns:a16="http://schemas.microsoft.com/office/drawing/2014/main" id="{628C0D37-6739-9D34-395B-33A072ECF1D6}"/>
                </a:ext>
              </a:extLst>
            </p:cNvPr>
            <p:cNvSpPr/>
            <p:nvPr/>
          </p:nvSpPr>
          <p:spPr>
            <a:xfrm>
              <a:off x="8062821" y="2915853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70" name="Ellips 1269">
              <a:extLst>
                <a:ext uri="{FF2B5EF4-FFF2-40B4-BE49-F238E27FC236}">
                  <a16:creationId xmlns:a16="http://schemas.microsoft.com/office/drawing/2014/main" id="{6FF1915B-68A2-02D0-8D1F-9CAE6E4FB1B6}"/>
                </a:ext>
              </a:extLst>
            </p:cNvPr>
            <p:cNvSpPr/>
            <p:nvPr/>
          </p:nvSpPr>
          <p:spPr>
            <a:xfrm>
              <a:off x="7644721" y="3134307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71" name="Ellips 1270">
              <a:extLst>
                <a:ext uri="{FF2B5EF4-FFF2-40B4-BE49-F238E27FC236}">
                  <a16:creationId xmlns:a16="http://schemas.microsoft.com/office/drawing/2014/main" id="{194246D9-ADE2-102A-B179-241BFE1D51DC}"/>
                </a:ext>
              </a:extLst>
            </p:cNvPr>
            <p:cNvSpPr/>
            <p:nvPr/>
          </p:nvSpPr>
          <p:spPr>
            <a:xfrm>
              <a:off x="7982811" y="3174312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72" name="Ellips 1271">
              <a:extLst>
                <a:ext uri="{FF2B5EF4-FFF2-40B4-BE49-F238E27FC236}">
                  <a16:creationId xmlns:a16="http://schemas.microsoft.com/office/drawing/2014/main" id="{ABCCCFE3-B8EB-637D-BBAC-20AA7E80A4AC}"/>
                </a:ext>
              </a:extLst>
            </p:cNvPr>
            <p:cNvSpPr/>
            <p:nvPr/>
          </p:nvSpPr>
          <p:spPr>
            <a:xfrm>
              <a:off x="7875871" y="3094302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73" name="Ellips 1272">
              <a:extLst>
                <a:ext uri="{FF2B5EF4-FFF2-40B4-BE49-F238E27FC236}">
                  <a16:creationId xmlns:a16="http://schemas.microsoft.com/office/drawing/2014/main" id="{E55A6A72-3FB3-58C2-19B2-85458A4C42AF}"/>
                </a:ext>
              </a:extLst>
            </p:cNvPr>
            <p:cNvSpPr/>
            <p:nvPr/>
          </p:nvSpPr>
          <p:spPr>
            <a:xfrm>
              <a:off x="8156001" y="2955858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74" name="Ellips 1273">
              <a:extLst>
                <a:ext uri="{FF2B5EF4-FFF2-40B4-BE49-F238E27FC236}">
                  <a16:creationId xmlns:a16="http://schemas.microsoft.com/office/drawing/2014/main" id="{E7FA5908-AFE3-D337-61FB-5AFEF4E67C15}"/>
                </a:ext>
              </a:extLst>
            </p:cNvPr>
            <p:cNvSpPr/>
            <p:nvPr/>
          </p:nvSpPr>
          <p:spPr>
            <a:xfrm>
              <a:off x="10517170" y="4442640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75" name="Ellips 1274">
              <a:extLst>
                <a:ext uri="{FF2B5EF4-FFF2-40B4-BE49-F238E27FC236}">
                  <a16:creationId xmlns:a16="http://schemas.microsoft.com/office/drawing/2014/main" id="{22199A4F-2693-4EEF-C900-D86759F1F87B}"/>
                </a:ext>
              </a:extLst>
            </p:cNvPr>
            <p:cNvSpPr/>
            <p:nvPr/>
          </p:nvSpPr>
          <p:spPr>
            <a:xfrm>
              <a:off x="10557175" y="4373527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76" name="Ellips 1275">
              <a:extLst>
                <a:ext uri="{FF2B5EF4-FFF2-40B4-BE49-F238E27FC236}">
                  <a16:creationId xmlns:a16="http://schemas.microsoft.com/office/drawing/2014/main" id="{933DEF52-D234-DCD8-664B-DD1DEB3F8D6E}"/>
                </a:ext>
              </a:extLst>
            </p:cNvPr>
            <p:cNvSpPr/>
            <p:nvPr/>
          </p:nvSpPr>
          <p:spPr>
            <a:xfrm>
              <a:off x="10409750" y="4940596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77" name="Ellips 1276">
              <a:extLst>
                <a:ext uri="{FF2B5EF4-FFF2-40B4-BE49-F238E27FC236}">
                  <a16:creationId xmlns:a16="http://schemas.microsoft.com/office/drawing/2014/main" id="{334CBDF0-5D7E-79A3-6426-DAA15E6443E2}"/>
                </a:ext>
              </a:extLst>
            </p:cNvPr>
            <p:cNvSpPr/>
            <p:nvPr/>
          </p:nvSpPr>
          <p:spPr>
            <a:xfrm>
              <a:off x="10465703" y="4386685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78" name="Ellips 1277">
              <a:extLst>
                <a:ext uri="{FF2B5EF4-FFF2-40B4-BE49-F238E27FC236}">
                  <a16:creationId xmlns:a16="http://schemas.microsoft.com/office/drawing/2014/main" id="{E86E9443-8317-A68F-1171-A9C525314501}"/>
                </a:ext>
              </a:extLst>
            </p:cNvPr>
            <p:cNvSpPr/>
            <p:nvPr/>
          </p:nvSpPr>
          <p:spPr>
            <a:xfrm>
              <a:off x="11211580" y="3128730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79" name="Ellips 1278">
              <a:extLst>
                <a:ext uri="{FF2B5EF4-FFF2-40B4-BE49-F238E27FC236}">
                  <a16:creationId xmlns:a16="http://schemas.microsoft.com/office/drawing/2014/main" id="{2E9A04B6-CBDB-853F-9A41-D0741E4E22DE}"/>
                </a:ext>
              </a:extLst>
            </p:cNvPr>
            <p:cNvSpPr/>
            <p:nvPr/>
          </p:nvSpPr>
          <p:spPr>
            <a:xfrm>
              <a:off x="11209374" y="3031001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80" name="Ellips 1279">
              <a:extLst>
                <a:ext uri="{FF2B5EF4-FFF2-40B4-BE49-F238E27FC236}">
                  <a16:creationId xmlns:a16="http://schemas.microsoft.com/office/drawing/2014/main" id="{1F65EFA9-78C6-A9F0-8D6D-2E40574FB925}"/>
                </a:ext>
              </a:extLst>
            </p:cNvPr>
            <p:cNvSpPr/>
            <p:nvPr/>
          </p:nvSpPr>
          <p:spPr>
            <a:xfrm>
              <a:off x="11039911" y="2915853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81" name="Ellips 1280">
              <a:extLst>
                <a:ext uri="{FF2B5EF4-FFF2-40B4-BE49-F238E27FC236}">
                  <a16:creationId xmlns:a16="http://schemas.microsoft.com/office/drawing/2014/main" id="{4BC95DAF-6BA5-1819-232A-0C1B2F4CB47E}"/>
                </a:ext>
              </a:extLst>
            </p:cNvPr>
            <p:cNvSpPr/>
            <p:nvPr/>
          </p:nvSpPr>
          <p:spPr>
            <a:xfrm>
              <a:off x="7298339" y="3288750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82" name="Ellips 1281">
              <a:extLst>
                <a:ext uri="{FF2B5EF4-FFF2-40B4-BE49-F238E27FC236}">
                  <a16:creationId xmlns:a16="http://schemas.microsoft.com/office/drawing/2014/main" id="{33331E7D-B4D8-1C59-507B-0C95C9823EB7}"/>
                </a:ext>
              </a:extLst>
            </p:cNvPr>
            <p:cNvSpPr/>
            <p:nvPr/>
          </p:nvSpPr>
          <p:spPr>
            <a:xfrm>
              <a:off x="6722428" y="4013752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83" name="Ellips 1282">
              <a:extLst>
                <a:ext uri="{FF2B5EF4-FFF2-40B4-BE49-F238E27FC236}">
                  <a16:creationId xmlns:a16="http://schemas.microsoft.com/office/drawing/2014/main" id="{0336F516-A70E-FF6C-1449-51EC2388104C}"/>
                </a:ext>
              </a:extLst>
            </p:cNvPr>
            <p:cNvSpPr/>
            <p:nvPr/>
          </p:nvSpPr>
          <p:spPr>
            <a:xfrm>
              <a:off x="7243714" y="3309895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84" name="Ellips 1283">
              <a:extLst>
                <a:ext uri="{FF2B5EF4-FFF2-40B4-BE49-F238E27FC236}">
                  <a16:creationId xmlns:a16="http://schemas.microsoft.com/office/drawing/2014/main" id="{D3073AE4-5907-B813-688D-2F98939523E5}"/>
                </a:ext>
              </a:extLst>
            </p:cNvPr>
            <p:cNvSpPr/>
            <p:nvPr/>
          </p:nvSpPr>
          <p:spPr>
            <a:xfrm>
              <a:off x="11039911" y="3208740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85" name="Ellips 1284">
              <a:extLst>
                <a:ext uri="{FF2B5EF4-FFF2-40B4-BE49-F238E27FC236}">
                  <a16:creationId xmlns:a16="http://schemas.microsoft.com/office/drawing/2014/main" id="{1F0CD04B-0C06-BD51-2622-91ADB4FE0973}"/>
                </a:ext>
              </a:extLst>
            </p:cNvPr>
            <p:cNvSpPr/>
            <p:nvPr/>
          </p:nvSpPr>
          <p:spPr>
            <a:xfrm>
              <a:off x="7102110" y="3227865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86" name="Ellips 1285">
              <a:extLst>
                <a:ext uri="{FF2B5EF4-FFF2-40B4-BE49-F238E27FC236}">
                  <a16:creationId xmlns:a16="http://schemas.microsoft.com/office/drawing/2014/main" id="{0B125EB1-3B7B-5A4F-6AD6-43BF4D0F9B06}"/>
                </a:ext>
              </a:extLst>
            </p:cNvPr>
            <p:cNvSpPr/>
            <p:nvPr/>
          </p:nvSpPr>
          <p:spPr>
            <a:xfrm>
              <a:off x="7138145" y="3279807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87" name="Ellips 1286">
              <a:extLst>
                <a:ext uri="{FF2B5EF4-FFF2-40B4-BE49-F238E27FC236}">
                  <a16:creationId xmlns:a16="http://schemas.microsoft.com/office/drawing/2014/main" id="{33BEE6F0-B6E7-37A4-B108-06827491ADF3}"/>
                </a:ext>
              </a:extLst>
            </p:cNvPr>
            <p:cNvSpPr/>
            <p:nvPr/>
          </p:nvSpPr>
          <p:spPr>
            <a:xfrm>
              <a:off x="7041080" y="3248745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88" name="Ellips 1287">
              <a:extLst>
                <a:ext uri="{FF2B5EF4-FFF2-40B4-BE49-F238E27FC236}">
                  <a16:creationId xmlns:a16="http://schemas.microsoft.com/office/drawing/2014/main" id="{F0784739-27F9-472B-5E18-29AE71789C0B}"/>
                </a:ext>
              </a:extLst>
            </p:cNvPr>
            <p:cNvSpPr/>
            <p:nvPr/>
          </p:nvSpPr>
          <p:spPr>
            <a:xfrm>
              <a:off x="7258334" y="3697301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89" name="Ellips 1288">
              <a:extLst>
                <a:ext uri="{FF2B5EF4-FFF2-40B4-BE49-F238E27FC236}">
                  <a16:creationId xmlns:a16="http://schemas.microsoft.com/office/drawing/2014/main" id="{4B4F1C28-0B73-6C81-47C2-CBAA74866083}"/>
                </a:ext>
              </a:extLst>
            </p:cNvPr>
            <p:cNvSpPr/>
            <p:nvPr/>
          </p:nvSpPr>
          <p:spPr>
            <a:xfrm>
              <a:off x="7349208" y="3528968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90" name="Ellips 1289">
              <a:extLst>
                <a:ext uri="{FF2B5EF4-FFF2-40B4-BE49-F238E27FC236}">
                  <a16:creationId xmlns:a16="http://schemas.microsoft.com/office/drawing/2014/main" id="{FAF0D1E7-CC13-DA0B-D006-DB7384DE3231}"/>
                </a:ext>
              </a:extLst>
            </p:cNvPr>
            <p:cNvSpPr/>
            <p:nvPr/>
          </p:nvSpPr>
          <p:spPr>
            <a:xfrm>
              <a:off x="5808967" y="3697301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91" name="Ellips 1290">
              <a:extLst>
                <a:ext uri="{FF2B5EF4-FFF2-40B4-BE49-F238E27FC236}">
                  <a16:creationId xmlns:a16="http://schemas.microsoft.com/office/drawing/2014/main" id="{B03C67CC-FFB5-F221-5B2D-F977DBC71B16}"/>
                </a:ext>
              </a:extLst>
            </p:cNvPr>
            <p:cNvSpPr/>
            <p:nvPr/>
          </p:nvSpPr>
          <p:spPr>
            <a:xfrm>
              <a:off x="7022100" y="3174279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92" name="Ellips 1291">
              <a:extLst>
                <a:ext uri="{FF2B5EF4-FFF2-40B4-BE49-F238E27FC236}">
                  <a16:creationId xmlns:a16="http://schemas.microsoft.com/office/drawing/2014/main" id="{31BBEB6B-C6A7-51CD-3C41-316E370C6E46}"/>
                </a:ext>
              </a:extLst>
            </p:cNvPr>
            <p:cNvSpPr/>
            <p:nvPr/>
          </p:nvSpPr>
          <p:spPr>
            <a:xfrm>
              <a:off x="7197065" y="3267486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93" name="Ellips 1292">
              <a:extLst>
                <a:ext uri="{FF2B5EF4-FFF2-40B4-BE49-F238E27FC236}">
                  <a16:creationId xmlns:a16="http://schemas.microsoft.com/office/drawing/2014/main" id="{48086B25-1E7F-D004-4A9F-A558BB0BE5AD}"/>
                </a:ext>
              </a:extLst>
            </p:cNvPr>
            <p:cNvSpPr/>
            <p:nvPr/>
          </p:nvSpPr>
          <p:spPr>
            <a:xfrm>
              <a:off x="7111153" y="3346426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94" name="Ellips 1293">
              <a:extLst>
                <a:ext uri="{FF2B5EF4-FFF2-40B4-BE49-F238E27FC236}">
                  <a16:creationId xmlns:a16="http://schemas.microsoft.com/office/drawing/2014/main" id="{8EAF5E71-DF5B-4BEA-3380-6F08FC971419}"/>
                </a:ext>
              </a:extLst>
            </p:cNvPr>
            <p:cNvSpPr/>
            <p:nvPr/>
          </p:nvSpPr>
          <p:spPr>
            <a:xfrm>
              <a:off x="6961833" y="3328755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95" name="Ellips 1294">
              <a:extLst>
                <a:ext uri="{FF2B5EF4-FFF2-40B4-BE49-F238E27FC236}">
                  <a16:creationId xmlns:a16="http://schemas.microsoft.com/office/drawing/2014/main" id="{0DD1A7A8-506F-DCFF-473D-1E4EE2DF5100}"/>
                </a:ext>
              </a:extLst>
            </p:cNvPr>
            <p:cNvSpPr/>
            <p:nvPr/>
          </p:nvSpPr>
          <p:spPr>
            <a:xfrm>
              <a:off x="7237070" y="3368760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96" name="Ellips 1295">
              <a:extLst>
                <a:ext uri="{FF2B5EF4-FFF2-40B4-BE49-F238E27FC236}">
                  <a16:creationId xmlns:a16="http://schemas.microsoft.com/office/drawing/2014/main" id="{2EF19E84-4BA7-EF91-17AD-51A52D25A44F}"/>
                </a:ext>
              </a:extLst>
            </p:cNvPr>
            <p:cNvSpPr/>
            <p:nvPr/>
          </p:nvSpPr>
          <p:spPr>
            <a:xfrm>
              <a:off x="7204830" y="2312055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97" name="Ellips 1296">
              <a:extLst>
                <a:ext uri="{FF2B5EF4-FFF2-40B4-BE49-F238E27FC236}">
                  <a16:creationId xmlns:a16="http://schemas.microsoft.com/office/drawing/2014/main" id="{C22CF412-F332-F566-4429-2CCC68F9C46E}"/>
                </a:ext>
              </a:extLst>
            </p:cNvPr>
            <p:cNvSpPr/>
            <p:nvPr/>
          </p:nvSpPr>
          <p:spPr>
            <a:xfrm>
              <a:off x="7022100" y="3111011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98" name="Ellips 1297">
              <a:extLst>
                <a:ext uri="{FF2B5EF4-FFF2-40B4-BE49-F238E27FC236}">
                  <a16:creationId xmlns:a16="http://schemas.microsoft.com/office/drawing/2014/main" id="{83F5412B-DA14-7FBE-701E-5C2E7089CF85}"/>
                </a:ext>
              </a:extLst>
            </p:cNvPr>
            <p:cNvSpPr/>
            <p:nvPr/>
          </p:nvSpPr>
          <p:spPr>
            <a:xfrm>
              <a:off x="7309854" y="3359448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99" name="Ellips 1298">
              <a:extLst>
                <a:ext uri="{FF2B5EF4-FFF2-40B4-BE49-F238E27FC236}">
                  <a16:creationId xmlns:a16="http://schemas.microsoft.com/office/drawing/2014/main" id="{941DEDB5-A01D-D733-6F4F-9558E85FCC04}"/>
                </a:ext>
              </a:extLst>
            </p:cNvPr>
            <p:cNvSpPr/>
            <p:nvPr/>
          </p:nvSpPr>
          <p:spPr>
            <a:xfrm>
              <a:off x="7181423" y="3338613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00" name="Ellips 1299">
              <a:extLst>
                <a:ext uri="{FF2B5EF4-FFF2-40B4-BE49-F238E27FC236}">
                  <a16:creationId xmlns:a16="http://schemas.microsoft.com/office/drawing/2014/main" id="{FCB0AB43-E424-108E-640C-CDE1DF63F115}"/>
                </a:ext>
              </a:extLst>
            </p:cNvPr>
            <p:cNvSpPr/>
            <p:nvPr/>
          </p:nvSpPr>
          <p:spPr>
            <a:xfrm>
              <a:off x="6606223" y="3325135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01" name="Ellips 1300">
              <a:extLst>
                <a:ext uri="{FF2B5EF4-FFF2-40B4-BE49-F238E27FC236}">
                  <a16:creationId xmlns:a16="http://schemas.microsoft.com/office/drawing/2014/main" id="{2A3EEF35-C214-A4D7-AC80-33AE90BADB34}"/>
                </a:ext>
              </a:extLst>
            </p:cNvPr>
            <p:cNvSpPr/>
            <p:nvPr/>
          </p:nvSpPr>
          <p:spPr>
            <a:xfrm>
              <a:off x="7241040" y="3241767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02" name="Ellips 1301">
              <a:extLst>
                <a:ext uri="{FF2B5EF4-FFF2-40B4-BE49-F238E27FC236}">
                  <a16:creationId xmlns:a16="http://schemas.microsoft.com/office/drawing/2014/main" id="{A97E6255-C433-1222-B417-36BA5E3381B8}"/>
                </a:ext>
              </a:extLst>
            </p:cNvPr>
            <p:cNvSpPr/>
            <p:nvPr/>
          </p:nvSpPr>
          <p:spPr>
            <a:xfrm>
              <a:off x="9569631" y="1882180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03" name="Ellips 1302">
              <a:extLst>
                <a:ext uri="{FF2B5EF4-FFF2-40B4-BE49-F238E27FC236}">
                  <a16:creationId xmlns:a16="http://schemas.microsoft.com/office/drawing/2014/main" id="{08D26713-EDAE-B9EF-A48B-CA0800B06D60}"/>
                </a:ext>
              </a:extLst>
            </p:cNvPr>
            <p:cNvSpPr/>
            <p:nvPr/>
          </p:nvSpPr>
          <p:spPr>
            <a:xfrm>
              <a:off x="9261702" y="1956408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04" name="Ellips 1303">
              <a:extLst>
                <a:ext uri="{FF2B5EF4-FFF2-40B4-BE49-F238E27FC236}">
                  <a16:creationId xmlns:a16="http://schemas.microsoft.com/office/drawing/2014/main" id="{2128C56E-6ED5-18EB-F503-104B8A3BE257}"/>
                </a:ext>
              </a:extLst>
            </p:cNvPr>
            <p:cNvSpPr/>
            <p:nvPr/>
          </p:nvSpPr>
          <p:spPr>
            <a:xfrm>
              <a:off x="9292424" y="2032331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05" name="Ellips 1304">
              <a:extLst>
                <a:ext uri="{FF2B5EF4-FFF2-40B4-BE49-F238E27FC236}">
                  <a16:creationId xmlns:a16="http://schemas.microsoft.com/office/drawing/2014/main" id="{7925263A-C7A1-72A4-CE1F-67AA6D1F1C3A}"/>
                </a:ext>
              </a:extLst>
            </p:cNvPr>
            <p:cNvSpPr/>
            <p:nvPr/>
          </p:nvSpPr>
          <p:spPr>
            <a:xfrm>
              <a:off x="9173212" y="2047070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06" name="Ellips 1305">
              <a:extLst>
                <a:ext uri="{FF2B5EF4-FFF2-40B4-BE49-F238E27FC236}">
                  <a16:creationId xmlns:a16="http://schemas.microsoft.com/office/drawing/2014/main" id="{064C5FB4-4DB0-7A1F-08F7-65C80B26965E}"/>
                </a:ext>
              </a:extLst>
            </p:cNvPr>
            <p:cNvSpPr/>
            <p:nvPr/>
          </p:nvSpPr>
          <p:spPr>
            <a:xfrm>
              <a:off x="8795850" y="2392065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07" name="Ellips 1306">
              <a:extLst>
                <a:ext uri="{FF2B5EF4-FFF2-40B4-BE49-F238E27FC236}">
                  <a16:creationId xmlns:a16="http://schemas.microsoft.com/office/drawing/2014/main" id="{FA0E84E6-2F0C-F1B5-1AC8-2B2D81B33086}"/>
                </a:ext>
              </a:extLst>
            </p:cNvPr>
            <p:cNvSpPr/>
            <p:nvPr/>
          </p:nvSpPr>
          <p:spPr>
            <a:xfrm>
              <a:off x="9859459" y="1565701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08" name="Ellips 1307">
              <a:extLst>
                <a:ext uri="{FF2B5EF4-FFF2-40B4-BE49-F238E27FC236}">
                  <a16:creationId xmlns:a16="http://schemas.microsoft.com/office/drawing/2014/main" id="{D75B0CB0-1220-3889-94BD-2B26EE474327}"/>
                </a:ext>
              </a:extLst>
            </p:cNvPr>
            <p:cNvSpPr/>
            <p:nvPr/>
          </p:nvSpPr>
          <p:spPr>
            <a:xfrm>
              <a:off x="9228883" y="2612558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09" name="Ellips 1308">
              <a:extLst>
                <a:ext uri="{FF2B5EF4-FFF2-40B4-BE49-F238E27FC236}">
                  <a16:creationId xmlns:a16="http://schemas.microsoft.com/office/drawing/2014/main" id="{9F8A72CA-25C8-8149-D2FE-5B070AB5775A}"/>
                </a:ext>
              </a:extLst>
            </p:cNvPr>
            <p:cNvSpPr/>
            <p:nvPr/>
          </p:nvSpPr>
          <p:spPr>
            <a:xfrm>
              <a:off x="9159674" y="2102991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10" name="Ellips 1309">
              <a:extLst>
                <a:ext uri="{FF2B5EF4-FFF2-40B4-BE49-F238E27FC236}">
                  <a16:creationId xmlns:a16="http://schemas.microsoft.com/office/drawing/2014/main" id="{356B4FFA-CAA3-2966-B6AB-39B503AA334B}"/>
                </a:ext>
              </a:extLst>
            </p:cNvPr>
            <p:cNvSpPr/>
            <p:nvPr/>
          </p:nvSpPr>
          <p:spPr>
            <a:xfrm>
              <a:off x="9275942" y="2097602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11" name="Ellips 1310">
              <a:extLst>
                <a:ext uri="{FF2B5EF4-FFF2-40B4-BE49-F238E27FC236}">
                  <a16:creationId xmlns:a16="http://schemas.microsoft.com/office/drawing/2014/main" id="{6E8193DF-0EE7-976E-2998-009F098C8D50}"/>
                </a:ext>
              </a:extLst>
            </p:cNvPr>
            <p:cNvSpPr/>
            <p:nvPr/>
          </p:nvSpPr>
          <p:spPr>
            <a:xfrm>
              <a:off x="9228883" y="2078901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12" name="Ellips 1311">
              <a:extLst>
                <a:ext uri="{FF2B5EF4-FFF2-40B4-BE49-F238E27FC236}">
                  <a16:creationId xmlns:a16="http://schemas.microsoft.com/office/drawing/2014/main" id="{0BAB3D31-9A61-3DB2-7BFF-576A0824E10A}"/>
                </a:ext>
              </a:extLst>
            </p:cNvPr>
            <p:cNvSpPr/>
            <p:nvPr/>
          </p:nvSpPr>
          <p:spPr>
            <a:xfrm>
              <a:off x="9079664" y="1580569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13" name="Ellips 1312">
              <a:extLst>
                <a:ext uri="{FF2B5EF4-FFF2-40B4-BE49-F238E27FC236}">
                  <a16:creationId xmlns:a16="http://schemas.microsoft.com/office/drawing/2014/main" id="{D6AEE901-71BA-2E04-0EFF-376A6CC0FC86}"/>
                </a:ext>
              </a:extLst>
            </p:cNvPr>
            <p:cNvSpPr/>
            <p:nvPr/>
          </p:nvSpPr>
          <p:spPr>
            <a:xfrm>
              <a:off x="9228883" y="2213886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14" name="Ellips 1313">
              <a:extLst>
                <a:ext uri="{FF2B5EF4-FFF2-40B4-BE49-F238E27FC236}">
                  <a16:creationId xmlns:a16="http://schemas.microsoft.com/office/drawing/2014/main" id="{F99DFF38-D53D-6BD2-8BDA-0DBF919E3DC5}"/>
                </a:ext>
              </a:extLst>
            </p:cNvPr>
            <p:cNvSpPr/>
            <p:nvPr/>
          </p:nvSpPr>
          <p:spPr>
            <a:xfrm>
              <a:off x="9230980" y="2007065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15" name="Ellips 1314">
              <a:extLst>
                <a:ext uri="{FF2B5EF4-FFF2-40B4-BE49-F238E27FC236}">
                  <a16:creationId xmlns:a16="http://schemas.microsoft.com/office/drawing/2014/main" id="{263FB187-B0D2-6936-9DBE-FDB171F47AFF}"/>
                </a:ext>
              </a:extLst>
            </p:cNvPr>
            <p:cNvSpPr/>
            <p:nvPr/>
          </p:nvSpPr>
          <p:spPr>
            <a:xfrm>
              <a:off x="8373977" y="3935781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16" name="Ellips 1315">
              <a:extLst>
                <a:ext uri="{FF2B5EF4-FFF2-40B4-BE49-F238E27FC236}">
                  <a16:creationId xmlns:a16="http://schemas.microsoft.com/office/drawing/2014/main" id="{50CE2EBB-E57D-779B-C54C-D76A06D013D9}"/>
                </a:ext>
              </a:extLst>
            </p:cNvPr>
            <p:cNvSpPr/>
            <p:nvPr/>
          </p:nvSpPr>
          <p:spPr>
            <a:xfrm>
              <a:off x="8062821" y="4035244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17" name="Ellips 1316">
              <a:extLst>
                <a:ext uri="{FF2B5EF4-FFF2-40B4-BE49-F238E27FC236}">
                  <a16:creationId xmlns:a16="http://schemas.microsoft.com/office/drawing/2014/main" id="{C0A6223F-CE44-7C2A-FBFB-E92E24A0C0AB}"/>
                </a:ext>
              </a:extLst>
            </p:cNvPr>
            <p:cNvSpPr/>
            <p:nvPr/>
          </p:nvSpPr>
          <p:spPr>
            <a:xfrm>
              <a:off x="8022816" y="3933742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18" name="Ellips 1317">
              <a:extLst>
                <a:ext uri="{FF2B5EF4-FFF2-40B4-BE49-F238E27FC236}">
                  <a16:creationId xmlns:a16="http://schemas.microsoft.com/office/drawing/2014/main" id="{878BB359-0B27-0743-62C3-6073DA874C3C}"/>
                </a:ext>
              </a:extLst>
            </p:cNvPr>
            <p:cNvSpPr/>
            <p:nvPr/>
          </p:nvSpPr>
          <p:spPr>
            <a:xfrm>
              <a:off x="8702650" y="3853732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19" name="Ellips 1318">
              <a:extLst>
                <a:ext uri="{FF2B5EF4-FFF2-40B4-BE49-F238E27FC236}">
                  <a16:creationId xmlns:a16="http://schemas.microsoft.com/office/drawing/2014/main" id="{2310EDFC-BC00-171C-FD52-2417E5461FA7}"/>
                </a:ext>
              </a:extLst>
            </p:cNvPr>
            <p:cNvSpPr/>
            <p:nvPr/>
          </p:nvSpPr>
          <p:spPr>
            <a:xfrm>
              <a:off x="7745401" y="4230474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20" name="Ellips 1319">
              <a:extLst>
                <a:ext uri="{FF2B5EF4-FFF2-40B4-BE49-F238E27FC236}">
                  <a16:creationId xmlns:a16="http://schemas.microsoft.com/office/drawing/2014/main" id="{8EE5E988-6D93-B5CC-F51F-290BFD5D5A72}"/>
                </a:ext>
              </a:extLst>
            </p:cNvPr>
            <p:cNvSpPr/>
            <p:nvPr/>
          </p:nvSpPr>
          <p:spPr>
            <a:xfrm>
              <a:off x="8002723" y="4064503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21" name="Ellips 1320">
              <a:extLst>
                <a:ext uri="{FF2B5EF4-FFF2-40B4-BE49-F238E27FC236}">
                  <a16:creationId xmlns:a16="http://schemas.microsoft.com/office/drawing/2014/main" id="{6AF78A80-F092-7BD0-6166-B3E1DD9A7E7B}"/>
                </a:ext>
              </a:extLst>
            </p:cNvPr>
            <p:cNvSpPr/>
            <p:nvPr/>
          </p:nvSpPr>
          <p:spPr>
            <a:xfrm>
              <a:off x="8011704" y="3995239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22" name="Ellips 1321">
              <a:extLst>
                <a:ext uri="{FF2B5EF4-FFF2-40B4-BE49-F238E27FC236}">
                  <a16:creationId xmlns:a16="http://schemas.microsoft.com/office/drawing/2014/main" id="{016B9F10-C03C-1CE5-DD2C-21D97A8851AA}"/>
                </a:ext>
              </a:extLst>
            </p:cNvPr>
            <p:cNvSpPr/>
            <p:nvPr/>
          </p:nvSpPr>
          <p:spPr>
            <a:xfrm>
              <a:off x="7960587" y="3944488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23" name="Ellips 1322">
              <a:extLst>
                <a:ext uri="{FF2B5EF4-FFF2-40B4-BE49-F238E27FC236}">
                  <a16:creationId xmlns:a16="http://schemas.microsoft.com/office/drawing/2014/main" id="{DD9EEA9A-5ACB-93FB-119D-139F7D6A0A8F}"/>
                </a:ext>
              </a:extLst>
            </p:cNvPr>
            <p:cNvSpPr/>
            <p:nvPr/>
          </p:nvSpPr>
          <p:spPr>
            <a:xfrm>
              <a:off x="8073751" y="3973747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24" name="Ellips 1323">
              <a:extLst>
                <a:ext uri="{FF2B5EF4-FFF2-40B4-BE49-F238E27FC236}">
                  <a16:creationId xmlns:a16="http://schemas.microsoft.com/office/drawing/2014/main" id="{1CD36967-01BA-2A1E-9279-0F3D71F3FD33}"/>
                </a:ext>
              </a:extLst>
            </p:cNvPr>
            <p:cNvSpPr/>
            <p:nvPr/>
          </p:nvSpPr>
          <p:spPr>
            <a:xfrm>
              <a:off x="9261702" y="3752830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25" name="Ellips 1324">
              <a:extLst>
                <a:ext uri="{FF2B5EF4-FFF2-40B4-BE49-F238E27FC236}">
                  <a16:creationId xmlns:a16="http://schemas.microsoft.com/office/drawing/2014/main" id="{B75A1C29-9F65-845C-8F19-F35B78D6A9B3}"/>
                </a:ext>
              </a:extLst>
            </p:cNvPr>
            <p:cNvSpPr/>
            <p:nvPr/>
          </p:nvSpPr>
          <p:spPr>
            <a:xfrm>
              <a:off x="9315947" y="4019026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26" name="Ellips 1325">
              <a:extLst>
                <a:ext uri="{FF2B5EF4-FFF2-40B4-BE49-F238E27FC236}">
                  <a16:creationId xmlns:a16="http://schemas.microsoft.com/office/drawing/2014/main" id="{510E2696-B14A-9C3D-4EC4-E9EB181F9DEC}"/>
                </a:ext>
              </a:extLst>
            </p:cNvPr>
            <p:cNvSpPr/>
            <p:nvPr/>
          </p:nvSpPr>
          <p:spPr>
            <a:xfrm>
              <a:off x="9148873" y="3418623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27" name="Ellips 1326">
              <a:extLst>
                <a:ext uri="{FF2B5EF4-FFF2-40B4-BE49-F238E27FC236}">
                  <a16:creationId xmlns:a16="http://schemas.microsoft.com/office/drawing/2014/main" id="{3C8B8F66-B3EF-BFD7-B239-2DB749AA0A24}"/>
                </a:ext>
              </a:extLst>
            </p:cNvPr>
            <p:cNvSpPr/>
            <p:nvPr/>
          </p:nvSpPr>
          <p:spPr>
            <a:xfrm>
              <a:off x="9259198" y="3821290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28" name="Ellips 1327">
              <a:extLst>
                <a:ext uri="{FF2B5EF4-FFF2-40B4-BE49-F238E27FC236}">
                  <a16:creationId xmlns:a16="http://schemas.microsoft.com/office/drawing/2014/main" id="{FA75F878-D669-132F-F4A6-BBD6D4A361A9}"/>
                </a:ext>
              </a:extLst>
            </p:cNvPr>
            <p:cNvSpPr/>
            <p:nvPr/>
          </p:nvSpPr>
          <p:spPr>
            <a:xfrm>
              <a:off x="9228883" y="3695242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29" name="Ellips 1328">
              <a:extLst>
                <a:ext uri="{FF2B5EF4-FFF2-40B4-BE49-F238E27FC236}">
                  <a16:creationId xmlns:a16="http://schemas.microsoft.com/office/drawing/2014/main" id="{920042E2-2775-D3A5-E201-7840BD50348D}"/>
                </a:ext>
              </a:extLst>
            </p:cNvPr>
            <p:cNvSpPr/>
            <p:nvPr/>
          </p:nvSpPr>
          <p:spPr>
            <a:xfrm>
              <a:off x="9387392" y="3797399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30" name="Ellips 1329">
              <a:extLst>
                <a:ext uri="{FF2B5EF4-FFF2-40B4-BE49-F238E27FC236}">
                  <a16:creationId xmlns:a16="http://schemas.microsoft.com/office/drawing/2014/main" id="{95A84393-4965-FAA0-77DF-A3E6B4EAB981}"/>
                </a:ext>
              </a:extLst>
            </p:cNvPr>
            <p:cNvSpPr/>
            <p:nvPr/>
          </p:nvSpPr>
          <p:spPr>
            <a:xfrm>
              <a:off x="9407789" y="3728741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31" name="Ellips 1330">
              <a:extLst>
                <a:ext uri="{FF2B5EF4-FFF2-40B4-BE49-F238E27FC236}">
                  <a16:creationId xmlns:a16="http://schemas.microsoft.com/office/drawing/2014/main" id="{1CF99D0B-26A9-ACCC-A98A-8BC8EDC4969A}"/>
                </a:ext>
              </a:extLst>
            </p:cNvPr>
            <p:cNvSpPr/>
            <p:nvPr/>
          </p:nvSpPr>
          <p:spPr>
            <a:xfrm>
              <a:off x="9678582" y="3005803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32" name="Ellips 1331">
              <a:extLst>
                <a:ext uri="{FF2B5EF4-FFF2-40B4-BE49-F238E27FC236}">
                  <a16:creationId xmlns:a16="http://schemas.microsoft.com/office/drawing/2014/main" id="{02C4C2D1-3F88-7C3F-27EB-BE4DE42B0FA1}"/>
                </a:ext>
              </a:extLst>
            </p:cNvPr>
            <p:cNvSpPr/>
            <p:nvPr/>
          </p:nvSpPr>
          <p:spPr>
            <a:xfrm>
              <a:off x="9253045" y="4028373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33" name="Ellips 1332">
              <a:extLst>
                <a:ext uri="{FF2B5EF4-FFF2-40B4-BE49-F238E27FC236}">
                  <a16:creationId xmlns:a16="http://schemas.microsoft.com/office/drawing/2014/main" id="{6574F5C7-5122-B983-EDDD-604114936941}"/>
                </a:ext>
              </a:extLst>
            </p:cNvPr>
            <p:cNvSpPr/>
            <p:nvPr/>
          </p:nvSpPr>
          <p:spPr>
            <a:xfrm>
              <a:off x="9213217" y="3952441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34" name="Ellips 1333">
              <a:extLst>
                <a:ext uri="{FF2B5EF4-FFF2-40B4-BE49-F238E27FC236}">
                  <a16:creationId xmlns:a16="http://schemas.microsoft.com/office/drawing/2014/main" id="{0168E06A-1425-D372-3A10-E6F9EF09B904}"/>
                </a:ext>
              </a:extLst>
            </p:cNvPr>
            <p:cNvSpPr/>
            <p:nvPr/>
          </p:nvSpPr>
          <p:spPr>
            <a:xfrm>
              <a:off x="9206739" y="3752830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35" name="Ellips 1334">
              <a:extLst>
                <a:ext uri="{FF2B5EF4-FFF2-40B4-BE49-F238E27FC236}">
                  <a16:creationId xmlns:a16="http://schemas.microsoft.com/office/drawing/2014/main" id="{3D7AEF1C-80E6-C1F6-C72F-25327BD7499D}"/>
                </a:ext>
              </a:extLst>
            </p:cNvPr>
            <p:cNvSpPr/>
            <p:nvPr/>
          </p:nvSpPr>
          <p:spPr>
            <a:xfrm>
              <a:off x="9529714" y="3324789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36" name="Ellips 1335">
              <a:extLst>
                <a:ext uri="{FF2B5EF4-FFF2-40B4-BE49-F238E27FC236}">
                  <a16:creationId xmlns:a16="http://schemas.microsoft.com/office/drawing/2014/main" id="{65D49EF8-DBB0-B27C-1560-8E2D6E6F28AF}"/>
                </a:ext>
              </a:extLst>
            </p:cNvPr>
            <p:cNvSpPr/>
            <p:nvPr/>
          </p:nvSpPr>
          <p:spPr>
            <a:xfrm>
              <a:off x="8914094" y="3554243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37" name="Ellips 1336">
              <a:extLst>
                <a:ext uri="{FF2B5EF4-FFF2-40B4-BE49-F238E27FC236}">
                  <a16:creationId xmlns:a16="http://schemas.microsoft.com/office/drawing/2014/main" id="{7C2BEC05-CF90-5555-6A20-1F700528B99F}"/>
                </a:ext>
              </a:extLst>
            </p:cNvPr>
            <p:cNvSpPr/>
            <p:nvPr/>
          </p:nvSpPr>
          <p:spPr>
            <a:xfrm>
              <a:off x="9732092" y="3904483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38" name="Ellips 1337">
              <a:extLst>
                <a:ext uri="{FF2B5EF4-FFF2-40B4-BE49-F238E27FC236}">
                  <a16:creationId xmlns:a16="http://schemas.microsoft.com/office/drawing/2014/main" id="{4AFE75C2-C1B8-EC5A-3E0D-7F9065A5A5CC}"/>
                </a:ext>
              </a:extLst>
            </p:cNvPr>
            <p:cNvSpPr/>
            <p:nvPr/>
          </p:nvSpPr>
          <p:spPr>
            <a:xfrm>
              <a:off x="9317471" y="3708873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39" name="Ellips 1338">
              <a:extLst>
                <a:ext uri="{FF2B5EF4-FFF2-40B4-BE49-F238E27FC236}">
                  <a16:creationId xmlns:a16="http://schemas.microsoft.com/office/drawing/2014/main" id="{D075864E-F68A-7ECF-97A4-CB8C8C9F3176}"/>
                </a:ext>
              </a:extLst>
            </p:cNvPr>
            <p:cNvSpPr/>
            <p:nvPr/>
          </p:nvSpPr>
          <p:spPr>
            <a:xfrm>
              <a:off x="9155620" y="3696609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40" name="Ellips 1339">
              <a:extLst>
                <a:ext uri="{FF2B5EF4-FFF2-40B4-BE49-F238E27FC236}">
                  <a16:creationId xmlns:a16="http://schemas.microsoft.com/office/drawing/2014/main" id="{8889B1E4-20E3-F753-2D8E-5A1E6168FEA1}"/>
                </a:ext>
              </a:extLst>
            </p:cNvPr>
            <p:cNvSpPr/>
            <p:nvPr/>
          </p:nvSpPr>
          <p:spPr>
            <a:xfrm>
              <a:off x="9332429" y="3762177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41" name="Ellips 1340">
              <a:extLst>
                <a:ext uri="{FF2B5EF4-FFF2-40B4-BE49-F238E27FC236}">
                  <a16:creationId xmlns:a16="http://schemas.microsoft.com/office/drawing/2014/main" id="{249F7934-F036-E9CF-5F91-9BC7B59E015F}"/>
                </a:ext>
              </a:extLst>
            </p:cNvPr>
            <p:cNvSpPr/>
            <p:nvPr/>
          </p:nvSpPr>
          <p:spPr>
            <a:xfrm>
              <a:off x="9134208" y="3764966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42" name="Ellips 1341">
              <a:extLst>
                <a:ext uri="{FF2B5EF4-FFF2-40B4-BE49-F238E27FC236}">
                  <a16:creationId xmlns:a16="http://schemas.microsoft.com/office/drawing/2014/main" id="{0916AFA3-D5B0-CC28-6521-33D2B48AFF6F}"/>
                </a:ext>
              </a:extLst>
            </p:cNvPr>
            <p:cNvSpPr/>
            <p:nvPr/>
          </p:nvSpPr>
          <p:spPr>
            <a:xfrm>
              <a:off x="8947256" y="3170708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43" name="Ellips 1342">
              <a:extLst>
                <a:ext uri="{FF2B5EF4-FFF2-40B4-BE49-F238E27FC236}">
                  <a16:creationId xmlns:a16="http://schemas.microsoft.com/office/drawing/2014/main" id="{A622F5D9-DF43-5697-5DF5-C78F0E116512}"/>
                </a:ext>
              </a:extLst>
            </p:cNvPr>
            <p:cNvSpPr/>
            <p:nvPr/>
          </p:nvSpPr>
          <p:spPr>
            <a:xfrm>
              <a:off x="9181692" y="3808751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44" name="Ellips 1343">
              <a:extLst>
                <a:ext uri="{FF2B5EF4-FFF2-40B4-BE49-F238E27FC236}">
                  <a16:creationId xmlns:a16="http://schemas.microsoft.com/office/drawing/2014/main" id="{F017A3DE-F04B-E808-FB0D-167BAC058A9E}"/>
                </a:ext>
              </a:extLst>
            </p:cNvPr>
            <p:cNvSpPr/>
            <p:nvPr/>
          </p:nvSpPr>
          <p:spPr>
            <a:xfrm>
              <a:off x="9732092" y="4218477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45" name="Ellips 1344">
              <a:extLst>
                <a:ext uri="{FF2B5EF4-FFF2-40B4-BE49-F238E27FC236}">
                  <a16:creationId xmlns:a16="http://schemas.microsoft.com/office/drawing/2014/main" id="{6964BEBF-A28A-EB08-9E45-09804DD0737D}"/>
                </a:ext>
              </a:extLst>
            </p:cNvPr>
            <p:cNvSpPr/>
            <p:nvPr/>
          </p:nvSpPr>
          <p:spPr>
            <a:xfrm>
              <a:off x="10193237" y="3775252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46" name="Ellips 1345">
              <a:extLst>
                <a:ext uri="{FF2B5EF4-FFF2-40B4-BE49-F238E27FC236}">
                  <a16:creationId xmlns:a16="http://schemas.microsoft.com/office/drawing/2014/main" id="{7B9848AB-45DF-4D4D-1BEF-A31102FF3B03}"/>
                </a:ext>
              </a:extLst>
            </p:cNvPr>
            <p:cNvSpPr/>
            <p:nvPr/>
          </p:nvSpPr>
          <p:spPr>
            <a:xfrm>
              <a:off x="10466571" y="3564514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47" name="Ellips 1346">
              <a:extLst>
                <a:ext uri="{FF2B5EF4-FFF2-40B4-BE49-F238E27FC236}">
                  <a16:creationId xmlns:a16="http://schemas.microsoft.com/office/drawing/2014/main" id="{18FA8BEF-72D0-8577-A43E-B8F18A681C98}"/>
                </a:ext>
              </a:extLst>
            </p:cNvPr>
            <p:cNvSpPr/>
            <p:nvPr/>
          </p:nvSpPr>
          <p:spPr>
            <a:xfrm>
              <a:off x="10233242" y="3725415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48" name="Ellips 1347">
              <a:extLst>
                <a:ext uri="{FF2B5EF4-FFF2-40B4-BE49-F238E27FC236}">
                  <a16:creationId xmlns:a16="http://schemas.microsoft.com/office/drawing/2014/main" id="{079F7E9C-D290-4F70-537D-F3E917A1369A}"/>
                </a:ext>
              </a:extLst>
            </p:cNvPr>
            <p:cNvSpPr/>
            <p:nvPr/>
          </p:nvSpPr>
          <p:spPr>
            <a:xfrm>
              <a:off x="10153232" y="3725415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49" name="Ellips 1348">
              <a:extLst>
                <a:ext uri="{FF2B5EF4-FFF2-40B4-BE49-F238E27FC236}">
                  <a16:creationId xmlns:a16="http://schemas.microsoft.com/office/drawing/2014/main" id="{07526FF4-2B21-106C-75D4-1F07D04F106A}"/>
                </a:ext>
              </a:extLst>
            </p:cNvPr>
            <p:cNvSpPr/>
            <p:nvPr/>
          </p:nvSpPr>
          <p:spPr>
            <a:xfrm>
              <a:off x="9523778" y="5191736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50" name="Ellips 1349">
              <a:extLst>
                <a:ext uri="{FF2B5EF4-FFF2-40B4-BE49-F238E27FC236}">
                  <a16:creationId xmlns:a16="http://schemas.microsoft.com/office/drawing/2014/main" id="{2B5E9671-AD15-F256-77C0-668768111E2E}"/>
                </a:ext>
              </a:extLst>
            </p:cNvPr>
            <p:cNvSpPr/>
            <p:nvPr/>
          </p:nvSpPr>
          <p:spPr>
            <a:xfrm>
              <a:off x="9563783" y="5141899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51" name="Ellips 1350">
              <a:extLst>
                <a:ext uri="{FF2B5EF4-FFF2-40B4-BE49-F238E27FC236}">
                  <a16:creationId xmlns:a16="http://schemas.microsoft.com/office/drawing/2014/main" id="{29CC6186-6D42-09CE-8F5E-31EC05BBAA7D}"/>
                </a:ext>
              </a:extLst>
            </p:cNvPr>
            <p:cNvSpPr/>
            <p:nvPr/>
          </p:nvSpPr>
          <p:spPr>
            <a:xfrm>
              <a:off x="9483773" y="5141899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52" name="Ellips 1351">
              <a:extLst>
                <a:ext uri="{FF2B5EF4-FFF2-40B4-BE49-F238E27FC236}">
                  <a16:creationId xmlns:a16="http://schemas.microsoft.com/office/drawing/2014/main" id="{F7E1713D-1CB8-D673-A1A8-8FCD563FD385}"/>
                </a:ext>
              </a:extLst>
            </p:cNvPr>
            <p:cNvSpPr/>
            <p:nvPr/>
          </p:nvSpPr>
          <p:spPr>
            <a:xfrm>
              <a:off x="9277831" y="4872790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53" name="Ellips 1352">
              <a:extLst>
                <a:ext uri="{FF2B5EF4-FFF2-40B4-BE49-F238E27FC236}">
                  <a16:creationId xmlns:a16="http://schemas.microsoft.com/office/drawing/2014/main" id="{8DF9E9A1-AEE9-1D59-48DA-7C173D4218EB}"/>
                </a:ext>
              </a:extLst>
            </p:cNvPr>
            <p:cNvSpPr/>
            <p:nvPr/>
          </p:nvSpPr>
          <p:spPr>
            <a:xfrm>
              <a:off x="9037686" y="5364415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54" name="Ellips 1353">
              <a:extLst>
                <a:ext uri="{FF2B5EF4-FFF2-40B4-BE49-F238E27FC236}">
                  <a16:creationId xmlns:a16="http://schemas.microsoft.com/office/drawing/2014/main" id="{B6D1E55B-9839-8980-66BE-090C5239238C}"/>
                </a:ext>
              </a:extLst>
            </p:cNvPr>
            <p:cNvSpPr/>
            <p:nvPr/>
          </p:nvSpPr>
          <p:spPr>
            <a:xfrm>
              <a:off x="9802022" y="4792780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55" name="Ellips 1354">
              <a:extLst>
                <a:ext uri="{FF2B5EF4-FFF2-40B4-BE49-F238E27FC236}">
                  <a16:creationId xmlns:a16="http://schemas.microsoft.com/office/drawing/2014/main" id="{E867E462-970C-13C4-9680-2C341A91D065}"/>
                </a:ext>
              </a:extLst>
            </p:cNvPr>
            <p:cNvSpPr/>
            <p:nvPr/>
          </p:nvSpPr>
          <p:spPr>
            <a:xfrm>
              <a:off x="10113227" y="2038896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56" name="Ellips 1355">
              <a:extLst>
                <a:ext uri="{FF2B5EF4-FFF2-40B4-BE49-F238E27FC236}">
                  <a16:creationId xmlns:a16="http://schemas.microsoft.com/office/drawing/2014/main" id="{FF5EBF8E-5174-ECBF-8130-838FC5B519A8}"/>
                </a:ext>
              </a:extLst>
            </p:cNvPr>
            <p:cNvSpPr/>
            <p:nvPr/>
          </p:nvSpPr>
          <p:spPr>
            <a:xfrm>
              <a:off x="10113227" y="2091395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57" name="Ellips 1356">
              <a:extLst>
                <a:ext uri="{FF2B5EF4-FFF2-40B4-BE49-F238E27FC236}">
                  <a16:creationId xmlns:a16="http://schemas.microsoft.com/office/drawing/2014/main" id="{7D63364F-5E88-5D6D-E0F4-0E14CCC7A7A8}"/>
                </a:ext>
              </a:extLst>
            </p:cNvPr>
            <p:cNvSpPr/>
            <p:nvPr/>
          </p:nvSpPr>
          <p:spPr>
            <a:xfrm>
              <a:off x="10049699" y="2072694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58" name="Ellips 1357">
              <a:extLst>
                <a:ext uri="{FF2B5EF4-FFF2-40B4-BE49-F238E27FC236}">
                  <a16:creationId xmlns:a16="http://schemas.microsoft.com/office/drawing/2014/main" id="{B190052D-11E8-0A02-B181-E79A216C986E}"/>
                </a:ext>
              </a:extLst>
            </p:cNvPr>
            <p:cNvSpPr/>
            <p:nvPr/>
          </p:nvSpPr>
          <p:spPr>
            <a:xfrm>
              <a:off x="9953866" y="1927055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59" name="Ellips 1358">
              <a:extLst>
                <a:ext uri="{FF2B5EF4-FFF2-40B4-BE49-F238E27FC236}">
                  <a16:creationId xmlns:a16="http://schemas.microsoft.com/office/drawing/2014/main" id="{660E36D5-93D9-9DAC-BCAD-7480CC6F78A1}"/>
                </a:ext>
              </a:extLst>
            </p:cNvPr>
            <p:cNvSpPr/>
            <p:nvPr/>
          </p:nvSpPr>
          <p:spPr>
            <a:xfrm>
              <a:off x="9887280" y="2692568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60" name="Ellips 1359">
              <a:extLst>
                <a:ext uri="{FF2B5EF4-FFF2-40B4-BE49-F238E27FC236}">
                  <a16:creationId xmlns:a16="http://schemas.microsoft.com/office/drawing/2014/main" id="{D506B140-C0FF-102E-1570-48B9927B4784}"/>
                </a:ext>
              </a:extLst>
            </p:cNvPr>
            <p:cNvSpPr/>
            <p:nvPr/>
          </p:nvSpPr>
          <p:spPr>
            <a:xfrm>
              <a:off x="10549029" y="1605706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61" name="Ellips 1360">
              <a:extLst>
                <a:ext uri="{FF2B5EF4-FFF2-40B4-BE49-F238E27FC236}">
                  <a16:creationId xmlns:a16="http://schemas.microsoft.com/office/drawing/2014/main" id="{8A52AADD-469F-C13A-14E4-5E2878A63A29}"/>
                </a:ext>
              </a:extLst>
            </p:cNvPr>
            <p:cNvSpPr/>
            <p:nvPr/>
          </p:nvSpPr>
          <p:spPr>
            <a:xfrm>
              <a:off x="7121918" y="5031991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62" name="Ellips 1361">
              <a:extLst>
                <a:ext uri="{FF2B5EF4-FFF2-40B4-BE49-F238E27FC236}">
                  <a16:creationId xmlns:a16="http://schemas.microsoft.com/office/drawing/2014/main" id="{506B341A-A1EB-3FDB-9CD0-28CFA4319C04}"/>
                </a:ext>
              </a:extLst>
            </p:cNvPr>
            <p:cNvSpPr/>
            <p:nvPr/>
          </p:nvSpPr>
          <p:spPr>
            <a:xfrm>
              <a:off x="6600835" y="4590501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63" name="Ellips 1362">
              <a:extLst>
                <a:ext uri="{FF2B5EF4-FFF2-40B4-BE49-F238E27FC236}">
                  <a16:creationId xmlns:a16="http://schemas.microsoft.com/office/drawing/2014/main" id="{65C3C462-93B1-69E1-3FF7-8BE6B84EBACF}"/>
                </a:ext>
              </a:extLst>
            </p:cNvPr>
            <p:cNvSpPr/>
            <p:nvPr/>
          </p:nvSpPr>
          <p:spPr>
            <a:xfrm>
              <a:off x="6310242" y="4426690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64" name="Ellips 1363">
              <a:extLst>
                <a:ext uri="{FF2B5EF4-FFF2-40B4-BE49-F238E27FC236}">
                  <a16:creationId xmlns:a16="http://schemas.microsoft.com/office/drawing/2014/main" id="{B7C2870E-9002-FBA2-D761-A4B8A549F10A}"/>
                </a:ext>
              </a:extLst>
            </p:cNvPr>
            <p:cNvSpPr/>
            <p:nvPr/>
          </p:nvSpPr>
          <p:spPr>
            <a:xfrm>
              <a:off x="7041080" y="4402635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65" name="Ellips 1364">
              <a:extLst>
                <a:ext uri="{FF2B5EF4-FFF2-40B4-BE49-F238E27FC236}">
                  <a16:creationId xmlns:a16="http://schemas.microsoft.com/office/drawing/2014/main" id="{95981D1C-4859-4653-3D14-9AB5C8ABED76}"/>
                </a:ext>
              </a:extLst>
            </p:cNvPr>
            <p:cNvSpPr/>
            <p:nvPr/>
          </p:nvSpPr>
          <p:spPr>
            <a:xfrm>
              <a:off x="6682423" y="5204395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66" name="Ellips 1365">
              <a:extLst>
                <a:ext uri="{FF2B5EF4-FFF2-40B4-BE49-F238E27FC236}">
                  <a16:creationId xmlns:a16="http://schemas.microsoft.com/office/drawing/2014/main" id="{0A21B337-6A93-08AD-1DD2-2315CDD09BCA}"/>
                </a:ext>
              </a:extLst>
            </p:cNvPr>
            <p:cNvSpPr/>
            <p:nvPr/>
          </p:nvSpPr>
          <p:spPr>
            <a:xfrm>
              <a:off x="6421178" y="4872790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67" name="Ellips 1366">
              <a:extLst>
                <a:ext uri="{FF2B5EF4-FFF2-40B4-BE49-F238E27FC236}">
                  <a16:creationId xmlns:a16="http://schemas.microsoft.com/office/drawing/2014/main" id="{20C1DA69-AFF8-1BBC-2F9A-103420D4EDF3}"/>
                </a:ext>
              </a:extLst>
            </p:cNvPr>
            <p:cNvSpPr/>
            <p:nvPr/>
          </p:nvSpPr>
          <p:spPr>
            <a:xfrm>
              <a:off x="6538139" y="4630506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68" name="Ellips 1367">
              <a:extLst>
                <a:ext uri="{FF2B5EF4-FFF2-40B4-BE49-F238E27FC236}">
                  <a16:creationId xmlns:a16="http://schemas.microsoft.com/office/drawing/2014/main" id="{61DD8CEA-9EA6-912F-7E5C-3C42EE67366D}"/>
                </a:ext>
              </a:extLst>
            </p:cNvPr>
            <p:cNvSpPr/>
            <p:nvPr/>
          </p:nvSpPr>
          <p:spPr>
            <a:xfrm>
              <a:off x="6842443" y="4670511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369" name="Ellips 1368">
              <a:extLst>
                <a:ext uri="{FF2B5EF4-FFF2-40B4-BE49-F238E27FC236}">
                  <a16:creationId xmlns:a16="http://schemas.microsoft.com/office/drawing/2014/main" id="{D648F308-B6F8-6C5E-99EE-CC47D54A4844}"/>
                </a:ext>
              </a:extLst>
            </p:cNvPr>
            <p:cNvSpPr/>
            <p:nvPr/>
          </p:nvSpPr>
          <p:spPr>
            <a:xfrm>
              <a:off x="6600835" y="4664657"/>
              <a:ext cx="80010" cy="80010"/>
            </a:xfrm>
            <a:prstGeom prst="ellipse">
              <a:avLst/>
            </a:prstGeom>
            <a:grpFill/>
            <a:ln>
              <a:solidFill>
                <a:srgbClr val="C2CED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</p:grpSp>
      <p:grpSp>
        <p:nvGrpSpPr>
          <p:cNvPr id="362" name="Grupp 361">
            <a:extLst>
              <a:ext uri="{FF2B5EF4-FFF2-40B4-BE49-F238E27FC236}">
                <a16:creationId xmlns:a16="http://schemas.microsoft.com/office/drawing/2014/main" id="{2CE12460-C3A3-A196-FA4F-6D0C1B8F7D61}"/>
              </a:ext>
            </a:extLst>
          </p:cNvPr>
          <p:cNvGrpSpPr/>
          <p:nvPr/>
        </p:nvGrpSpPr>
        <p:grpSpPr>
          <a:xfrm>
            <a:off x="4327130" y="1989316"/>
            <a:ext cx="3672289" cy="3426754"/>
            <a:chOff x="6603605" y="1989316"/>
            <a:chExt cx="3672289" cy="3426754"/>
          </a:xfrm>
        </p:grpSpPr>
        <p:sp>
          <p:nvSpPr>
            <p:cNvPr id="2" name="Ellips 1">
              <a:extLst>
                <a:ext uri="{FF2B5EF4-FFF2-40B4-BE49-F238E27FC236}">
                  <a16:creationId xmlns:a16="http://schemas.microsoft.com/office/drawing/2014/main" id="{96A0F362-25B4-A902-061F-8BBB4F553956}"/>
                </a:ext>
              </a:extLst>
            </p:cNvPr>
            <p:cNvSpPr/>
            <p:nvPr/>
          </p:nvSpPr>
          <p:spPr>
            <a:xfrm>
              <a:off x="8204760" y="5336060"/>
              <a:ext cx="80010" cy="80010"/>
            </a:xfrm>
            <a:prstGeom prst="ellipse">
              <a:avLst/>
            </a:prstGeom>
            <a:solidFill>
              <a:srgbClr val="D9B05B"/>
            </a:solidFill>
            <a:ln>
              <a:solidFill>
                <a:srgbClr val="F3E4CA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4" name="Ellips 3">
              <a:extLst>
                <a:ext uri="{FF2B5EF4-FFF2-40B4-BE49-F238E27FC236}">
                  <a16:creationId xmlns:a16="http://schemas.microsoft.com/office/drawing/2014/main" id="{8B9FFDB2-3D7F-456B-6C4A-1792CFF5E52F}"/>
                </a:ext>
              </a:extLst>
            </p:cNvPr>
            <p:cNvSpPr/>
            <p:nvPr/>
          </p:nvSpPr>
          <p:spPr>
            <a:xfrm>
              <a:off x="7100045" y="3279807"/>
              <a:ext cx="80010" cy="80010"/>
            </a:xfrm>
            <a:prstGeom prst="ellipse">
              <a:avLst/>
            </a:prstGeom>
            <a:solidFill>
              <a:srgbClr val="D9B05B"/>
            </a:solidFill>
            <a:ln>
              <a:solidFill>
                <a:srgbClr val="F3E4CA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5" name="Ellips 4">
              <a:extLst>
                <a:ext uri="{FF2B5EF4-FFF2-40B4-BE49-F238E27FC236}">
                  <a16:creationId xmlns:a16="http://schemas.microsoft.com/office/drawing/2014/main" id="{9C6645E6-C833-A682-7F8A-C22C4BFB4105}"/>
                </a:ext>
              </a:extLst>
            </p:cNvPr>
            <p:cNvSpPr/>
            <p:nvPr/>
          </p:nvSpPr>
          <p:spPr>
            <a:xfrm>
              <a:off x="9192880" y="2007065"/>
              <a:ext cx="80010" cy="80010"/>
            </a:xfrm>
            <a:prstGeom prst="ellipse">
              <a:avLst/>
            </a:prstGeom>
            <a:solidFill>
              <a:srgbClr val="D9B05B"/>
            </a:solidFill>
            <a:ln>
              <a:solidFill>
                <a:srgbClr val="F3E4CA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6" name="Ellips 5">
              <a:extLst>
                <a:ext uri="{FF2B5EF4-FFF2-40B4-BE49-F238E27FC236}">
                  <a16:creationId xmlns:a16="http://schemas.microsoft.com/office/drawing/2014/main" id="{2FBB80D4-5088-1D76-BB41-03DAECBF1BCA}"/>
                </a:ext>
              </a:extLst>
            </p:cNvPr>
            <p:cNvSpPr/>
            <p:nvPr/>
          </p:nvSpPr>
          <p:spPr>
            <a:xfrm>
              <a:off x="9445673" y="5141899"/>
              <a:ext cx="80010" cy="80010"/>
            </a:xfrm>
            <a:prstGeom prst="ellipse">
              <a:avLst/>
            </a:prstGeom>
            <a:solidFill>
              <a:srgbClr val="D9B05B"/>
            </a:solidFill>
            <a:ln>
              <a:solidFill>
                <a:srgbClr val="F3E4CA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28" name="Ellips 27">
              <a:extLst>
                <a:ext uri="{FF2B5EF4-FFF2-40B4-BE49-F238E27FC236}">
                  <a16:creationId xmlns:a16="http://schemas.microsoft.com/office/drawing/2014/main" id="{5F64A909-534B-BE97-C8E1-3D73A53C24BB}"/>
                </a:ext>
              </a:extLst>
            </p:cNvPr>
            <p:cNvSpPr/>
            <p:nvPr/>
          </p:nvSpPr>
          <p:spPr>
            <a:xfrm>
              <a:off x="9454015" y="3715068"/>
              <a:ext cx="80010" cy="80010"/>
            </a:xfrm>
            <a:prstGeom prst="ellipse">
              <a:avLst/>
            </a:prstGeom>
            <a:solidFill>
              <a:srgbClr val="D9B05B"/>
            </a:solidFill>
            <a:ln>
              <a:solidFill>
                <a:srgbClr val="F3E4CA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29" name="Ellips 28">
              <a:extLst>
                <a:ext uri="{FF2B5EF4-FFF2-40B4-BE49-F238E27FC236}">
                  <a16:creationId xmlns:a16="http://schemas.microsoft.com/office/drawing/2014/main" id="{065EFEDF-777B-8D1A-5769-4A8324B6AE80}"/>
                </a:ext>
              </a:extLst>
            </p:cNvPr>
            <p:cNvSpPr/>
            <p:nvPr/>
          </p:nvSpPr>
          <p:spPr>
            <a:xfrm>
              <a:off x="9370466" y="3763421"/>
              <a:ext cx="80010" cy="80010"/>
            </a:xfrm>
            <a:prstGeom prst="ellipse">
              <a:avLst/>
            </a:prstGeom>
            <a:solidFill>
              <a:srgbClr val="D9B05B"/>
            </a:solidFill>
            <a:ln>
              <a:solidFill>
                <a:srgbClr val="F3E4CA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8" name="Ellips 7">
              <a:extLst>
                <a:ext uri="{FF2B5EF4-FFF2-40B4-BE49-F238E27FC236}">
                  <a16:creationId xmlns:a16="http://schemas.microsoft.com/office/drawing/2014/main" id="{AD0DCAD4-7297-4C69-EA5A-D86CB9944810}"/>
                </a:ext>
              </a:extLst>
            </p:cNvPr>
            <p:cNvSpPr/>
            <p:nvPr/>
          </p:nvSpPr>
          <p:spPr>
            <a:xfrm>
              <a:off x="9272890" y="3730997"/>
              <a:ext cx="80010" cy="80010"/>
            </a:xfrm>
            <a:prstGeom prst="ellipse">
              <a:avLst/>
            </a:prstGeom>
            <a:solidFill>
              <a:srgbClr val="D9B05B"/>
            </a:solidFill>
            <a:ln>
              <a:solidFill>
                <a:srgbClr val="F3E4CA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9" name="Ellips 8">
              <a:extLst>
                <a:ext uri="{FF2B5EF4-FFF2-40B4-BE49-F238E27FC236}">
                  <a16:creationId xmlns:a16="http://schemas.microsoft.com/office/drawing/2014/main" id="{A9F6299E-8EB6-919E-53B1-9255E96E1AB1}"/>
                </a:ext>
              </a:extLst>
            </p:cNvPr>
            <p:cNvSpPr/>
            <p:nvPr/>
          </p:nvSpPr>
          <p:spPr>
            <a:xfrm>
              <a:off x="9508046" y="3715068"/>
              <a:ext cx="80010" cy="80010"/>
            </a:xfrm>
            <a:prstGeom prst="ellipse">
              <a:avLst/>
            </a:prstGeom>
            <a:solidFill>
              <a:srgbClr val="D9B05B"/>
            </a:solidFill>
            <a:ln>
              <a:solidFill>
                <a:srgbClr val="F3E4CA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0" name="Ellips 9">
              <a:extLst>
                <a:ext uri="{FF2B5EF4-FFF2-40B4-BE49-F238E27FC236}">
                  <a16:creationId xmlns:a16="http://schemas.microsoft.com/office/drawing/2014/main" id="{C7413CA1-B66B-06AE-002A-D27F00C3BEFC}"/>
                </a:ext>
              </a:extLst>
            </p:cNvPr>
            <p:cNvSpPr/>
            <p:nvPr/>
          </p:nvSpPr>
          <p:spPr>
            <a:xfrm>
              <a:off x="9392905" y="3715068"/>
              <a:ext cx="80010" cy="80010"/>
            </a:xfrm>
            <a:prstGeom prst="ellipse">
              <a:avLst/>
            </a:prstGeom>
            <a:solidFill>
              <a:srgbClr val="D9B05B"/>
            </a:solidFill>
            <a:ln>
              <a:solidFill>
                <a:srgbClr val="F3E4CA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1" name="Ellips 10">
              <a:extLst>
                <a:ext uri="{FF2B5EF4-FFF2-40B4-BE49-F238E27FC236}">
                  <a16:creationId xmlns:a16="http://schemas.microsoft.com/office/drawing/2014/main" id="{151044A6-8609-96D1-E214-D609F8CA4DA7}"/>
                </a:ext>
              </a:extLst>
            </p:cNvPr>
            <p:cNvSpPr/>
            <p:nvPr/>
          </p:nvSpPr>
          <p:spPr>
            <a:xfrm>
              <a:off x="9312895" y="3826935"/>
              <a:ext cx="80010" cy="80010"/>
            </a:xfrm>
            <a:prstGeom prst="ellipse">
              <a:avLst/>
            </a:prstGeom>
            <a:solidFill>
              <a:srgbClr val="D9B05B"/>
            </a:solidFill>
            <a:ln>
              <a:solidFill>
                <a:srgbClr val="F3E4CA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2" name="Ellips 11">
              <a:extLst>
                <a:ext uri="{FF2B5EF4-FFF2-40B4-BE49-F238E27FC236}">
                  <a16:creationId xmlns:a16="http://schemas.microsoft.com/office/drawing/2014/main" id="{65CE0921-F0D0-55E2-160C-039C0724F104}"/>
                </a:ext>
              </a:extLst>
            </p:cNvPr>
            <p:cNvSpPr/>
            <p:nvPr/>
          </p:nvSpPr>
          <p:spPr>
            <a:xfrm>
              <a:off x="9454015" y="3819354"/>
              <a:ext cx="80010" cy="80010"/>
            </a:xfrm>
            <a:prstGeom prst="ellipse">
              <a:avLst/>
            </a:prstGeom>
            <a:solidFill>
              <a:srgbClr val="D9B05B"/>
            </a:solidFill>
            <a:ln>
              <a:solidFill>
                <a:srgbClr val="F3E4CA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5" name="Ellips 14">
              <a:extLst>
                <a:ext uri="{FF2B5EF4-FFF2-40B4-BE49-F238E27FC236}">
                  <a16:creationId xmlns:a16="http://schemas.microsoft.com/office/drawing/2014/main" id="{A9A4F38E-23C2-25ED-D6F9-2828CE1DF6A7}"/>
                </a:ext>
              </a:extLst>
            </p:cNvPr>
            <p:cNvSpPr/>
            <p:nvPr/>
          </p:nvSpPr>
          <p:spPr>
            <a:xfrm>
              <a:off x="6603605" y="4700503"/>
              <a:ext cx="80010" cy="80010"/>
            </a:xfrm>
            <a:prstGeom prst="ellipse">
              <a:avLst/>
            </a:prstGeom>
            <a:solidFill>
              <a:srgbClr val="D9B05B"/>
            </a:solidFill>
            <a:ln>
              <a:solidFill>
                <a:srgbClr val="F3E4CA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6" name="Ellips 15">
              <a:extLst>
                <a:ext uri="{FF2B5EF4-FFF2-40B4-BE49-F238E27FC236}">
                  <a16:creationId xmlns:a16="http://schemas.microsoft.com/office/drawing/2014/main" id="{F0C3663F-C2A6-7F1D-C0FE-072F8AFDEEC4}"/>
                </a:ext>
              </a:extLst>
            </p:cNvPr>
            <p:cNvSpPr/>
            <p:nvPr/>
          </p:nvSpPr>
          <p:spPr>
            <a:xfrm>
              <a:off x="7970143" y="3979784"/>
              <a:ext cx="80010" cy="80010"/>
            </a:xfrm>
            <a:prstGeom prst="ellipse">
              <a:avLst/>
            </a:prstGeom>
            <a:solidFill>
              <a:srgbClr val="D9B05B"/>
            </a:solidFill>
            <a:ln>
              <a:solidFill>
                <a:srgbClr val="F3E4CA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7" name="Ellips 16">
              <a:extLst>
                <a:ext uri="{FF2B5EF4-FFF2-40B4-BE49-F238E27FC236}">
                  <a16:creationId xmlns:a16="http://schemas.microsoft.com/office/drawing/2014/main" id="{3B914637-926E-2BA7-5B19-3150DB14F2C5}"/>
                </a:ext>
              </a:extLst>
            </p:cNvPr>
            <p:cNvSpPr/>
            <p:nvPr/>
          </p:nvSpPr>
          <p:spPr>
            <a:xfrm>
              <a:off x="6683615" y="4660498"/>
              <a:ext cx="80010" cy="80010"/>
            </a:xfrm>
            <a:prstGeom prst="ellipse">
              <a:avLst/>
            </a:prstGeom>
            <a:solidFill>
              <a:srgbClr val="D9B05B"/>
            </a:solidFill>
            <a:ln>
              <a:solidFill>
                <a:srgbClr val="F3E4CA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8" name="Ellips 17">
              <a:extLst>
                <a:ext uri="{FF2B5EF4-FFF2-40B4-BE49-F238E27FC236}">
                  <a16:creationId xmlns:a16="http://schemas.microsoft.com/office/drawing/2014/main" id="{098BAD33-A126-559C-5120-7C62888D342F}"/>
                </a:ext>
              </a:extLst>
            </p:cNvPr>
            <p:cNvSpPr/>
            <p:nvPr/>
          </p:nvSpPr>
          <p:spPr>
            <a:xfrm>
              <a:off x="9294812" y="1989316"/>
              <a:ext cx="80010" cy="80010"/>
            </a:xfrm>
            <a:prstGeom prst="ellipse">
              <a:avLst/>
            </a:prstGeom>
            <a:solidFill>
              <a:srgbClr val="D9B05B"/>
            </a:solidFill>
            <a:ln>
              <a:solidFill>
                <a:srgbClr val="F3E4CA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19" name="Ellips 18">
              <a:extLst>
                <a:ext uri="{FF2B5EF4-FFF2-40B4-BE49-F238E27FC236}">
                  <a16:creationId xmlns:a16="http://schemas.microsoft.com/office/drawing/2014/main" id="{FEA5394C-B3FE-F3C7-F75B-01F0DE698D92}"/>
                </a:ext>
              </a:extLst>
            </p:cNvPr>
            <p:cNvSpPr/>
            <p:nvPr/>
          </p:nvSpPr>
          <p:spPr>
            <a:xfrm>
              <a:off x="8003081" y="2940958"/>
              <a:ext cx="80010" cy="80010"/>
            </a:xfrm>
            <a:prstGeom prst="ellipse">
              <a:avLst/>
            </a:prstGeom>
            <a:solidFill>
              <a:srgbClr val="D9B05B"/>
            </a:solidFill>
            <a:ln>
              <a:solidFill>
                <a:srgbClr val="F3E4CA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20" name="Ellips 19">
              <a:extLst>
                <a:ext uri="{FF2B5EF4-FFF2-40B4-BE49-F238E27FC236}">
                  <a16:creationId xmlns:a16="http://schemas.microsoft.com/office/drawing/2014/main" id="{37586C69-9410-2204-2628-ECB395C92C9A}"/>
                </a:ext>
              </a:extLst>
            </p:cNvPr>
            <p:cNvSpPr/>
            <p:nvPr/>
          </p:nvSpPr>
          <p:spPr>
            <a:xfrm>
              <a:off x="10195884" y="3690472"/>
              <a:ext cx="80010" cy="80010"/>
            </a:xfrm>
            <a:prstGeom prst="ellipse">
              <a:avLst/>
            </a:prstGeom>
            <a:solidFill>
              <a:srgbClr val="D9B05B"/>
            </a:solidFill>
            <a:ln>
              <a:solidFill>
                <a:srgbClr val="F3E4CA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21" name="Ellips 20">
              <a:extLst>
                <a:ext uri="{FF2B5EF4-FFF2-40B4-BE49-F238E27FC236}">
                  <a16:creationId xmlns:a16="http://schemas.microsoft.com/office/drawing/2014/main" id="{70051E0B-04CE-AB87-B4D4-236BAD5741D5}"/>
                </a:ext>
              </a:extLst>
            </p:cNvPr>
            <p:cNvSpPr/>
            <p:nvPr/>
          </p:nvSpPr>
          <p:spPr>
            <a:xfrm>
              <a:off x="10073610" y="2069326"/>
              <a:ext cx="80010" cy="80010"/>
            </a:xfrm>
            <a:prstGeom prst="ellipse">
              <a:avLst/>
            </a:prstGeom>
            <a:solidFill>
              <a:srgbClr val="D9B05B"/>
            </a:solidFill>
            <a:ln>
              <a:solidFill>
                <a:srgbClr val="F3E4CA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22" name="Ellips 21">
              <a:extLst>
                <a:ext uri="{FF2B5EF4-FFF2-40B4-BE49-F238E27FC236}">
                  <a16:creationId xmlns:a16="http://schemas.microsoft.com/office/drawing/2014/main" id="{943A92CF-1C76-8C15-C1B9-C22C935446AD}"/>
                </a:ext>
              </a:extLst>
            </p:cNvPr>
            <p:cNvSpPr/>
            <p:nvPr/>
          </p:nvSpPr>
          <p:spPr>
            <a:xfrm>
              <a:off x="8452146" y="3866940"/>
              <a:ext cx="80010" cy="80010"/>
            </a:xfrm>
            <a:prstGeom prst="ellipse">
              <a:avLst/>
            </a:prstGeom>
            <a:solidFill>
              <a:srgbClr val="D9B05B"/>
            </a:solidFill>
            <a:ln>
              <a:solidFill>
                <a:srgbClr val="F3E4CA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  <p:sp>
          <p:nvSpPr>
            <p:cNvPr id="23" name="Ellips 22">
              <a:extLst>
                <a:ext uri="{FF2B5EF4-FFF2-40B4-BE49-F238E27FC236}">
                  <a16:creationId xmlns:a16="http://schemas.microsoft.com/office/drawing/2014/main" id="{38360AF4-D4A5-B212-519A-71C4995D7370}"/>
                </a:ext>
              </a:extLst>
            </p:cNvPr>
            <p:cNvSpPr/>
            <p:nvPr/>
          </p:nvSpPr>
          <p:spPr>
            <a:xfrm>
              <a:off x="7830148" y="3946950"/>
              <a:ext cx="80010" cy="80010"/>
            </a:xfrm>
            <a:prstGeom prst="ellipse">
              <a:avLst/>
            </a:prstGeom>
            <a:solidFill>
              <a:srgbClr val="D9B05B"/>
            </a:solidFill>
            <a:ln>
              <a:solidFill>
                <a:srgbClr val="F3E4CA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endParaRPr>
            </a:p>
          </p:txBody>
        </p:sp>
      </p:grpSp>
      <p:sp>
        <p:nvSpPr>
          <p:cNvPr id="13" name="textruta 12">
            <a:extLst>
              <a:ext uri="{FF2B5EF4-FFF2-40B4-BE49-F238E27FC236}">
                <a16:creationId xmlns:a16="http://schemas.microsoft.com/office/drawing/2014/main" id="{8273C590-32A4-4650-D43B-328E66FAA49C}"/>
              </a:ext>
            </a:extLst>
          </p:cNvPr>
          <p:cNvSpPr txBox="1"/>
          <p:nvPr/>
        </p:nvSpPr>
        <p:spPr>
          <a:xfrm>
            <a:off x="9523527" y="6391358"/>
            <a:ext cx="2668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Aptos" panose="020B0004020202020204" pitchFamily="34" charset="0"/>
                <a:cs typeface="+mn-cs"/>
              </a:rPr>
              <a:t>Källa: Skolverket och SCB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Aptos" panose="020B0004020202020204" pitchFamily="34" charset="0"/>
                <a:cs typeface="+mn-cs"/>
              </a:rPr>
              <a:t>Databas: </a:t>
            </a:r>
            <a:r>
              <a:rPr kumimoji="0" lang="sv-SE" sz="9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Aptos" panose="020B0004020202020204" pitchFamily="34" charset="0"/>
                <a:cs typeface="+mn-cs"/>
              </a:rPr>
              <a:t>Kollada</a:t>
            </a:r>
            <a:r>
              <a:rPr kumimoji="0" lang="sv-SE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Aptos" panose="020B0004020202020204" pitchFamily="34" charset="0"/>
                <a:cs typeface="+mn-cs"/>
              </a:rPr>
              <a:t> och Statistikdatabasen, SCB</a:t>
            </a:r>
            <a:endParaRPr kumimoji="0" lang="sv-SE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sp>
        <p:nvSpPr>
          <p:cNvPr id="14" name="Rubrik 1">
            <a:extLst>
              <a:ext uri="{FF2B5EF4-FFF2-40B4-BE49-F238E27FC236}">
                <a16:creationId xmlns:a16="http://schemas.microsoft.com/office/drawing/2014/main" id="{BB848EEB-5067-9048-3B6B-FA09FF4530F0}"/>
              </a:ext>
            </a:extLst>
          </p:cNvPr>
          <p:cNvSpPr txBox="1">
            <a:spLocks/>
          </p:cNvSpPr>
          <p:nvPr/>
        </p:nvSpPr>
        <p:spPr>
          <a:xfrm>
            <a:off x="838200" y="945419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4400" b="0" i="0" u="none" strike="noStrike" kern="1200" cap="all" spc="0" normalizeH="0" baseline="0" noProof="0">
                <a:ln>
                  <a:noFill/>
                </a:ln>
                <a:solidFill>
                  <a:srgbClr val="557D2D"/>
                </a:solidFill>
                <a:effectLst/>
                <a:uLnTx/>
                <a:uFillTx/>
                <a:latin typeface="Century Gothic"/>
                <a:ea typeface="+mj-ea"/>
                <a:cs typeface="+mj-cs"/>
              </a:rPr>
              <a:t>Vilka finns vi </a:t>
            </a:r>
            <a:br>
              <a:rPr kumimoji="0" lang="sv-SE" sz="4400" b="0" i="0" u="none" strike="noStrike" kern="1200" cap="all" spc="0" normalizeH="0" baseline="0" noProof="0">
                <a:ln>
                  <a:noFill/>
                </a:ln>
                <a:solidFill>
                  <a:srgbClr val="557D2D"/>
                </a:solidFill>
                <a:effectLst/>
                <a:uLnTx/>
                <a:uFillTx/>
                <a:latin typeface="Century Gothic"/>
                <a:ea typeface="+mj-ea"/>
                <a:cs typeface="+mj-cs"/>
              </a:rPr>
            </a:br>
            <a:r>
              <a:rPr kumimoji="0" lang="sv-SE" sz="4400" b="0" i="0" u="none" strike="noStrike" kern="1200" cap="all" spc="0" normalizeH="0" baseline="0" noProof="0">
                <a:ln>
                  <a:noFill/>
                </a:ln>
                <a:solidFill>
                  <a:srgbClr val="557D2D"/>
                </a:solidFill>
                <a:effectLst/>
                <a:uLnTx/>
                <a:uFillTx/>
                <a:latin typeface="Century Gothic"/>
                <a:ea typeface="+mj-ea"/>
                <a:cs typeface="+mj-cs"/>
              </a:rPr>
              <a:t>till för?</a:t>
            </a:r>
          </a:p>
        </p:txBody>
      </p:sp>
      <p:sp>
        <p:nvSpPr>
          <p:cNvPr id="24" name="Platshållare för innehåll 2">
            <a:extLst>
              <a:ext uri="{FF2B5EF4-FFF2-40B4-BE49-F238E27FC236}">
                <a16:creationId xmlns:a16="http://schemas.microsoft.com/office/drawing/2014/main" id="{DC9EEF6E-BCC2-0ED2-E868-4D4313C42A0D}"/>
              </a:ext>
            </a:extLst>
          </p:cNvPr>
          <p:cNvSpPr txBox="1">
            <a:spLocks/>
          </p:cNvSpPr>
          <p:nvPr/>
        </p:nvSpPr>
        <p:spPr>
          <a:xfrm>
            <a:off x="8559549" y="3894500"/>
            <a:ext cx="3208604" cy="10043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Ca. 9 000 unga </a:t>
            </a:r>
            <a:br>
              <a:rPr kumimoji="0" lang="sv-SE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</a:br>
            <a:r>
              <a:rPr kumimoji="0" lang="sv-SE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i 20 gymnasieskolor</a:t>
            </a:r>
          </a:p>
        </p:txBody>
      </p:sp>
      <p:sp>
        <p:nvSpPr>
          <p:cNvPr id="1033" name="Platshållare för innehåll 2">
            <a:extLst>
              <a:ext uri="{FF2B5EF4-FFF2-40B4-BE49-F238E27FC236}">
                <a16:creationId xmlns:a16="http://schemas.microsoft.com/office/drawing/2014/main" id="{C9B069C6-C83D-9C7C-9AFA-22E4C639FA3E}"/>
              </a:ext>
            </a:extLst>
          </p:cNvPr>
          <p:cNvSpPr txBox="1">
            <a:spLocks/>
          </p:cNvSpPr>
          <p:nvPr/>
        </p:nvSpPr>
        <p:spPr>
          <a:xfrm>
            <a:off x="9285730" y="2997492"/>
            <a:ext cx="2474653" cy="10770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Ca. 31 000 barn </a:t>
            </a:r>
            <a:br>
              <a:rPr kumimoji="0" lang="sv-SE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</a:br>
            <a:r>
              <a:rPr kumimoji="0" lang="sv-SE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i 129 grundskolor</a:t>
            </a:r>
          </a:p>
        </p:txBody>
      </p:sp>
      <p:sp>
        <p:nvSpPr>
          <p:cNvPr id="1034" name="Platshållare för innehåll 2">
            <a:extLst>
              <a:ext uri="{FF2B5EF4-FFF2-40B4-BE49-F238E27FC236}">
                <a16:creationId xmlns:a16="http://schemas.microsoft.com/office/drawing/2014/main" id="{E1136092-4D92-06E5-F7ED-62DC7A986EE4}"/>
              </a:ext>
            </a:extLst>
          </p:cNvPr>
          <p:cNvSpPr txBox="1">
            <a:spLocks/>
          </p:cNvSpPr>
          <p:nvPr/>
        </p:nvSpPr>
        <p:spPr>
          <a:xfrm>
            <a:off x="9543272" y="1954863"/>
            <a:ext cx="2209617" cy="11795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Ca. 13 000 barn</a:t>
            </a:r>
            <a:br>
              <a:rPr kumimoji="0" lang="sv-SE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</a:br>
            <a:r>
              <a:rPr kumimoji="0" lang="sv-SE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i 143 förskolor</a:t>
            </a:r>
          </a:p>
        </p:txBody>
      </p:sp>
      <p:pic>
        <p:nvPicPr>
          <p:cNvPr id="1370" name="Bildobjekt 1369" descr="En bild som visar Människoansikte, person, leende, klädsel&#10;&#10;Automatiskt genererad beskrivning">
            <a:extLst>
              <a:ext uri="{FF2B5EF4-FFF2-40B4-BE49-F238E27FC236}">
                <a16:creationId xmlns:a16="http://schemas.microsoft.com/office/drawing/2014/main" id="{14E12F5D-7103-E742-BB93-D93304195CD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09087" y="3508572"/>
            <a:ext cx="2838208" cy="3368571"/>
          </a:xfrm>
          <a:prstGeom prst="rect">
            <a:avLst/>
          </a:prstGeom>
        </p:spPr>
      </p:pic>
      <p:pic>
        <p:nvPicPr>
          <p:cNvPr id="1376" name="Bildobjekt 1375" descr="En bild som visar Människoansikte, person, klädsel, leende&#10;&#10;Automatiskt genererad beskrivning">
            <a:extLst>
              <a:ext uri="{FF2B5EF4-FFF2-40B4-BE49-F238E27FC236}">
                <a16:creationId xmlns:a16="http://schemas.microsoft.com/office/drawing/2014/main" id="{43561D42-B903-B5E5-F352-BE906C16077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271666" y="4405907"/>
            <a:ext cx="3454260" cy="2461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7403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D9212B9-93E6-8DBA-FAA1-C6824BB4DB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9013"/>
            <a:ext cx="3932237" cy="2026749"/>
          </a:xfrm>
        </p:spPr>
        <p:txBody>
          <a:bodyPr anchor="b">
            <a:normAutofit/>
          </a:bodyPr>
          <a:lstStyle/>
          <a:p>
            <a:r>
              <a:rPr lang="sv-SE"/>
              <a:t>Hur mår våra barn och unga?</a:t>
            </a:r>
          </a:p>
        </p:txBody>
      </p:sp>
      <p:pic>
        <p:nvPicPr>
          <p:cNvPr id="5" name="Platshållare för innehåll 4">
            <a:extLst>
              <a:ext uri="{FF2B5EF4-FFF2-40B4-BE49-F238E27FC236}">
                <a16:creationId xmlns:a16="http://schemas.microsoft.com/office/drawing/2014/main" id="{32431390-BB65-3DCE-70A9-FD1E627634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180012" y="659934"/>
            <a:ext cx="6172200" cy="2684906"/>
          </a:xfrm>
          <a:noFill/>
        </p:spPr>
      </p:pic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E25AE54A-A1B5-7FD0-AF77-162D26F3B8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174023"/>
            <a:ext cx="3932237" cy="2694964"/>
          </a:xfrm>
        </p:spPr>
        <p:txBody>
          <a:bodyPr>
            <a:normAutofit lnSpcReduction="10000"/>
          </a:bodyPr>
          <a:lstStyle/>
          <a:p>
            <a:pPr algn="r"/>
            <a:r>
              <a:rPr lang="en-US" sz="2800"/>
              <a:t>De </a:t>
            </a:r>
            <a:r>
              <a:rPr lang="en-US" sz="2800" err="1"/>
              <a:t>allra</a:t>
            </a:r>
            <a:r>
              <a:rPr lang="en-US" sz="2800"/>
              <a:t> </a:t>
            </a:r>
            <a:r>
              <a:rPr lang="en-US" sz="2800" err="1"/>
              <a:t>flesta</a:t>
            </a:r>
            <a:r>
              <a:rPr lang="en-US" sz="2800"/>
              <a:t> </a:t>
            </a:r>
          </a:p>
          <a:p>
            <a:pPr algn="r"/>
            <a:r>
              <a:rPr lang="en-US" sz="2800" err="1"/>
              <a:t>upplever</a:t>
            </a:r>
            <a:r>
              <a:rPr lang="en-US" sz="2800"/>
              <a:t> </a:t>
            </a:r>
            <a:r>
              <a:rPr lang="en-US" sz="2800" err="1"/>
              <a:t>att</a:t>
            </a:r>
            <a:r>
              <a:rPr lang="en-US" sz="2800"/>
              <a:t> </a:t>
            </a:r>
          </a:p>
          <a:p>
            <a:pPr algn="r"/>
            <a:r>
              <a:rPr lang="en-US" sz="2800"/>
              <a:t>de </a:t>
            </a:r>
            <a:r>
              <a:rPr lang="en-US" sz="2800" err="1"/>
              <a:t>mår</a:t>
            </a:r>
            <a:r>
              <a:rPr lang="en-US" sz="2800"/>
              <a:t> bra.</a:t>
            </a:r>
          </a:p>
          <a:p>
            <a:pPr algn="r"/>
            <a:endParaRPr lang="en-US" sz="2800"/>
          </a:p>
          <a:p>
            <a:pPr algn="r"/>
            <a:r>
              <a:rPr lang="en-US" sz="2800"/>
              <a:t>Men…</a:t>
            </a:r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FB2BB182-C4D9-2BB4-8C44-51ED3C0132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0012" y="3344840"/>
            <a:ext cx="6172200" cy="2634120"/>
          </a:xfrm>
          <a:prstGeom prst="rect">
            <a:avLst/>
          </a:prstGeom>
        </p:spPr>
      </p:pic>
      <p:sp>
        <p:nvSpPr>
          <p:cNvPr id="8" name="textruta 7">
            <a:extLst>
              <a:ext uri="{FF2B5EF4-FFF2-40B4-BE49-F238E27FC236}">
                <a16:creationId xmlns:a16="http://schemas.microsoft.com/office/drawing/2014/main" id="{752710D5-5AF7-2440-B9D1-16987C02A365}"/>
              </a:ext>
            </a:extLst>
          </p:cNvPr>
          <p:cNvSpPr txBox="1"/>
          <p:nvPr/>
        </p:nvSpPr>
        <p:spPr>
          <a:xfrm>
            <a:off x="9438739" y="6198066"/>
            <a:ext cx="1913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Källa: CAN 2022</a:t>
            </a:r>
          </a:p>
        </p:txBody>
      </p:sp>
      <p:pic>
        <p:nvPicPr>
          <p:cNvPr id="11" name="Bildobjekt 10">
            <a:extLst>
              <a:ext uri="{FF2B5EF4-FFF2-40B4-BE49-F238E27FC236}">
                <a16:creationId xmlns:a16="http://schemas.microsoft.com/office/drawing/2014/main" id="{E1A05C8F-820A-B07A-5857-331F4444B5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979228">
            <a:off x="652898" y="3414795"/>
            <a:ext cx="1899433" cy="2634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425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D9212B9-93E6-8DBA-FAA1-C6824BB4DB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9013"/>
            <a:ext cx="3932237" cy="2026749"/>
          </a:xfrm>
        </p:spPr>
        <p:txBody>
          <a:bodyPr anchor="b">
            <a:normAutofit/>
          </a:bodyPr>
          <a:lstStyle/>
          <a:p>
            <a:r>
              <a:rPr lang="sv-SE"/>
              <a:t>Hur mår våra barn och unga?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E25AE54A-A1B5-7FD0-AF77-162D26F3B8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174023"/>
            <a:ext cx="3932237" cy="2694964"/>
          </a:xfrm>
        </p:spPr>
        <p:txBody>
          <a:bodyPr>
            <a:normAutofit lnSpcReduction="10000"/>
          </a:bodyPr>
          <a:lstStyle/>
          <a:p>
            <a:pPr algn="r"/>
            <a:r>
              <a:rPr lang="en-US" sz="2800"/>
              <a:t>De </a:t>
            </a:r>
            <a:r>
              <a:rPr lang="en-US" sz="2800" err="1"/>
              <a:t>allra</a:t>
            </a:r>
            <a:r>
              <a:rPr lang="en-US" sz="2800"/>
              <a:t> </a:t>
            </a:r>
            <a:r>
              <a:rPr lang="en-US" sz="2800" err="1"/>
              <a:t>flesta</a:t>
            </a:r>
            <a:r>
              <a:rPr lang="en-US" sz="2800"/>
              <a:t> </a:t>
            </a:r>
          </a:p>
          <a:p>
            <a:pPr algn="r"/>
            <a:r>
              <a:rPr lang="en-US" sz="2800" err="1"/>
              <a:t>upplever</a:t>
            </a:r>
            <a:r>
              <a:rPr lang="en-US" sz="2800"/>
              <a:t> </a:t>
            </a:r>
            <a:r>
              <a:rPr lang="en-US" sz="2800" err="1"/>
              <a:t>att</a:t>
            </a:r>
            <a:r>
              <a:rPr lang="en-US" sz="2800"/>
              <a:t> </a:t>
            </a:r>
          </a:p>
          <a:p>
            <a:pPr algn="r"/>
            <a:r>
              <a:rPr lang="en-US" sz="2800"/>
              <a:t>de </a:t>
            </a:r>
            <a:r>
              <a:rPr lang="en-US" sz="2800" err="1"/>
              <a:t>mår</a:t>
            </a:r>
            <a:r>
              <a:rPr lang="en-US" sz="2800"/>
              <a:t> bra.</a:t>
            </a:r>
          </a:p>
          <a:p>
            <a:pPr algn="r"/>
            <a:endParaRPr lang="en-US" sz="2800"/>
          </a:p>
          <a:p>
            <a:pPr algn="r"/>
            <a:r>
              <a:rPr lang="en-US" sz="2800"/>
              <a:t>Men…</a:t>
            </a:r>
          </a:p>
        </p:txBody>
      </p:sp>
      <p:sp>
        <p:nvSpPr>
          <p:cNvPr id="8" name="textruta 7">
            <a:extLst>
              <a:ext uri="{FF2B5EF4-FFF2-40B4-BE49-F238E27FC236}">
                <a16:creationId xmlns:a16="http://schemas.microsoft.com/office/drawing/2014/main" id="{752710D5-5AF7-2440-B9D1-16987C02A365}"/>
              </a:ext>
            </a:extLst>
          </p:cNvPr>
          <p:cNvSpPr txBox="1"/>
          <p:nvPr/>
        </p:nvSpPr>
        <p:spPr>
          <a:xfrm>
            <a:off x="9438739" y="6198066"/>
            <a:ext cx="1913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Källa: CAN 2022</a:t>
            </a:r>
          </a:p>
        </p:txBody>
      </p:sp>
      <p:pic>
        <p:nvPicPr>
          <p:cNvPr id="11" name="Bildobjekt 10">
            <a:extLst>
              <a:ext uri="{FF2B5EF4-FFF2-40B4-BE49-F238E27FC236}">
                <a16:creationId xmlns:a16="http://schemas.microsoft.com/office/drawing/2014/main" id="{E1A05C8F-820A-B07A-5857-331F4444B5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979228">
            <a:off x="652898" y="3414795"/>
            <a:ext cx="1899433" cy="2634120"/>
          </a:xfrm>
          <a:prstGeom prst="rect">
            <a:avLst/>
          </a:prstGeom>
        </p:spPr>
      </p:pic>
      <p:pic>
        <p:nvPicPr>
          <p:cNvPr id="6" name="Platshållare för innehåll 5">
            <a:extLst>
              <a:ext uri="{FF2B5EF4-FFF2-40B4-BE49-F238E27FC236}">
                <a16:creationId xmlns:a16="http://schemas.microsoft.com/office/drawing/2014/main" id="{F1B13DA7-ED78-68C9-7CF6-68082C95A6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182525" y="688585"/>
            <a:ext cx="6169687" cy="2627604"/>
          </a:xfrm>
          <a:prstGeom prst="rect">
            <a:avLst/>
          </a:prstGeom>
        </p:spPr>
      </p:pic>
      <p:pic>
        <p:nvPicPr>
          <p:cNvPr id="9" name="Bildobjekt 8">
            <a:extLst>
              <a:ext uri="{FF2B5EF4-FFF2-40B4-BE49-F238E27FC236}">
                <a16:creationId xmlns:a16="http://schemas.microsoft.com/office/drawing/2014/main" id="{1A9F2AEA-AA0D-AE8D-70C1-D1B3757181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82525" y="3440277"/>
            <a:ext cx="6169687" cy="263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618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4">
            <a:extLst>
              <a:ext uri="{FF2B5EF4-FFF2-40B4-BE49-F238E27FC236}">
                <a16:creationId xmlns:a16="http://schemas.microsoft.com/office/drawing/2014/main" id="{AD85E7A0-E3A7-8EF5-E998-404CA3A84A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2964"/>
            <a:ext cx="10515600" cy="1325563"/>
          </a:xfrm>
        </p:spPr>
        <p:txBody>
          <a:bodyPr anchor="ctr">
            <a:normAutofit/>
          </a:bodyPr>
          <a:lstStyle/>
          <a:p>
            <a:r>
              <a:rPr lang="sv-SE"/>
              <a:t>”Prata </a:t>
            </a:r>
            <a:r>
              <a:rPr lang="sv-SE" b="1"/>
              <a:t>med</a:t>
            </a:r>
            <a:r>
              <a:rPr lang="sv-SE"/>
              <a:t> oss – inte </a:t>
            </a:r>
            <a:r>
              <a:rPr lang="sv-SE" b="1"/>
              <a:t>om</a:t>
            </a:r>
            <a:r>
              <a:rPr lang="sv-SE"/>
              <a:t> oss”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18BB427C-D360-319A-CA11-D87BAAC69F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2403464"/>
            <a:ext cx="6907307" cy="3997336"/>
          </a:xfrm>
        </p:spPr>
        <p:txBody>
          <a:bodyPr/>
          <a:lstStyle/>
          <a:p>
            <a:pPr marL="0" indent="0">
              <a:buNone/>
            </a:pPr>
            <a:endParaRPr lang="en-US" i="1"/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“Vi </a:t>
            </a:r>
            <a:r>
              <a:rPr kumimoji="0" lang="en-US" sz="2800" b="0" i="1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är</a:t>
            </a:r>
            <a:r>
              <a:rPr kumimoji="0" lang="en-US" sz="28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 </a:t>
            </a:r>
            <a:r>
              <a:rPr kumimoji="0" lang="en-US" sz="2800" b="0" i="1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trötta</a:t>
            </a:r>
            <a:r>
              <a:rPr kumimoji="0" lang="en-US" sz="28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 på </a:t>
            </a:r>
            <a:r>
              <a:rPr kumimoji="0" lang="en-US" sz="2800" b="0" i="1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att</a:t>
            </a:r>
            <a:r>
              <a:rPr kumimoji="0" lang="en-US" sz="28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 </a:t>
            </a:r>
            <a:r>
              <a:rPr kumimoji="0" lang="en-US" sz="2800" b="0" i="1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höra</a:t>
            </a:r>
            <a:r>
              <a:rPr kumimoji="0" lang="en-US" sz="28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 er </a:t>
            </a:r>
            <a:r>
              <a:rPr kumimoji="0" lang="en-US" sz="2800" b="0" i="1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vuxna</a:t>
            </a:r>
            <a:r>
              <a:rPr kumimoji="0" lang="en-US" sz="28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 prata om </a:t>
            </a:r>
            <a:r>
              <a:rPr kumimoji="0" lang="en-US" sz="2800" b="0" i="1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hur</a:t>
            </a:r>
            <a:r>
              <a:rPr kumimoji="0" lang="en-US" sz="28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 </a:t>
            </a:r>
            <a:r>
              <a:rPr kumimoji="0" lang="en-US" sz="2800" b="0" i="1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dåligt</a:t>
            </a:r>
            <a:r>
              <a:rPr kumimoji="0" lang="en-US" sz="28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 vi </a:t>
            </a:r>
            <a:r>
              <a:rPr kumimoji="0" lang="en-US" sz="2800" b="0" i="1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mår</a:t>
            </a:r>
            <a:r>
              <a:rPr kumimoji="0" lang="en-US" sz="28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. Vi </a:t>
            </a:r>
            <a:r>
              <a:rPr kumimoji="0" lang="en-US" sz="2800" b="0" i="1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vill</a:t>
            </a:r>
            <a:r>
              <a:rPr kumimoji="0" lang="en-US" sz="28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 </a:t>
            </a:r>
            <a:r>
              <a:rPr kumimoji="0" lang="en-US" sz="2800" b="0" i="1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veta</a:t>
            </a:r>
            <a:r>
              <a:rPr kumimoji="0" lang="en-US" sz="28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 </a:t>
            </a:r>
            <a:r>
              <a:rPr kumimoji="0" lang="en-US" sz="2800" b="0" i="1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hur</a:t>
            </a:r>
            <a:r>
              <a:rPr kumimoji="0" lang="en-US" sz="28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 vi </a:t>
            </a:r>
            <a:r>
              <a:rPr kumimoji="0" lang="en-US" sz="2800" b="0" i="1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kan</a:t>
            </a:r>
            <a:r>
              <a:rPr kumimoji="0" lang="en-US" sz="28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 </a:t>
            </a:r>
            <a:r>
              <a:rPr kumimoji="0" lang="en-US" sz="2800" b="0" i="1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göra</a:t>
            </a:r>
            <a:r>
              <a:rPr kumimoji="0" lang="en-US" sz="28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 för </a:t>
            </a:r>
            <a:r>
              <a:rPr kumimoji="0" lang="en-US" sz="2800" b="0" i="1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att</a:t>
            </a:r>
            <a:r>
              <a:rPr kumimoji="0" lang="en-US" sz="28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 </a:t>
            </a:r>
            <a:r>
              <a:rPr kumimoji="0" lang="en-US" sz="2800" b="0" i="1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må</a:t>
            </a:r>
            <a:r>
              <a:rPr kumimoji="0" lang="en-US" sz="28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 bra, </a:t>
            </a:r>
            <a:r>
              <a:rPr kumimoji="0" lang="en-US" sz="2800" b="0" i="1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både</a:t>
            </a:r>
            <a:r>
              <a:rPr kumimoji="0" lang="en-US" sz="28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 </a:t>
            </a:r>
            <a:r>
              <a:rPr kumimoji="0" lang="en-US" sz="2800" b="0" i="1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fysiskt</a:t>
            </a:r>
            <a:r>
              <a:rPr kumimoji="0" lang="en-US" sz="28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 och </a:t>
            </a:r>
            <a:r>
              <a:rPr kumimoji="0" lang="en-US" sz="2800" b="0" i="1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psykiskt</a:t>
            </a:r>
            <a:r>
              <a:rPr kumimoji="0" lang="en-US" sz="28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. Vi </a:t>
            </a:r>
            <a:r>
              <a:rPr kumimoji="0" lang="en-US" sz="2800" b="0" i="1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vill</a:t>
            </a:r>
            <a:r>
              <a:rPr kumimoji="0" lang="en-US" sz="28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 </a:t>
            </a:r>
            <a:r>
              <a:rPr kumimoji="0" lang="en-US" sz="2800" b="0" i="1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få</a:t>
            </a:r>
            <a:r>
              <a:rPr kumimoji="0" lang="en-US" sz="28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 </a:t>
            </a:r>
            <a:r>
              <a:rPr kumimoji="0" lang="en-US" sz="2800" b="0" i="1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denna</a:t>
            </a:r>
            <a:r>
              <a:rPr kumimoji="0" lang="en-US" sz="28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 </a:t>
            </a:r>
            <a:r>
              <a:rPr kumimoji="0" lang="en-US" sz="2800" b="0" i="1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kunskap</a:t>
            </a:r>
            <a:r>
              <a:rPr kumimoji="0" lang="en-US" sz="28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 </a:t>
            </a:r>
            <a:r>
              <a:rPr lang="en-US" i="1">
                <a:solidFill>
                  <a:prstClr val="black"/>
                </a:solidFill>
                <a:latin typeface="Avenir Next LT Pro"/>
              </a:rPr>
              <a:t>i </a:t>
            </a:r>
            <a:r>
              <a:rPr kumimoji="0" lang="en-US" sz="2800" b="0" i="1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skolan</a:t>
            </a:r>
            <a:r>
              <a:rPr kumimoji="0" lang="en-US" sz="28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!”</a:t>
            </a:r>
          </a:p>
          <a:p>
            <a:pPr marL="0" indent="0" algn="ctr">
              <a:buNone/>
            </a:pPr>
            <a:endParaRPr lang="en-US" i="1"/>
          </a:p>
        </p:txBody>
      </p:sp>
      <p:sp>
        <p:nvSpPr>
          <p:cNvPr id="15" name="Platshållare för innehåll 14">
            <a:extLst>
              <a:ext uri="{FF2B5EF4-FFF2-40B4-BE49-F238E27FC236}">
                <a16:creationId xmlns:a16="http://schemas.microsoft.com/office/drawing/2014/main" id="{86774516-810E-893E-168B-041767E3C708}"/>
              </a:ext>
            </a:extLst>
          </p:cNvPr>
          <p:cNvSpPr>
            <a:spLocks/>
          </p:cNvSpPr>
          <p:nvPr/>
        </p:nvSpPr>
        <p:spPr>
          <a:xfrm>
            <a:off x="838199" y="2403464"/>
            <a:ext cx="6169269" cy="399733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pic>
        <p:nvPicPr>
          <p:cNvPr id="10" name="Bildobjekt 9">
            <a:extLst>
              <a:ext uri="{FF2B5EF4-FFF2-40B4-BE49-F238E27FC236}">
                <a16:creationId xmlns:a16="http://schemas.microsoft.com/office/drawing/2014/main" id="{966CD398-BABD-8FDA-7667-CCEEBE68AC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9312" y="1753041"/>
            <a:ext cx="5122433" cy="5122433"/>
          </a:xfrm>
          <a:prstGeom prst="rect">
            <a:avLst/>
          </a:prstGeom>
        </p:spPr>
      </p:pic>
      <p:pic>
        <p:nvPicPr>
          <p:cNvPr id="16" name="Platshållare för innehåll 10">
            <a:extLst>
              <a:ext uri="{FF2B5EF4-FFF2-40B4-BE49-F238E27FC236}">
                <a16:creationId xmlns:a16="http://schemas.microsoft.com/office/drawing/2014/main" id="{E48BD965-5BAD-9EBC-7CEB-62739AAB5F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44992" y="2591257"/>
            <a:ext cx="3616747" cy="4284217"/>
          </a:xfrm>
          <a:prstGeom prst="rect">
            <a:avLst/>
          </a:prstGeom>
        </p:spPr>
      </p:pic>
      <p:pic>
        <p:nvPicPr>
          <p:cNvPr id="17" name="Bildobjekt 16">
            <a:extLst>
              <a:ext uri="{FF2B5EF4-FFF2-40B4-BE49-F238E27FC236}">
                <a16:creationId xmlns:a16="http://schemas.microsoft.com/office/drawing/2014/main" id="{1DE93622-763C-99AD-E593-8C93EB9E86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82345" y="3739925"/>
            <a:ext cx="4400635" cy="3135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689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8E528E2-84D8-5157-7212-C40E26521079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80" y="0"/>
            <a:ext cx="13323795" cy="7474323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29701338-5661-1A0E-18EE-E3AC472018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096237"/>
            <a:ext cx="11479420" cy="2852737"/>
          </a:xfrm>
        </p:spPr>
        <p:txBody>
          <a:bodyPr>
            <a:normAutofit fontScale="90000"/>
          </a:bodyPr>
          <a:lstStyle/>
          <a:p>
            <a:br>
              <a:rPr lang="sv-SE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sv-SE" sz="27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Erbjudande</a:t>
            </a:r>
            <a:br>
              <a:rPr lang="sv-SE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sv-SE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Satsning för ungas psykiska hälsa:</a:t>
            </a:r>
            <a:br>
              <a:rPr lang="sv-SE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sv-SE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 syns inte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9091F573-705B-3B3B-B606-C8E1870FFF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49" y="4975962"/>
            <a:ext cx="10781973" cy="1500187"/>
          </a:xfrm>
        </p:spPr>
        <p:txBody>
          <a:bodyPr>
            <a:normAutofit/>
          </a:bodyPr>
          <a:lstStyle/>
          <a:p>
            <a:endParaRPr lang="sv-SE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Bildobjekt 4" descr="En bild som visar Teckensnitt, text, Grafik, grafisk design&#10;&#10;Automatiskt genererad beskrivning">
            <a:extLst>
              <a:ext uri="{FF2B5EF4-FFF2-40B4-BE49-F238E27FC236}">
                <a16:creationId xmlns:a16="http://schemas.microsoft.com/office/drawing/2014/main" id="{146003D4-368B-4602-9507-3BAC1AF5FA5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411" y="408168"/>
            <a:ext cx="2871216" cy="584877"/>
          </a:xfrm>
          <a:prstGeom prst="rect">
            <a:avLst/>
          </a:prstGeom>
        </p:spPr>
      </p:pic>
      <p:pic>
        <p:nvPicPr>
          <p:cNvPr id="12" name="Bildobjekt 5" descr="En bild som visar text, emblem, symbol, logotyp&#10;&#10;Automatiskt genererad beskrivning">
            <a:extLst>
              <a:ext uri="{FF2B5EF4-FFF2-40B4-BE49-F238E27FC236}">
                <a16:creationId xmlns:a16="http://schemas.microsoft.com/office/drawing/2014/main" id="{F48468AD-077F-BA26-E40A-B659285256D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9390" y="106743"/>
            <a:ext cx="1333500" cy="1333500"/>
          </a:xfrm>
          <a:prstGeom prst="rect">
            <a:avLst/>
          </a:prstGeom>
        </p:spPr>
      </p:pic>
      <p:pic>
        <p:nvPicPr>
          <p:cNvPr id="14" name="Bildobjekt 6" descr="En bild som visar text, Teckensnitt, Grafik, logotyp&#10;&#10;Automatiskt genererad beskrivning">
            <a:extLst>
              <a:ext uri="{FF2B5EF4-FFF2-40B4-BE49-F238E27FC236}">
                <a16:creationId xmlns:a16="http://schemas.microsoft.com/office/drawing/2014/main" id="{DE20EE34-2863-11B0-1C67-3F2EF47BE63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1880" y="190500"/>
            <a:ext cx="1255633" cy="1232757"/>
          </a:xfrm>
          <a:prstGeom prst="rect">
            <a:avLst/>
          </a:prstGeom>
        </p:spPr>
      </p:pic>
      <p:pic>
        <p:nvPicPr>
          <p:cNvPr id="16" name="Bildobjekt 8" descr="En bild som visar Teckensnitt, vit, Grafik, design&#10;&#10;Automatiskt genererad beskrivning">
            <a:extLst>
              <a:ext uri="{FF2B5EF4-FFF2-40B4-BE49-F238E27FC236}">
                <a16:creationId xmlns:a16="http://schemas.microsoft.com/office/drawing/2014/main" id="{8898C6B8-6B71-269D-0743-F723BC7D654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487" y="301964"/>
            <a:ext cx="2212117" cy="79728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455AF4D-88E0-13DD-5F7E-08E0A7433C8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66119" y="190500"/>
            <a:ext cx="1307687" cy="123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7278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494CC33-710F-952B-CFEB-65550E907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5419"/>
            <a:ext cx="10515600" cy="1325563"/>
          </a:xfrm>
        </p:spPr>
        <p:txBody>
          <a:bodyPr anchor="ctr">
            <a:normAutofit/>
          </a:bodyPr>
          <a:lstStyle/>
          <a:p>
            <a:r>
              <a:rPr lang="sv-SE"/>
              <a:t>Syfte &amp; målgrupp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BCB8AC37-2B20-A353-1FC3-9B5089800E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05919"/>
            <a:ext cx="10515600" cy="39333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v-SE">
                <a:effectLst/>
              </a:rPr>
              <a:t>Skapa förutsättningar för fullföljda studier genom att genomföra insatser som främjar psykisk hälsa och förebygger psykisk ohälsa.</a:t>
            </a:r>
          </a:p>
          <a:p>
            <a:pPr marL="0" indent="0">
              <a:buNone/>
            </a:pPr>
            <a:endParaRPr lang="sv-SE"/>
          </a:p>
          <a:p>
            <a:pPr marL="0" indent="0">
              <a:buNone/>
            </a:pPr>
            <a:r>
              <a:rPr lang="sv-SE"/>
              <a:t>E</a:t>
            </a:r>
            <a:r>
              <a:rPr lang="sv-SE">
                <a:effectLst/>
              </a:rPr>
              <a:t>lever i åk 7 – 9 samt gymnasiet </a:t>
            </a:r>
            <a:r>
              <a:rPr lang="sv-SE"/>
              <a:t>och </a:t>
            </a:r>
            <a:r>
              <a:rPr lang="sv-SE">
                <a:effectLst/>
              </a:rPr>
              <a:t>unga som omfattas av det kommunala aktivitetsansvaret.</a:t>
            </a:r>
          </a:p>
          <a:p>
            <a:pPr marL="0" indent="0">
              <a:buNone/>
            </a:pPr>
            <a:endParaRPr lang="sv-SE">
              <a:effectLst/>
            </a:endParaRPr>
          </a:p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477477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>
            <a:extLst>
              <a:ext uri="{FF2B5EF4-FFF2-40B4-BE49-F238E27FC236}">
                <a16:creationId xmlns:a16="http://schemas.microsoft.com/office/drawing/2014/main" id="{731642CA-5D8A-C63D-1336-6BC28CADC9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19377"/>
            <a:ext cx="12192000" cy="5438623"/>
          </a:xfrm>
          <a:prstGeom prst="rect">
            <a:avLst/>
          </a:prstGeom>
        </p:spPr>
      </p:pic>
      <p:pic>
        <p:nvPicPr>
          <p:cNvPr id="8" name="Bildobjekt 7">
            <a:extLst>
              <a:ext uri="{FF2B5EF4-FFF2-40B4-BE49-F238E27FC236}">
                <a16:creationId xmlns:a16="http://schemas.microsoft.com/office/drawing/2014/main" id="{5A2F60B6-18C8-7587-26CC-CC58B9960C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68682" y="108150"/>
            <a:ext cx="1255885" cy="1231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3477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VÅRDSAMVERKAN SKARABORG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F3687"/>
      </a:accent1>
      <a:accent2>
        <a:srgbClr val="4665D4"/>
      </a:accent2>
      <a:accent3>
        <a:srgbClr val="D4765B"/>
      </a:accent3>
      <a:accent4>
        <a:srgbClr val="85D431"/>
      </a:accent4>
      <a:accent5>
        <a:srgbClr val="588726"/>
      </a:accent5>
      <a:accent6>
        <a:srgbClr val="FFFFFF"/>
      </a:accent6>
      <a:hlink>
        <a:srgbClr val="0563C1"/>
      </a:hlink>
      <a:folHlink>
        <a:srgbClr val="954F72"/>
      </a:folHlink>
    </a:clrScheme>
    <a:fontScheme name="VÅRDSAMVERKAN 1">
      <a:majorFont>
        <a:latin typeface="Tahoma"/>
        <a:ea typeface=""/>
        <a:cs typeface=""/>
      </a:majorFont>
      <a:minorFont>
        <a:latin typeface="Gadug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årdsamverkan Skaraborg PPT MALL.pptx" id="{D268C8DB-7C6A-4DF7-B8E6-0CBB37550C05}" vid="{5A9C8D18-C79A-416D-85DF-5FC9E67273EF}"/>
    </a:ext>
  </a:extLst>
</a:theme>
</file>

<file path=ppt/theme/theme2.xml><?xml version="1.0" encoding="utf-8"?>
<a:theme xmlns:a="http://schemas.openxmlformats.org/drawingml/2006/main" name="2_Tema Skaraborgs kommunalförbund 2023">
  <a:themeElements>
    <a:clrScheme name="Skaraborgs Kommunalförbund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557D2D"/>
      </a:accent1>
      <a:accent2>
        <a:srgbClr val="851C4E"/>
      </a:accent2>
      <a:accent3>
        <a:srgbClr val="CC971F"/>
      </a:accent3>
      <a:accent4>
        <a:srgbClr val="005E6F"/>
      </a:accent4>
      <a:accent5>
        <a:srgbClr val="5E3B2C"/>
      </a:accent5>
      <a:accent6>
        <a:srgbClr val="9D9E9F"/>
      </a:accent6>
      <a:hlink>
        <a:srgbClr val="557D2D"/>
      </a:hlink>
      <a:folHlink>
        <a:srgbClr val="5E3B2C"/>
      </a:folHlink>
    </a:clrScheme>
    <a:fontScheme name="Kommunalförbundet">
      <a:majorFont>
        <a:latin typeface="Century Gothic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point 2023" id="{5D289A46-28EC-4B39-ABC8-58F27EAC52DD}" vid="{83C6E24C-13D5-492F-B09F-F684659BB908}"/>
    </a:ext>
  </a:extLst>
</a:theme>
</file>

<file path=ppt/theme/theme3.xml><?xml version="1.0" encoding="utf-8"?>
<a:theme xmlns:a="http://schemas.openxmlformats.org/drawingml/2006/main" name="1_Tema Skaraborgs kommunalförbund 2023">
  <a:themeElements>
    <a:clrScheme name="Skaraborgs Kommunalförbund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557D2D"/>
      </a:accent1>
      <a:accent2>
        <a:srgbClr val="851C4E"/>
      </a:accent2>
      <a:accent3>
        <a:srgbClr val="CC971F"/>
      </a:accent3>
      <a:accent4>
        <a:srgbClr val="005E6F"/>
      </a:accent4>
      <a:accent5>
        <a:srgbClr val="5E3B2C"/>
      </a:accent5>
      <a:accent6>
        <a:srgbClr val="9D9E9F"/>
      </a:accent6>
      <a:hlink>
        <a:srgbClr val="557D2D"/>
      </a:hlink>
      <a:folHlink>
        <a:srgbClr val="5E3B2C"/>
      </a:folHlink>
    </a:clrScheme>
    <a:fontScheme name="Kommunalförbundet">
      <a:majorFont>
        <a:latin typeface="Century Gothic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point 2023" id="{9726FF18-55B5-45FD-9C2D-E1E97DA4854A}" vid="{EA715CE1-C120-4D3C-A629-4EB902F49794}"/>
    </a:ext>
  </a:extLst>
</a:theme>
</file>

<file path=ppt/theme/theme4.xml><?xml version="1.0" encoding="utf-8"?>
<a:theme xmlns:a="http://schemas.openxmlformats.org/drawingml/2006/main" name="Innehåll">
  <a:themeElements>
    <a:clrScheme name="Egen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A500"/>
      </a:accent1>
      <a:accent2>
        <a:srgbClr val="008737"/>
      </a:accent2>
      <a:accent3>
        <a:srgbClr val="006E32"/>
      </a:accent3>
      <a:accent4>
        <a:srgbClr val="FFCD00"/>
      </a:accent4>
      <a:accent5>
        <a:srgbClr val="E63212"/>
      </a:accent5>
      <a:accent6>
        <a:srgbClr val="F59C00"/>
      </a:accent6>
      <a:hlink>
        <a:srgbClr val="009AD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Vitt tema">
  <a:themeElements>
    <a:clrScheme name="Kommunalförbundet 2023">
      <a:dk1>
        <a:sysClr val="windowText" lastClr="000000"/>
      </a:dk1>
      <a:lt1>
        <a:sysClr val="window" lastClr="FFFFFF"/>
      </a:lt1>
      <a:dk2>
        <a:srgbClr val="557D2D"/>
      </a:dk2>
      <a:lt2>
        <a:srgbClr val="E7E6E6"/>
      </a:lt2>
      <a:accent1>
        <a:srgbClr val="557D2D"/>
      </a:accent1>
      <a:accent2>
        <a:srgbClr val="851C4E"/>
      </a:accent2>
      <a:accent3>
        <a:srgbClr val="CC971F"/>
      </a:accent3>
      <a:accent4>
        <a:srgbClr val="005E6F"/>
      </a:accent4>
      <a:accent5>
        <a:srgbClr val="5E3B2C"/>
      </a:accent5>
      <a:accent6>
        <a:srgbClr val="9D9E9F"/>
      </a:accent6>
      <a:hlink>
        <a:srgbClr val="005E6F"/>
      </a:hlink>
      <a:folHlink>
        <a:srgbClr val="851C4E"/>
      </a:folHlink>
    </a:clrScheme>
    <a:fontScheme name="Kommunalförbundet">
      <a:majorFont>
        <a:latin typeface="Century Gothic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point Mirandas förslag" id="{6B6D018A-45C4-4F88-83CC-7BF0AE426645}" vid="{AB45937A-89D2-478A-A136-2417BA6D361F}"/>
    </a:ext>
  </a:extLst>
</a:theme>
</file>

<file path=ppt/theme/theme6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Vårdsamverkan Skaraborg_MALL – Powerpoint-presentation (1)</Template>
  <TotalTime>0</TotalTime>
  <Words>463</Words>
  <Application>Microsoft Office PowerPoint</Application>
  <PresentationFormat>Bredbild</PresentationFormat>
  <Paragraphs>116</Paragraphs>
  <Slides>18</Slides>
  <Notes>13</Notes>
  <HiddenSlides>0</HiddenSlides>
  <MMClips>0</MMClips>
  <ScaleCrop>false</ScaleCrop>
  <HeadingPairs>
    <vt:vector size="6" baseType="variant">
      <vt:variant>
        <vt:lpstr>Använt teckensnitt</vt:lpstr>
      </vt:variant>
      <vt:variant>
        <vt:i4>9</vt:i4>
      </vt:variant>
      <vt:variant>
        <vt:lpstr>Tema</vt:lpstr>
      </vt:variant>
      <vt:variant>
        <vt:i4>5</vt:i4>
      </vt:variant>
      <vt:variant>
        <vt:lpstr>Bildrubriker</vt:lpstr>
      </vt:variant>
      <vt:variant>
        <vt:i4>18</vt:i4>
      </vt:variant>
    </vt:vector>
  </HeadingPairs>
  <TitlesOfParts>
    <vt:vector size="32" baseType="lpstr">
      <vt:lpstr>Arial</vt:lpstr>
      <vt:lpstr>Avenir Next LT Pro</vt:lpstr>
      <vt:lpstr>Calibri</vt:lpstr>
      <vt:lpstr>Century Gothic</vt:lpstr>
      <vt:lpstr>Gadugi</vt:lpstr>
      <vt:lpstr>Memphis</vt:lpstr>
      <vt:lpstr>Memphis Light</vt:lpstr>
      <vt:lpstr>Memphis Medium</vt:lpstr>
      <vt:lpstr>Tahoma</vt:lpstr>
      <vt:lpstr>Office-tema</vt:lpstr>
      <vt:lpstr>2_Tema Skaraborgs kommunalförbund 2023</vt:lpstr>
      <vt:lpstr>1_Tema Skaraborgs kommunalförbund 2023</vt:lpstr>
      <vt:lpstr>Innehåll</vt:lpstr>
      <vt:lpstr>Vitt tema</vt:lpstr>
      <vt:lpstr>Det syns inte</vt:lpstr>
      <vt:lpstr>Ungas psykiska hälsa – Det syns inte </vt:lpstr>
      <vt:lpstr>PowerPoint-presentation</vt:lpstr>
      <vt:lpstr>Hur mår våra barn och unga?</vt:lpstr>
      <vt:lpstr>Hur mår våra barn och unga?</vt:lpstr>
      <vt:lpstr>”Prata med oss – inte om oss”</vt:lpstr>
      <vt:lpstr> Erbjudande Satsning för ungas psykiska hälsa: Det syns inte</vt:lpstr>
      <vt:lpstr>Syfte &amp; målgrupp</vt:lpstr>
      <vt:lpstr>PowerPoint-presentation</vt:lpstr>
      <vt:lpstr>PowerPoint-presentation</vt:lpstr>
      <vt:lpstr>Stort intresse!</vt:lpstr>
      <vt:lpstr>deltagande skolor</vt:lpstr>
      <vt:lpstr>utvärdering </vt:lpstr>
      <vt:lpstr>Tillsammans kan vi göra skillnad! </vt:lpstr>
      <vt:lpstr>2024</vt:lpstr>
      <vt:lpstr>PowerPoint-presentation</vt:lpstr>
      <vt:lpstr> Tack för att ni lyssnade!</vt:lpstr>
      <vt:lpstr>Bikupa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Partssamverkanskonferens 2024 9 - Det syns inte</dc:title>
  <dc:creator/>
  <keywords/>
  <lastModifiedBy/>
  <revision>1</revision>
  <dcterms:created xsi:type="dcterms:W3CDTF">2024-03-11T16:10:07.0000000Z</dcterms:created>
  <dcterms:modified xsi:type="dcterms:W3CDTF">2024-03-11T16:14:10.0000000Z</dcterms:modified>
</coreProperties>
</file>