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91" r:id="rId2"/>
    <p:sldMasterId id="2147483735" r:id="rId3"/>
    <p:sldMasterId id="2147483747" r:id="rId4"/>
    <p:sldMasterId id="2147483780" r:id="rId5"/>
  </p:sldMasterIdLst>
  <p:notesMasterIdLst>
    <p:notesMasterId r:id="rId13"/>
  </p:notesMasterIdLst>
  <p:handoutMasterIdLst>
    <p:handoutMasterId r:id="rId14"/>
  </p:handoutMasterIdLst>
  <p:sldIdLst>
    <p:sldId id="273" r:id="rId6"/>
    <p:sldId id="323" r:id="rId7"/>
    <p:sldId id="322" r:id="rId8"/>
    <p:sldId id="321" r:id="rId9"/>
    <p:sldId id="325" r:id="rId10"/>
    <p:sldId id="318" r:id="rId11"/>
    <p:sldId id="309" r:id="rId1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8D8D"/>
    <a:srgbClr val="85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BFE873-9648-48DA-9367-71A6B14B772B}" v="5" dt="2024-03-11T16:14:34.6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notesMaster" Target="notesMasters/notesMaster1.xml" Id="rId13" /><Relationship Type="http://schemas.openxmlformats.org/officeDocument/2006/relationships/tableStyles" Target="tableStyles.xml" Id="rId18" /><Relationship Type="http://schemas.openxmlformats.org/officeDocument/2006/relationships/slideMaster" Target="slideMasters/slideMaster3.xml" Id="rId3" /><Relationship Type="http://schemas.openxmlformats.org/officeDocument/2006/relationships/slide" Target="slides/slide2.xml" Id="rId7" /><Relationship Type="http://schemas.openxmlformats.org/officeDocument/2006/relationships/slide" Target="slides/slide7.xml" Id="rId12" /><Relationship Type="http://schemas.openxmlformats.org/officeDocument/2006/relationships/theme" Target="theme/theme1.xml" Id="rId17" /><Relationship Type="http://schemas.openxmlformats.org/officeDocument/2006/relationships/slideMaster" Target="slideMasters/slideMaster2.xml" Id="rId2" /><Relationship Type="http://schemas.openxmlformats.org/officeDocument/2006/relationships/viewProps" Target="viewProps.xml" Id="rId16" /><Relationship Type="http://schemas.openxmlformats.org/officeDocument/2006/relationships/slideMaster" Target="slideMasters/slideMaster1.xml" Id="rId1" /><Relationship Type="http://schemas.openxmlformats.org/officeDocument/2006/relationships/slide" Target="slides/slide1.xml" Id="rId6" /><Relationship Type="http://schemas.openxmlformats.org/officeDocument/2006/relationships/slide" Target="slides/slide6.xml" Id="rId11" /><Relationship Type="http://schemas.openxmlformats.org/officeDocument/2006/relationships/slideMaster" Target="slideMasters/slideMaster5.xml" Id="rId5" /><Relationship Type="http://schemas.openxmlformats.org/officeDocument/2006/relationships/presProps" Target="presProps.xml" Id="rId15" /><Relationship Type="http://schemas.openxmlformats.org/officeDocument/2006/relationships/slide" Target="slides/slide5.xml" Id="rId10" /><Relationship Type="http://schemas.microsoft.com/office/2015/10/relationships/revisionInfo" Target="revisionInfo.xml" Id="rId19" /><Relationship Type="http://schemas.openxmlformats.org/officeDocument/2006/relationships/slideMaster" Target="slideMasters/slideMaster4.xml" Id="rId4" /><Relationship Type="http://schemas.openxmlformats.org/officeDocument/2006/relationships/slide" Target="slides/slide4.xml" Id="rId9" /><Relationship Type="http://schemas.openxmlformats.org/officeDocument/2006/relationships/handoutMaster" Target="handoutMasters/handoutMaster1.xml" Id="rId14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FBC9A1D8-3438-BFD2-3F76-50893C41D5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2BB2FE5E-F6D2-F1E8-4A37-DAB651B0A2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D81B2B-C5CE-41C6-BDA2-C05E134D15F2}" type="datetimeFigureOut">
              <a:rPr lang="sv-SE" smtClean="0"/>
              <a:t>2024-03-11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512B5B7-3FDD-82CB-D536-60BE45A941A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AB35F177-ADFE-B13A-CD69-AB12BCD348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EB82D2-CF1F-4545-B121-9879B686B18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625164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64732-519E-4FA9-8DC0-DA96DFDC10F8}" type="datetimeFigureOut">
              <a:rPr lang="sv-SE" smtClean="0"/>
              <a:t>2024-03-11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D16B1-11E6-4B39-BCAB-A90C7803A0A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38277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5BFA82-BD73-4185-B828-63168F0B5499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9315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5BFA82-BD73-4185-B828-63168F0B5499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9993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5BFA82-BD73-4185-B828-63168F0B5499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05188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5BFA82-BD73-4185-B828-63168F0B5499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3290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5BFA82-BD73-4185-B828-63168F0B5499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8970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 med symbol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objekt 11">
            <a:extLst>
              <a:ext uri="{FF2B5EF4-FFF2-40B4-BE49-F238E27FC236}">
                <a16:creationId xmlns:a16="http://schemas.microsoft.com/office/drawing/2014/main" id="{8CBB3516-8C9E-8E23-6B62-AA1C05B1F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508" y="650370"/>
            <a:ext cx="3965164" cy="6765561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0405" y="1242647"/>
            <a:ext cx="8743952" cy="2387600"/>
          </a:xfrm>
        </p:spPr>
        <p:txBody>
          <a:bodyPr anchor="b"/>
          <a:lstStyle>
            <a:lvl1pPr algn="l">
              <a:defRPr sz="6000" b="1" spc="100" baseline="0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0405" y="3722321"/>
            <a:ext cx="8743952" cy="1506903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algn="l">
              <a:lnSpc>
                <a:spcPct val="100000"/>
              </a:lnSpc>
            </a:pPr>
            <a:r>
              <a:rPr lang="sv-SE">
                <a:solidFill>
                  <a:schemeClr val="bg1"/>
                </a:solidFill>
              </a:rPr>
              <a:t>Klicka för att lägga till underrubrik</a:t>
            </a:r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551D10E2-D4C7-AFBB-9767-2FCDA8BC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73989964-68F2-4C2C-ACCD-3B2DECB4F127}" type="datetime1">
              <a:rPr lang="sv-SE" smtClean="0"/>
              <a:t>2024-03-11</a:t>
            </a:fld>
            <a:endParaRPr lang="sv-SE"/>
          </a:p>
        </p:txBody>
      </p:sp>
      <p:sp>
        <p:nvSpPr>
          <p:cNvPr id="14" name="Platshållare för sidfot 4">
            <a:extLst>
              <a:ext uri="{FF2B5EF4-FFF2-40B4-BE49-F238E27FC236}">
                <a16:creationId xmlns:a16="http://schemas.microsoft.com/office/drawing/2014/main" id="{670E99AF-9003-FBE5-2DAD-6015BCA7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15" name="Platshållare för bildnummer 5">
            <a:extLst>
              <a:ext uri="{FF2B5EF4-FFF2-40B4-BE49-F238E27FC236}">
                <a16:creationId xmlns:a16="http://schemas.microsoft.com/office/drawing/2014/main" id="{7C77ABDA-702A-0A29-F37F-E8A4A73A6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6" name="Bildobjekt 15" descr="Logotyp Vårdsamverkan Skaraborg">
            <a:extLst>
              <a:ext uri="{FF2B5EF4-FFF2-40B4-BE49-F238E27FC236}">
                <a16:creationId xmlns:a16="http://schemas.microsoft.com/office/drawing/2014/main" id="{C62EDADB-3A67-3187-904C-6603CEB4621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05" y="5463809"/>
            <a:ext cx="2264737" cy="78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32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hö-banner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>
            <a:extLst>
              <a:ext uri="{FF2B5EF4-FFF2-40B4-BE49-F238E27FC236}">
                <a16:creationId xmlns:a16="http://schemas.microsoft.com/office/drawing/2014/main" id="{9EC22D40-9298-7BCE-CBC8-13E8796DD2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365125"/>
            <a:ext cx="9858554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199" y="1825625"/>
            <a:ext cx="9858556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2130-D539-49A1-A716-EC6465A833A4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086156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A02A145E-47BC-11EB-AB66-16F4E92927AE}"/>
              </a:ext>
            </a:extLst>
          </p:cNvPr>
          <p:cNvGrpSpPr/>
          <p:nvPr userDrawn="1"/>
        </p:nvGrpSpPr>
        <p:grpSpPr>
          <a:xfrm>
            <a:off x="10993321" y="0"/>
            <a:ext cx="1207669" cy="6858000"/>
            <a:chOff x="10984331" y="0"/>
            <a:chExt cx="1207669" cy="6858000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632AB289-B61D-49CD-0AFF-47CB6814EA0D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4B29D94C-BB27-B99F-9448-47AE948506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695051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rtbild med text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>
            <a:extLst>
              <a:ext uri="{FF2B5EF4-FFF2-40B4-BE49-F238E27FC236}">
                <a16:creationId xmlns:a16="http://schemas.microsoft.com/office/drawing/2014/main" id="{99DC5F8C-2951-125E-5260-91AA505019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grpSp>
        <p:nvGrpSpPr>
          <p:cNvPr id="8" name="Grupp 7">
            <a:extLst>
              <a:ext uri="{FF2B5EF4-FFF2-40B4-BE49-F238E27FC236}">
                <a16:creationId xmlns:a16="http://schemas.microsoft.com/office/drawing/2014/main" id="{CA357F72-B0FE-AFE0-67F5-30125215CE1C}"/>
              </a:ext>
            </a:extLst>
          </p:cNvPr>
          <p:cNvGrpSpPr/>
          <p:nvPr userDrawn="1"/>
        </p:nvGrpSpPr>
        <p:grpSpPr>
          <a:xfrm>
            <a:off x="0" y="0"/>
            <a:ext cx="5763126" cy="6862012"/>
            <a:chOff x="0" y="0"/>
            <a:chExt cx="5763126" cy="6862012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22331FD7-E9CC-428E-8053-130AB3694697}"/>
                </a:ext>
              </a:extLst>
            </p:cNvPr>
            <p:cNvSpPr/>
            <p:nvPr/>
          </p:nvSpPr>
          <p:spPr>
            <a:xfrm>
              <a:off x="0" y="0"/>
              <a:ext cx="5763126" cy="6862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 descr="En bild som visar karta, text&#10;&#10;Automatiskt genererad beskrivning">
              <a:extLst>
                <a:ext uri="{FF2B5EF4-FFF2-40B4-BE49-F238E27FC236}">
                  <a16:creationId xmlns:a16="http://schemas.microsoft.com/office/drawing/2014/main" id="{EA41F86E-C561-AE5C-3851-639101CB7F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316" y="1299731"/>
              <a:ext cx="5522494" cy="4864922"/>
            </a:xfrm>
            <a:prstGeom prst="rect">
              <a:avLst/>
            </a:prstGeom>
            <a:noFill/>
            <a:ln w="38100">
              <a:noFill/>
            </a:ln>
          </p:spPr>
        </p:pic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5" y="458787"/>
            <a:ext cx="51149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238875" y="2058987"/>
            <a:ext cx="51149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75" y="5984876"/>
            <a:ext cx="2552698" cy="365125"/>
          </a:xfrm>
        </p:spPr>
        <p:txBody>
          <a:bodyPr/>
          <a:lstStyle/>
          <a:p>
            <a:fld id="{7AD05529-877A-4CE8-A5AB-87E840B3690A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75" y="6356349"/>
            <a:ext cx="5114925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91574" y="5988050"/>
            <a:ext cx="2562225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12" name="Bildobjekt 11" descr="Logotyp Vårdsamverkan Skaraborg">
            <a:extLst>
              <a:ext uri="{FF2B5EF4-FFF2-40B4-BE49-F238E27FC236}">
                <a16:creationId xmlns:a16="http://schemas.microsoft.com/office/drawing/2014/main" id="{72C382CF-2F1C-E580-0E79-43198622EAF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56" y="6053779"/>
            <a:ext cx="1708970" cy="59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377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rtbild med text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objekt 11">
            <a:extLst>
              <a:ext uri="{FF2B5EF4-FFF2-40B4-BE49-F238E27FC236}">
                <a16:creationId xmlns:a16="http://schemas.microsoft.com/office/drawing/2014/main" id="{686EE6E6-B975-7EAA-81A4-F8F8EA597E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grpSp>
        <p:nvGrpSpPr>
          <p:cNvPr id="8" name="Grupp 7">
            <a:extLst>
              <a:ext uri="{FF2B5EF4-FFF2-40B4-BE49-F238E27FC236}">
                <a16:creationId xmlns:a16="http://schemas.microsoft.com/office/drawing/2014/main" id="{CA357F72-B0FE-AFE0-67F5-30125215CE1C}"/>
              </a:ext>
            </a:extLst>
          </p:cNvPr>
          <p:cNvGrpSpPr/>
          <p:nvPr userDrawn="1"/>
        </p:nvGrpSpPr>
        <p:grpSpPr>
          <a:xfrm>
            <a:off x="0" y="0"/>
            <a:ext cx="5763126" cy="6862012"/>
            <a:chOff x="0" y="0"/>
            <a:chExt cx="5763126" cy="6862012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22331FD7-E9CC-428E-8053-130AB3694697}"/>
                </a:ext>
              </a:extLst>
            </p:cNvPr>
            <p:cNvSpPr/>
            <p:nvPr/>
          </p:nvSpPr>
          <p:spPr>
            <a:xfrm>
              <a:off x="0" y="0"/>
              <a:ext cx="5763126" cy="6862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 descr="En bild som visar karta, text&#10;&#10;Automatiskt genererad beskrivning">
              <a:extLst>
                <a:ext uri="{FF2B5EF4-FFF2-40B4-BE49-F238E27FC236}">
                  <a16:creationId xmlns:a16="http://schemas.microsoft.com/office/drawing/2014/main" id="{EA41F86E-C561-AE5C-3851-639101CB7F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316" y="1299731"/>
              <a:ext cx="5522494" cy="4864922"/>
            </a:xfrm>
            <a:prstGeom prst="rect">
              <a:avLst/>
            </a:prstGeom>
            <a:noFill/>
            <a:ln w="38100">
              <a:noFill/>
            </a:ln>
          </p:spPr>
        </p:pic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5" y="458787"/>
            <a:ext cx="51149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238875" y="2058987"/>
            <a:ext cx="51149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75" y="5984876"/>
            <a:ext cx="2552698" cy="365125"/>
          </a:xfrm>
        </p:spPr>
        <p:txBody>
          <a:bodyPr/>
          <a:lstStyle/>
          <a:p>
            <a:fld id="{5F2D2A0D-B49F-4776-8693-32A363040CE5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75" y="6356349"/>
            <a:ext cx="5114925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91574" y="5988050"/>
            <a:ext cx="2562225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3" name="Bildobjekt 2" descr="Logotyp Vårdsamverkan Skaraborg">
            <a:extLst>
              <a:ext uri="{FF2B5EF4-FFF2-40B4-BE49-F238E27FC236}">
                <a16:creationId xmlns:a16="http://schemas.microsoft.com/office/drawing/2014/main" id="{481F7ED1-B61E-97E0-6552-ADCBABEDA52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56" y="6053779"/>
            <a:ext cx="1708970" cy="59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784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höger med bildtext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47609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136525"/>
            <a:ext cx="5943600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476091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9788" y="5981700"/>
            <a:ext cx="2379662" cy="365125"/>
          </a:xfrm>
        </p:spPr>
        <p:txBody>
          <a:bodyPr/>
          <a:lstStyle/>
          <a:p>
            <a:fld id="{046E7319-4D1D-4917-B04B-AB12B4DCE740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4760913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19451" y="5981699"/>
            <a:ext cx="2381250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EB3BB72C-82EC-F8F6-3073-A1099B3BAF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2435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höger med bildtext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47609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136525"/>
            <a:ext cx="5943600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476091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9788" y="5981700"/>
            <a:ext cx="2379662" cy="365125"/>
          </a:xfrm>
        </p:spPr>
        <p:txBody>
          <a:bodyPr/>
          <a:lstStyle/>
          <a:p>
            <a:fld id="{0B2B4E01-F77B-4F5E-9C61-795A42FE5B57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9787" y="6356350"/>
            <a:ext cx="4760913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19451" y="5981699"/>
            <a:ext cx="2381250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EB3BB72C-82EC-F8F6-3073-A1099B3BAF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511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vänster med bildtext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36509BF6-0CFB-215E-88B7-41924382A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17758" y="457200"/>
            <a:ext cx="500527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8223" y="136525"/>
            <a:ext cx="5957777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517758" y="2057400"/>
            <a:ext cx="500527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17758" y="5983398"/>
            <a:ext cx="2498651" cy="365125"/>
          </a:xfrm>
        </p:spPr>
        <p:txBody>
          <a:bodyPr/>
          <a:lstStyle/>
          <a:p>
            <a:fld id="{BE6FCB0C-067A-4CFA-9B92-CFB4302FD873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7758" y="6358048"/>
            <a:ext cx="5005277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16409" y="5983397"/>
            <a:ext cx="2506627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0168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vänster med bildtext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36509BF6-0CFB-215E-88B7-41924382A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213" y="1884135"/>
            <a:ext cx="3175382" cy="5417994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AAA9B714-1BF9-3D85-BCF2-B4D066A3B9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17758" y="457200"/>
            <a:ext cx="500527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8223" y="136525"/>
            <a:ext cx="5957777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84CE61B-272D-D274-813D-220E7881043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517758" y="2057400"/>
            <a:ext cx="500527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lägga till 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8A406-1E89-1B2C-C367-D1B51834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17758" y="5983398"/>
            <a:ext cx="2498651" cy="365125"/>
          </a:xfrm>
        </p:spPr>
        <p:txBody>
          <a:bodyPr/>
          <a:lstStyle/>
          <a:p>
            <a:fld id="{A25BAED0-3EBB-43DB-A071-EA638E51E516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321DAAA-76FB-D7AA-F3F2-18E8ED25C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7758" y="6358048"/>
            <a:ext cx="5005277" cy="365125"/>
          </a:xfrm>
        </p:spPr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EA5259-9CD5-AABD-62A5-561A1E19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16409" y="5983397"/>
            <a:ext cx="2506627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23821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F9A5485-C02B-DAD1-B166-95B57248D5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8223" y="136525"/>
            <a:ext cx="11919098" cy="6584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1118775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BDF8DD0D-4381-3E3C-5744-3B3CBDE86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10552C05-487E-703E-6B59-5AD11A85A5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7A3D8297-2BA4-A505-39E6-C23343DE0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FA08D-7CF9-476E-AACD-F497C8208B4D}" type="datetime1">
              <a:rPr lang="sv-SE" smtClean="0"/>
              <a:t>2024-03-11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EB2226D1-37C9-F6ED-64E4-796C44D72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A706FBD0-20F1-D957-F1ED-39C9FCDB4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88480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F6D650D9-C701-65F5-BAFF-EF381CDB5D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1C335E97-BBB2-7BF8-4EE9-00BAC01804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3BDF994-951C-8C82-869C-3C43DF4CC5B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E2B58856-F63C-0164-15E9-E14A30C4BD6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F2D6C6B-D52F-E704-9777-9832958F9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032D-B438-4E06-8FF5-DFF20D07FD61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71078A7-923C-C6D6-D9A8-5C3375EAA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BF1C8A28-6CF8-EA83-FE74-D0CDCF68B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55503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 med kart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2DC5DBB0-A43C-9E3C-4FEB-30C8D97DB3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9338" y="-86463"/>
            <a:ext cx="7981266" cy="7030925"/>
          </a:xfrm>
          <a:prstGeom prst="rect">
            <a:avLst/>
          </a:prstGeom>
          <a:noFill/>
          <a:ln w="38100">
            <a:noFill/>
          </a:ln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spc="100" baseline="0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AF827B9-8605-1224-3B4D-76F29B0F2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610313D8-8741-4893-9169-CBB355908F75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003D68-09A5-C840-AD7B-EE5929D3D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334CFF8-D1EC-D254-BBE1-1AFA125FB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9" name="Bildobjekt 8" descr="Logotyp Vårdsamverkan Skaraborg">
            <a:extLst>
              <a:ext uri="{FF2B5EF4-FFF2-40B4-BE49-F238E27FC236}">
                <a16:creationId xmlns:a16="http://schemas.microsoft.com/office/drawing/2014/main" id="{ED8EB572-A41D-E3C6-862E-D7D0CA25C68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05" y="5463809"/>
            <a:ext cx="2264737" cy="78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7056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>
            <a:extLst>
              <a:ext uri="{FF2B5EF4-FFF2-40B4-BE49-F238E27FC236}">
                <a16:creationId xmlns:a16="http://schemas.microsoft.com/office/drawing/2014/main" id="{6A48A17A-A82A-54AB-4AB2-9415A28777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318F239E-278D-1B96-FD46-6A8752052A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4A14153-3ED1-41B7-6FB7-CECD637C040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underrubrik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6A7CA7C7-24B1-FE56-1A3E-4C6DDBF74B1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584CF7CD-7EB8-BBB4-F457-4A1C999854B5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underrubrik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F3D8F593-DFF4-95DC-EFAE-1E945A7C7477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4F005D9D-8205-8A33-A6C5-F9EDC4B6C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F87E9-BB0B-4D86-94CD-9C690AFFDBCE}" type="datetime1">
              <a:rPr lang="sv-SE" smtClean="0"/>
              <a:t>2024-03-11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63DA0112-E1BD-90BA-C02D-0C71896A8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C7AEB22-862C-650B-A513-79E337BD7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434333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08E0499-0823-4AA7-FB2E-BB95C21A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EFFB-A90F-4358-8338-A1CF1E3DBB1D}" type="datetime1">
              <a:rPr lang="sv-SE" smtClean="0"/>
              <a:t>2024-03-11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8A24660-0F4B-9EF9-F3EC-F6C462A4D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F3427202-8B73-B317-48A8-35DF12002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846092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u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08E0499-0823-4AA7-FB2E-BB95C21AC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1032D-7B61-407D-80FA-0929B10EA25D}" type="datetime1">
              <a:rPr lang="sv-SE" smtClean="0"/>
              <a:t>2024-03-11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8A24660-0F4B-9EF9-F3EC-F6C462A4D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F3427202-8B73-B317-48A8-35DF12002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8E338BB9-E0D5-FBC7-B9B4-4C9293BF25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432" y="2385732"/>
            <a:ext cx="4617136" cy="1604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0007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5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43363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8" name="Logo" descr="Västra Götalandsregionen, logo">
            <a:extLst>
              <a:ext uri="{FF2B5EF4-FFF2-40B4-BE49-F238E27FC236}">
                <a16:creationId xmlns:a16="http://schemas.microsoft.com/office/drawing/2014/main" id="{DF4C8F7D-7A28-CB63-79C6-C812735D65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4874" y="6030915"/>
            <a:ext cx="2147886" cy="435093"/>
          </a:xfrm>
          <a:prstGeom prst="rect">
            <a:avLst/>
          </a:prstGeom>
        </p:spPr>
      </p:pic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0EAE83A-8325-0375-6F9F-906487EE9F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3" y="136525"/>
            <a:ext cx="900071" cy="141687"/>
          </a:xfr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8810085F-04AE-F66F-8FEC-4C6A10935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grpSp>
        <p:nvGrpSpPr>
          <p:cNvPr id="4" name="Graphic 4">
            <a:extLst>
              <a:ext uri="{FF2B5EF4-FFF2-40B4-BE49-F238E27FC236}">
                <a16:creationId xmlns:a16="http://schemas.microsoft.com/office/drawing/2014/main" id="{9D40A280-071E-DBFA-6AF0-E13AA8857AE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7517606" y="385758"/>
            <a:ext cx="4284000" cy="6092422"/>
            <a:chOff x="6252761" y="1586198"/>
            <a:chExt cx="2409825" cy="3427094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2A4BF31-30EF-05CD-0ECC-9436B24E903B}"/>
                </a:ext>
              </a:extLst>
            </p:cNvPr>
            <p:cNvSpPr/>
            <p:nvPr/>
          </p:nvSpPr>
          <p:spPr>
            <a:xfrm>
              <a:off x="6252761" y="1586198"/>
              <a:ext cx="803243" cy="571118"/>
            </a:xfrm>
            <a:custGeom>
              <a:avLst/>
              <a:gdLst>
                <a:gd name="connsiteX0" fmla="*/ 517684 w 803243"/>
                <a:gd name="connsiteY0" fmla="*/ 571119 h 571118"/>
                <a:gd name="connsiteX1" fmla="*/ 803243 w 803243"/>
                <a:gd name="connsiteY1" fmla="*/ 285559 h 571118"/>
                <a:gd name="connsiteX2" fmla="*/ 803243 w 803243"/>
                <a:gd name="connsiteY2" fmla="*/ 0 h 571118"/>
                <a:gd name="connsiteX3" fmla="*/ 0 w 803243"/>
                <a:gd name="connsiteY3" fmla="*/ 0 h 571118"/>
                <a:gd name="connsiteX4" fmla="*/ 0 w 803243"/>
                <a:gd name="connsiteY4" fmla="*/ 571024 h 571118"/>
                <a:gd name="connsiteX5" fmla="*/ 517684 w 803243"/>
                <a:gd name="connsiteY5" fmla="*/ 571024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3B8AF72-CBDF-C926-DA6F-8DF1E2515377}"/>
                </a:ext>
              </a:extLst>
            </p:cNvPr>
            <p:cNvSpPr/>
            <p:nvPr/>
          </p:nvSpPr>
          <p:spPr>
            <a:xfrm>
              <a:off x="6252761" y="3299650"/>
              <a:ext cx="803243" cy="571119"/>
            </a:xfrm>
            <a:custGeom>
              <a:avLst/>
              <a:gdLst>
                <a:gd name="connsiteX0" fmla="*/ 517684 w 803243"/>
                <a:gd name="connsiteY0" fmla="*/ 571119 h 571119"/>
                <a:gd name="connsiteX1" fmla="*/ 803243 w 803243"/>
                <a:gd name="connsiteY1" fmla="*/ 285559 h 571119"/>
                <a:gd name="connsiteX2" fmla="*/ 803243 w 803243"/>
                <a:gd name="connsiteY2" fmla="*/ 0 h 571119"/>
                <a:gd name="connsiteX3" fmla="*/ 0 w 803243"/>
                <a:gd name="connsiteY3" fmla="*/ 0 h 571119"/>
                <a:gd name="connsiteX4" fmla="*/ 0 w 803243"/>
                <a:gd name="connsiteY4" fmla="*/ 571024 h 571119"/>
                <a:gd name="connsiteX5" fmla="*/ 517684 w 803243"/>
                <a:gd name="connsiteY5" fmla="*/ 571024 h 57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9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10B623-1AA0-2E51-5D24-A3F8564FEF04}"/>
                </a:ext>
              </a:extLst>
            </p:cNvPr>
            <p:cNvSpPr/>
            <p:nvPr/>
          </p:nvSpPr>
          <p:spPr>
            <a:xfrm>
              <a:off x="7056004" y="4442174"/>
              <a:ext cx="803243" cy="571118"/>
            </a:xfrm>
            <a:custGeom>
              <a:avLst/>
              <a:gdLst>
                <a:gd name="connsiteX0" fmla="*/ 285559 w 803243"/>
                <a:gd name="connsiteY0" fmla="*/ 0 h 571118"/>
                <a:gd name="connsiteX1" fmla="*/ 0 w 803243"/>
                <a:gd name="connsiteY1" fmla="*/ 285560 h 571118"/>
                <a:gd name="connsiteX2" fmla="*/ 0 w 803243"/>
                <a:gd name="connsiteY2" fmla="*/ 571119 h 571118"/>
                <a:gd name="connsiteX3" fmla="*/ 803243 w 803243"/>
                <a:gd name="connsiteY3" fmla="*/ 571119 h 571118"/>
                <a:gd name="connsiteX4" fmla="*/ 803243 w 803243"/>
                <a:gd name="connsiteY4" fmla="*/ 95 h 571118"/>
                <a:gd name="connsiteX5" fmla="*/ 285559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285559" y="0"/>
                  </a:moveTo>
                  <a:cubicBezTo>
                    <a:pt x="127825" y="0"/>
                    <a:pt x="0" y="127826"/>
                    <a:pt x="0" y="285560"/>
                  </a:cubicBezTo>
                  <a:lnTo>
                    <a:pt x="0" y="571119"/>
                  </a:lnTo>
                  <a:lnTo>
                    <a:pt x="803243" y="571119"/>
                  </a:lnTo>
                  <a:lnTo>
                    <a:pt x="803243" y="95"/>
                  </a:lnTo>
                  <a:lnTo>
                    <a:pt x="285559" y="9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F8A131A-FAF8-9F4E-51F8-81F131118D56}"/>
                </a:ext>
              </a:extLst>
            </p:cNvPr>
            <p:cNvSpPr/>
            <p:nvPr/>
          </p:nvSpPr>
          <p:spPr>
            <a:xfrm>
              <a:off x="7859342" y="4442174"/>
              <a:ext cx="803243" cy="571118"/>
            </a:xfrm>
            <a:custGeom>
              <a:avLst/>
              <a:gdLst>
                <a:gd name="connsiteX0" fmla="*/ 517684 w 803243"/>
                <a:gd name="connsiteY0" fmla="*/ 0 h 571118"/>
                <a:gd name="connsiteX1" fmla="*/ 803243 w 803243"/>
                <a:gd name="connsiteY1" fmla="*/ 285560 h 571118"/>
                <a:gd name="connsiteX2" fmla="*/ 803243 w 803243"/>
                <a:gd name="connsiteY2" fmla="*/ 571119 h 571118"/>
                <a:gd name="connsiteX3" fmla="*/ 0 w 803243"/>
                <a:gd name="connsiteY3" fmla="*/ 571119 h 571118"/>
                <a:gd name="connsiteX4" fmla="*/ 0 w 803243"/>
                <a:gd name="connsiteY4" fmla="*/ 95 h 571118"/>
                <a:gd name="connsiteX5" fmla="*/ 517684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0"/>
                  </a:moveTo>
                  <a:cubicBezTo>
                    <a:pt x="675418" y="0"/>
                    <a:pt x="803243" y="127826"/>
                    <a:pt x="803243" y="285560"/>
                  </a:cubicBezTo>
                  <a:lnTo>
                    <a:pt x="803243" y="571119"/>
                  </a:lnTo>
                  <a:lnTo>
                    <a:pt x="0" y="571119"/>
                  </a:lnTo>
                  <a:lnTo>
                    <a:pt x="0" y="95"/>
                  </a:lnTo>
                  <a:lnTo>
                    <a:pt x="517684" y="95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76A0DE8-2A34-0828-4EDE-64FCAC43535A}"/>
                </a:ext>
              </a:extLst>
            </p:cNvPr>
            <p:cNvSpPr/>
            <p:nvPr/>
          </p:nvSpPr>
          <p:spPr>
            <a:xfrm>
              <a:off x="6252761" y="2157317"/>
              <a:ext cx="803243" cy="1142142"/>
            </a:xfrm>
            <a:custGeom>
              <a:avLst/>
              <a:gdLst>
                <a:gd name="connsiteX0" fmla="*/ 479203 w 803243"/>
                <a:gd name="connsiteY0" fmla="*/ 0 h 1142142"/>
                <a:gd name="connsiteX1" fmla="*/ 803243 w 803243"/>
                <a:gd name="connsiteY1" fmla="*/ 324041 h 1142142"/>
                <a:gd name="connsiteX2" fmla="*/ 803243 w 803243"/>
                <a:gd name="connsiteY2" fmla="*/ 1142143 h 1142142"/>
                <a:gd name="connsiteX3" fmla="*/ 0 w 803243"/>
                <a:gd name="connsiteY3" fmla="*/ 1142143 h 1142142"/>
                <a:gd name="connsiteX4" fmla="*/ 0 w 803243"/>
                <a:gd name="connsiteY4" fmla="*/ 0 h 1142142"/>
                <a:gd name="connsiteX5" fmla="*/ 479203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0"/>
                  </a:moveTo>
                  <a:cubicBezTo>
                    <a:pt x="658178" y="0"/>
                    <a:pt x="803243" y="145066"/>
                    <a:pt x="803243" y="324041"/>
                  </a:cubicBezTo>
                  <a:lnTo>
                    <a:pt x="803243" y="1142143"/>
                  </a:lnTo>
                  <a:lnTo>
                    <a:pt x="0" y="1142143"/>
                  </a:lnTo>
                  <a:lnTo>
                    <a:pt x="0" y="0"/>
                  </a:lnTo>
                  <a:lnTo>
                    <a:pt x="47920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692DBA-433B-E1DF-76AB-28CA52F11239}"/>
                </a:ext>
              </a:extLst>
            </p:cNvPr>
            <p:cNvSpPr/>
            <p:nvPr/>
          </p:nvSpPr>
          <p:spPr>
            <a:xfrm>
              <a:off x="7056099" y="3299650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98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98" y="1142143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3FE4394-782C-744B-C25C-C4C783D578EF}"/>
                </a:ext>
              </a:extLst>
            </p:cNvPr>
            <p:cNvSpPr/>
            <p:nvPr/>
          </p:nvSpPr>
          <p:spPr>
            <a:xfrm>
              <a:off x="6252761" y="3871055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03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03" y="114214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B977C97-9D07-3D8C-062B-F82C8C6D954C}"/>
                </a:ext>
              </a:extLst>
            </p:cNvPr>
            <p:cNvSpPr/>
            <p:nvPr/>
          </p:nvSpPr>
          <p:spPr>
            <a:xfrm>
              <a:off x="7859247" y="3299746"/>
              <a:ext cx="803243" cy="1142142"/>
            </a:xfrm>
            <a:custGeom>
              <a:avLst/>
              <a:gdLst>
                <a:gd name="connsiteX0" fmla="*/ 324040 w 803243"/>
                <a:gd name="connsiteY0" fmla="*/ 0 h 1142142"/>
                <a:gd name="connsiteX1" fmla="*/ 0 w 803243"/>
                <a:gd name="connsiteY1" fmla="*/ 324041 h 1142142"/>
                <a:gd name="connsiteX2" fmla="*/ 0 w 803243"/>
                <a:gd name="connsiteY2" fmla="*/ 1142143 h 1142142"/>
                <a:gd name="connsiteX3" fmla="*/ 803243 w 803243"/>
                <a:gd name="connsiteY3" fmla="*/ 1142143 h 1142142"/>
                <a:gd name="connsiteX4" fmla="*/ 803243 w 803243"/>
                <a:gd name="connsiteY4" fmla="*/ 0 h 1142142"/>
                <a:gd name="connsiteX5" fmla="*/ 324040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324040" y="0"/>
                  </a:moveTo>
                  <a:cubicBezTo>
                    <a:pt x="145066" y="0"/>
                    <a:pt x="0" y="145066"/>
                    <a:pt x="0" y="324041"/>
                  </a:cubicBezTo>
                  <a:lnTo>
                    <a:pt x="0" y="1142143"/>
                  </a:lnTo>
                  <a:lnTo>
                    <a:pt x="803243" y="1142143"/>
                  </a:lnTo>
                  <a:lnTo>
                    <a:pt x="803243" y="0"/>
                  </a:lnTo>
                  <a:lnTo>
                    <a:pt x="32404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1A89259-9EBE-A46A-79F6-2167FC961C03}"/>
                </a:ext>
              </a:extLst>
            </p:cNvPr>
            <p:cNvSpPr/>
            <p:nvPr/>
          </p:nvSpPr>
          <p:spPr>
            <a:xfrm>
              <a:off x="7056004" y="1586579"/>
              <a:ext cx="1606486" cy="1713166"/>
            </a:xfrm>
            <a:custGeom>
              <a:avLst/>
              <a:gdLst>
                <a:gd name="connsiteX0" fmla="*/ 324040 w 1606486"/>
                <a:gd name="connsiteY0" fmla="*/ 1713166 h 1713166"/>
                <a:gd name="connsiteX1" fmla="*/ 0 w 1606486"/>
                <a:gd name="connsiteY1" fmla="*/ 1389126 h 1713166"/>
                <a:gd name="connsiteX2" fmla="*/ 0 w 1606486"/>
                <a:gd name="connsiteY2" fmla="*/ 0 h 1713166"/>
                <a:gd name="connsiteX3" fmla="*/ 1606487 w 1606486"/>
                <a:gd name="connsiteY3" fmla="*/ 0 h 1713166"/>
                <a:gd name="connsiteX4" fmla="*/ 1606487 w 1606486"/>
                <a:gd name="connsiteY4" fmla="*/ 1713166 h 1713166"/>
                <a:gd name="connsiteX5" fmla="*/ 324040 w 1606486"/>
                <a:gd name="connsiteY5" fmla="*/ 1713166 h 171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486" h="1713166">
                  <a:moveTo>
                    <a:pt x="324040" y="1713166"/>
                  </a:moveTo>
                  <a:cubicBezTo>
                    <a:pt x="145066" y="1713166"/>
                    <a:pt x="0" y="1568101"/>
                    <a:pt x="0" y="1389126"/>
                  </a:cubicBezTo>
                  <a:lnTo>
                    <a:pt x="0" y="0"/>
                  </a:lnTo>
                  <a:lnTo>
                    <a:pt x="1606487" y="0"/>
                  </a:lnTo>
                  <a:lnTo>
                    <a:pt x="1606487" y="1713166"/>
                  </a:lnTo>
                  <a:lnTo>
                    <a:pt x="324040" y="1713166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0" name="Graphic 28">
            <a:extLst>
              <a:ext uri="{FF2B5EF4-FFF2-40B4-BE49-F238E27FC236}">
                <a16:creationId xmlns:a16="http://schemas.microsoft.com/office/drawing/2014/main" id="{DD5F17FD-CE6D-0742-695D-8101B55BB557}"/>
              </a:ext>
            </a:extLst>
          </p:cNvPr>
          <p:cNvGrpSpPr>
            <a:grpSpLocks noChangeAspect="1"/>
          </p:cNvGrpSpPr>
          <p:nvPr/>
        </p:nvGrpSpPr>
        <p:grpSpPr>
          <a:xfrm>
            <a:off x="7517605" y="385758"/>
            <a:ext cx="4284000" cy="6092422"/>
            <a:chOff x="4833937" y="1810035"/>
            <a:chExt cx="2409825" cy="3427094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7264C48-66E8-2088-09BC-BF0E221A53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1810035"/>
              <a:ext cx="803243" cy="571118"/>
            </a:xfrm>
            <a:custGeom>
              <a:avLst/>
              <a:gdLst>
                <a:gd name="connsiteX0" fmla="*/ 517684 w 803243"/>
                <a:gd name="connsiteY0" fmla="*/ 571119 h 571118"/>
                <a:gd name="connsiteX1" fmla="*/ 803243 w 803243"/>
                <a:gd name="connsiteY1" fmla="*/ 285559 h 571118"/>
                <a:gd name="connsiteX2" fmla="*/ 803243 w 803243"/>
                <a:gd name="connsiteY2" fmla="*/ 0 h 571118"/>
                <a:gd name="connsiteX3" fmla="*/ 0 w 803243"/>
                <a:gd name="connsiteY3" fmla="*/ 0 h 571118"/>
                <a:gd name="connsiteX4" fmla="*/ 0 w 803243"/>
                <a:gd name="connsiteY4" fmla="*/ 571024 h 571118"/>
                <a:gd name="connsiteX5" fmla="*/ 517684 w 803243"/>
                <a:gd name="connsiteY5" fmla="*/ 571024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E9A084D-E645-B811-4393-6E4CD13ED7B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3523487"/>
              <a:ext cx="803243" cy="571119"/>
            </a:xfrm>
            <a:custGeom>
              <a:avLst/>
              <a:gdLst>
                <a:gd name="connsiteX0" fmla="*/ 517684 w 803243"/>
                <a:gd name="connsiteY0" fmla="*/ 571119 h 571119"/>
                <a:gd name="connsiteX1" fmla="*/ 803243 w 803243"/>
                <a:gd name="connsiteY1" fmla="*/ 285559 h 571119"/>
                <a:gd name="connsiteX2" fmla="*/ 803243 w 803243"/>
                <a:gd name="connsiteY2" fmla="*/ 0 h 571119"/>
                <a:gd name="connsiteX3" fmla="*/ 0 w 803243"/>
                <a:gd name="connsiteY3" fmla="*/ 0 h 571119"/>
                <a:gd name="connsiteX4" fmla="*/ 0 w 803243"/>
                <a:gd name="connsiteY4" fmla="*/ 571024 h 571119"/>
                <a:gd name="connsiteX5" fmla="*/ 517684 w 803243"/>
                <a:gd name="connsiteY5" fmla="*/ 571024 h 57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9">
                  <a:moveTo>
                    <a:pt x="517684" y="571119"/>
                  </a:moveTo>
                  <a:cubicBezTo>
                    <a:pt x="675418" y="571119"/>
                    <a:pt x="803243" y="443294"/>
                    <a:pt x="803243" y="285559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571024"/>
                  </a:lnTo>
                  <a:lnTo>
                    <a:pt x="517684" y="57102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03BF9D2-45D1-4DDA-D199-69A472870C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180" y="4666011"/>
              <a:ext cx="803243" cy="571118"/>
            </a:xfrm>
            <a:custGeom>
              <a:avLst/>
              <a:gdLst>
                <a:gd name="connsiteX0" fmla="*/ 285559 w 803243"/>
                <a:gd name="connsiteY0" fmla="*/ 0 h 571118"/>
                <a:gd name="connsiteX1" fmla="*/ 0 w 803243"/>
                <a:gd name="connsiteY1" fmla="*/ 285560 h 571118"/>
                <a:gd name="connsiteX2" fmla="*/ 0 w 803243"/>
                <a:gd name="connsiteY2" fmla="*/ 571119 h 571118"/>
                <a:gd name="connsiteX3" fmla="*/ 803243 w 803243"/>
                <a:gd name="connsiteY3" fmla="*/ 571119 h 571118"/>
                <a:gd name="connsiteX4" fmla="*/ 803243 w 803243"/>
                <a:gd name="connsiteY4" fmla="*/ 95 h 571118"/>
                <a:gd name="connsiteX5" fmla="*/ 285559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285559" y="0"/>
                  </a:moveTo>
                  <a:cubicBezTo>
                    <a:pt x="127825" y="0"/>
                    <a:pt x="0" y="127826"/>
                    <a:pt x="0" y="285560"/>
                  </a:cubicBezTo>
                  <a:lnTo>
                    <a:pt x="0" y="571119"/>
                  </a:lnTo>
                  <a:lnTo>
                    <a:pt x="803243" y="571119"/>
                  </a:lnTo>
                  <a:lnTo>
                    <a:pt x="803243" y="95"/>
                  </a:lnTo>
                  <a:lnTo>
                    <a:pt x="285559" y="9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C3BA180-5943-E50E-61A0-6621B94CCC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0518" y="4666011"/>
              <a:ext cx="803243" cy="571118"/>
            </a:xfrm>
            <a:custGeom>
              <a:avLst/>
              <a:gdLst>
                <a:gd name="connsiteX0" fmla="*/ 517684 w 803243"/>
                <a:gd name="connsiteY0" fmla="*/ 0 h 571118"/>
                <a:gd name="connsiteX1" fmla="*/ 803243 w 803243"/>
                <a:gd name="connsiteY1" fmla="*/ 285560 h 571118"/>
                <a:gd name="connsiteX2" fmla="*/ 803243 w 803243"/>
                <a:gd name="connsiteY2" fmla="*/ 571119 h 571118"/>
                <a:gd name="connsiteX3" fmla="*/ 0 w 803243"/>
                <a:gd name="connsiteY3" fmla="*/ 571119 h 571118"/>
                <a:gd name="connsiteX4" fmla="*/ 0 w 803243"/>
                <a:gd name="connsiteY4" fmla="*/ 95 h 571118"/>
                <a:gd name="connsiteX5" fmla="*/ 517684 w 803243"/>
                <a:gd name="connsiteY5" fmla="*/ 95 h 57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571118">
                  <a:moveTo>
                    <a:pt x="517684" y="0"/>
                  </a:moveTo>
                  <a:cubicBezTo>
                    <a:pt x="675418" y="0"/>
                    <a:pt x="803243" y="127826"/>
                    <a:pt x="803243" y="285560"/>
                  </a:cubicBezTo>
                  <a:lnTo>
                    <a:pt x="803243" y="571119"/>
                  </a:lnTo>
                  <a:lnTo>
                    <a:pt x="0" y="571119"/>
                  </a:lnTo>
                  <a:lnTo>
                    <a:pt x="0" y="95"/>
                  </a:lnTo>
                  <a:lnTo>
                    <a:pt x="517684" y="95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945110F-BC15-3B64-C4A4-F8CCA2360E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2381154"/>
              <a:ext cx="803243" cy="1142142"/>
            </a:xfrm>
            <a:custGeom>
              <a:avLst/>
              <a:gdLst>
                <a:gd name="connsiteX0" fmla="*/ 479203 w 803243"/>
                <a:gd name="connsiteY0" fmla="*/ 0 h 1142142"/>
                <a:gd name="connsiteX1" fmla="*/ 803243 w 803243"/>
                <a:gd name="connsiteY1" fmla="*/ 324041 h 1142142"/>
                <a:gd name="connsiteX2" fmla="*/ 803243 w 803243"/>
                <a:gd name="connsiteY2" fmla="*/ 1142143 h 1142142"/>
                <a:gd name="connsiteX3" fmla="*/ 0 w 803243"/>
                <a:gd name="connsiteY3" fmla="*/ 1142143 h 1142142"/>
                <a:gd name="connsiteX4" fmla="*/ 0 w 803243"/>
                <a:gd name="connsiteY4" fmla="*/ 0 h 1142142"/>
                <a:gd name="connsiteX5" fmla="*/ 479203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0"/>
                  </a:moveTo>
                  <a:cubicBezTo>
                    <a:pt x="658178" y="0"/>
                    <a:pt x="803243" y="145066"/>
                    <a:pt x="803243" y="324041"/>
                  </a:cubicBezTo>
                  <a:lnTo>
                    <a:pt x="803243" y="1142143"/>
                  </a:lnTo>
                  <a:lnTo>
                    <a:pt x="0" y="1142143"/>
                  </a:lnTo>
                  <a:lnTo>
                    <a:pt x="0" y="0"/>
                  </a:lnTo>
                  <a:lnTo>
                    <a:pt x="479203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988249B-2E35-E654-89B4-BEAB76D7C3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275" y="3523487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98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98" y="1142143"/>
                  </a:lnTo>
                  <a:close/>
                </a:path>
              </a:pathLst>
            </a:custGeom>
            <a:solidFill>
              <a:srgbClr val="E7E1D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B684F66-2F39-67D8-E9D8-D4BDE9278D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937" y="4094892"/>
              <a:ext cx="803243" cy="1142142"/>
            </a:xfrm>
            <a:custGeom>
              <a:avLst/>
              <a:gdLst>
                <a:gd name="connsiteX0" fmla="*/ 479203 w 803243"/>
                <a:gd name="connsiteY0" fmla="*/ 1142143 h 1142142"/>
                <a:gd name="connsiteX1" fmla="*/ 803243 w 803243"/>
                <a:gd name="connsiteY1" fmla="*/ 818102 h 1142142"/>
                <a:gd name="connsiteX2" fmla="*/ 803243 w 803243"/>
                <a:gd name="connsiteY2" fmla="*/ 0 h 1142142"/>
                <a:gd name="connsiteX3" fmla="*/ 0 w 803243"/>
                <a:gd name="connsiteY3" fmla="*/ 0 h 1142142"/>
                <a:gd name="connsiteX4" fmla="*/ 0 w 803243"/>
                <a:gd name="connsiteY4" fmla="*/ 1142143 h 1142142"/>
                <a:gd name="connsiteX5" fmla="*/ 479203 w 803243"/>
                <a:gd name="connsiteY5" fmla="*/ 1142143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479203" y="1142143"/>
                  </a:moveTo>
                  <a:cubicBezTo>
                    <a:pt x="658178" y="1142143"/>
                    <a:pt x="803243" y="997077"/>
                    <a:pt x="803243" y="818102"/>
                  </a:cubicBezTo>
                  <a:lnTo>
                    <a:pt x="803243" y="0"/>
                  </a:lnTo>
                  <a:lnTo>
                    <a:pt x="0" y="0"/>
                  </a:lnTo>
                  <a:lnTo>
                    <a:pt x="0" y="1142143"/>
                  </a:lnTo>
                  <a:lnTo>
                    <a:pt x="479203" y="114214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D028113-973A-8728-7A33-42786C5BC1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40423" y="3523583"/>
              <a:ext cx="803243" cy="1142142"/>
            </a:xfrm>
            <a:custGeom>
              <a:avLst/>
              <a:gdLst>
                <a:gd name="connsiteX0" fmla="*/ 324040 w 803243"/>
                <a:gd name="connsiteY0" fmla="*/ 0 h 1142142"/>
                <a:gd name="connsiteX1" fmla="*/ 0 w 803243"/>
                <a:gd name="connsiteY1" fmla="*/ 324041 h 1142142"/>
                <a:gd name="connsiteX2" fmla="*/ 0 w 803243"/>
                <a:gd name="connsiteY2" fmla="*/ 1142143 h 1142142"/>
                <a:gd name="connsiteX3" fmla="*/ 803243 w 803243"/>
                <a:gd name="connsiteY3" fmla="*/ 1142143 h 1142142"/>
                <a:gd name="connsiteX4" fmla="*/ 803243 w 803243"/>
                <a:gd name="connsiteY4" fmla="*/ 0 h 1142142"/>
                <a:gd name="connsiteX5" fmla="*/ 324040 w 803243"/>
                <a:gd name="connsiteY5" fmla="*/ 0 h 114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43" h="1142142">
                  <a:moveTo>
                    <a:pt x="324040" y="0"/>
                  </a:moveTo>
                  <a:cubicBezTo>
                    <a:pt x="145066" y="0"/>
                    <a:pt x="0" y="145066"/>
                    <a:pt x="0" y="324041"/>
                  </a:cubicBezTo>
                  <a:lnTo>
                    <a:pt x="0" y="1142143"/>
                  </a:lnTo>
                  <a:lnTo>
                    <a:pt x="803243" y="1142143"/>
                  </a:lnTo>
                  <a:lnTo>
                    <a:pt x="803243" y="0"/>
                  </a:lnTo>
                  <a:lnTo>
                    <a:pt x="32404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C07FB66-ACC4-6915-30C8-3F9A8A61E4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7180" y="1810416"/>
              <a:ext cx="1606486" cy="1713166"/>
            </a:xfrm>
            <a:custGeom>
              <a:avLst/>
              <a:gdLst>
                <a:gd name="connsiteX0" fmla="*/ 324040 w 1606486"/>
                <a:gd name="connsiteY0" fmla="*/ 1713166 h 1713166"/>
                <a:gd name="connsiteX1" fmla="*/ 0 w 1606486"/>
                <a:gd name="connsiteY1" fmla="*/ 1389126 h 1713166"/>
                <a:gd name="connsiteX2" fmla="*/ 0 w 1606486"/>
                <a:gd name="connsiteY2" fmla="*/ 0 h 1713166"/>
                <a:gd name="connsiteX3" fmla="*/ 1606487 w 1606486"/>
                <a:gd name="connsiteY3" fmla="*/ 0 h 1713166"/>
                <a:gd name="connsiteX4" fmla="*/ 1606487 w 1606486"/>
                <a:gd name="connsiteY4" fmla="*/ 1713166 h 1713166"/>
                <a:gd name="connsiteX5" fmla="*/ 324040 w 1606486"/>
                <a:gd name="connsiteY5" fmla="*/ 1713166 h 171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486" h="1713166">
                  <a:moveTo>
                    <a:pt x="324040" y="1713166"/>
                  </a:moveTo>
                  <a:cubicBezTo>
                    <a:pt x="145066" y="1713166"/>
                    <a:pt x="0" y="1568101"/>
                    <a:pt x="0" y="1389126"/>
                  </a:cubicBezTo>
                  <a:lnTo>
                    <a:pt x="0" y="0"/>
                  </a:lnTo>
                  <a:lnTo>
                    <a:pt x="1606487" y="0"/>
                  </a:lnTo>
                  <a:lnTo>
                    <a:pt x="1606487" y="1713166"/>
                  </a:lnTo>
                  <a:lnTo>
                    <a:pt x="324040" y="1713166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057026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7930A342-B92A-082F-5C3D-382BD190DCD2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8945549" y="386435"/>
            <a:ext cx="2855885" cy="3045534"/>
          </a:xfrm>
          <a:custGeom>
            <a:avLst/>
            <a:gdLst>
              <a:gd name="connsiteX0" fmla="*/ 0 w 2855885"/>
              <a:gd name="connsiteY0" fmla="*/ 0 h 3045534"/>
              <a:gd name="connsiteX1" fmla="*/ 2855885 w 2855885"/>
              <a:gd name="connsiteY1" fmla="*/ 0 h 3045534"/>
              <a:gd name="connsiteX2" fmla="*/ 2855885 w 2855885"/>
              <a:gd name="connsiteY2" fmla="*/ 3045534 h 3045534"/>
              <a:gd name="connsiteX3" fmla="*/ 576053 w 2855885"/>
              <a:gd name="connsiteY3" fmla="*/ 3045534 h 3045534"/>
              <a:gd name="connsiteX4" fmla="*/ 0 w 2855885"/>
              <a:gd name="connsiteY4" fmla="*/ 2469481 h 3045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885" h="3045534">
                <a:moveTo>
                  <a:pt x="0" y="0"/>
                </a:moveTo>
                <a:lnTo>
                  <a:pt x="2855885" y="0"/>
                </a:lnTo>
                <a:lnTo>
                  <a:pt x="2855885" y="3045534"/>
                </a:lnTo>
                <a:lnTo>
                  <a:pt x="576053" y="3045534"/>
                </a:lnTo>
                <a:cubicBezTo>
                  <a:pt x="257887" y="3045534"/>
                  <a:pt x="0" y="2787649"/>
                  <a:pt x="0" y="2469481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  <a:p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A258EC79-F416-4E3D-A67E-4A13E80045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1539" y="1152048"/>
            <a:ext cx="5737196" cy="2387600"/>
          </a:xfrm>
        </p:spPr>
        <p:txBody>
          <a:bodyPr anchor="b"/>
          <a:lstStyle>
            <a:lvl1pPr algn="l">
              <a:lnSpc>
                <a:spcPct val="110000"/>
              </a:lnSpc>
              <a:defRPr sz="3500"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B04F11C-8931-4F2C-862F-B58C9926FB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2514" y="3683107"/>
            <a:ext cx="5737196" cy="1683433"/>
          </a:xfrm>
        </p:spPr>
        <p:txBody>
          <a:bodyPr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för att lägga till underrubrik</a:t>
            </a:r>
          </a:p>
        </p:txBody>
      </p:sp>
      <p:pic>
        <p:nvPicPr>
          <p:cNvPr id="28" name="Logo" descr="Västra Götalandsregionen, logo">
            <a:extLst>
              <a:ext uri="{FF2B5EF4-FFF2-40B4-BE49-F238E27FC236}">
                <a16:creationId xmlns:a16="http://schemas.microsoft.com/office/drawing/2014/main" id="{6A0989A0-7A4A-9CD0-D751-D56C294A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4874" y="6030915"/>
            <a:ext cx="2147886" cy="435093"/>
          </a:xfrm>
          <a:prstGeom prst="rect">
            <a:avLst/>
          </a:prstGeom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AA71F2BA-C943-46F6-00FD-63E44941990B}"/>
              </a:ext>
            </a:extLst>
          </p:cNvPr>
          <p:cNvSpPr txBox="1"/>
          <p:nvPr userDrawn="1"/>
        </p:nvSpPr>
        <p:spPr>
          <a:xfrm>
            <a:off x="704895" y="6466008"/>
            <a:ext cx="695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sv-SE">
                <a:solidFill>
                  <a:schemeClr val="bg1"/>
                </a:solidFill>
              </a:rPr>
              <a:t>TEst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4CBFC51-E299-C1C6-C259-2EC78776D9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19E49B6E-96DA-4186-8F39-3AB022B7993C}" type="datetime1">
              <a:rPr lang="sv-SE" smtClean="0"/>
              <a:t>2024-03-11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AF13055-4269-7909-D2F6-610F622CD5B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421D8C7-7AE4-75A7-E72D-F2CCD5EBD1ED}"/>
              </a:ext>
            </a:extLst>
          </p:cNvPr>
          <p:cNvSpPr>
            <a:spLocks noChangeAspect="1"/>
          </p:cNvSpPr>
          <p:nvPr/>
        </p:nvSpPr>
        <p:spPr>
          <a:xfrm>
            <a:off x="7517605" y="385758"/>
            <a:ext cx="1427943" cy="1015289"/>
          </a:xfrm>
          <a:custGeom>
            <a:avLst/>
            <a:gdLst>
              <a:gd name="connsiteX0" fmla="*/ 517684 w 803243"/>
              <a:gd name="connsiteY0" fmla="*/ 571119 h 571118"/>
              <a:gd name="connsiteX1" fmla="*/ 803243 w 803243"/>
              <a:gd name="connsiteY1" fmla="*/ 285559 h 571118"/>
              <a:gd name="connsiteX2" fmla="*/ 803243 w 803243"/>
              <a:gd name="connsiteY2" fmla="*/ 0 h 571118"/>
              <a:gd name="connsiteX3" fmla="*/ 0 w 803243"/>
              <a:gd name="connsiteY3" fmla="*/ 0 h 571118"/>
              <a:gd name="connsiteX4" fmla="*/ 0 w 803243"/>
              <a:gd name="connsiteY4" fmla="*/ 571024 h 571118"/>
              <a:gd name="connsiteX5" fmla="*/ 517684 w 803243"/>
              <a:gd name="connsiteY5" fmla="*/ 571024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135AF6C-31B5-EC1B-7596-331AF27159CA}"/>
              </a:ext>
            </a:extLst>
          </p:cNvPr>
          <p:cNvSpPr>
            <a:spLocks noChangeAspect="1"/>
          </p:cNvSpPr>
          <p:nvPr/>
        </p:nvSpPr>
        <p:spPr>
          <a:xfrm>
            <a:off x="7517605" y="3431800"/>
            <a:ext cx="1427943" cy="1015291"/>
          </a:xfrm>
          <a:custGeom>
            <a:avLst/>
            <a:gdLst>
              <a:gd name="connsiteX0" fmla="*/ 517684 w 803243"/>
              <a:gd name="connsiteY0" fmla="*/ 571119 h 571119"/>
              <a:gd name="connsiteX1" fmla="*/ 803243 w 803243"/>
              <a:gd name="connsiteY1" fmla="*/ 285559 h 571119"/>
              <a:gd name="connsiteX2" fmla="*/ 803243 w 803243"/>
              <a:gd name="connsiteY2" fmla="*/ 0 h 571119"/>
              <a:gd name="connsiteX3" fmla="*/ 0 w 803243"/>
              <a:gd name="connsiteY3" fmla="*/ 0 h 571119"/>
              <a:gd name="connsiteX4" fmla="*/ 0 w 803243"/>
              <a:gd name="connsiteY4" fmla="*/ 571024 h 571119"/>
              <a:gd name="connsiteX5" fmla="*/ 517684 w 803243"/>
              <a:gd name="connsiteY5" fmla="*/ 571024 h 5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9">
                <a:moveTo>
                  <a:pt x="517684" y="571119"/>
                </a:moveTo>
                <a:cubicBezTo>
                  <a:pt x="675418" y="571119"/>
                  <a:pt x="803243" y="443294"/>
                  <a:pt x="803243" y="285559"/>
                </a:cubicBezTo>
                <a:lnTo>
                  <a:pt x="803243" y="0"/>
                </a:lnTo>
                <a:lnTo>
                  <a:pt x="0" y="0"/>
                </a:lnTo>
                <a:lnTo>
                  <a:pt x="0" y="571024"/>
                </a:lnTo>
                <a:lnTo>
                  <a:pt x="517684" y="571024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214743A-6966-8ED7-BA34-E45A379E030F}"/>
              </a:ext>
            </a:extLst>
          </p:cNvPr>
          <p:cNvSpPr>
            <a:spLocks noChangeAspect="1"/>
          </p:cNvSpPr>
          <p:nvPr/>
        </p:nvSpPr>
        <p:spPr>
          <a:xfrm>
            <a:off x="8945548" y="5462891"/>
            <a:ext cx="1427943" cy="1015289"/>
          </a:xfrm>
          <a:custGeom>
            <a:avLst/>
            <a:gdLst>
              <a:gd name="connsiteX0" fmla="*/ 285559 w 803243"/>
              <a:gd name="connsiteY0" fmla="*/ 0 h 571118"/>
              <a:gd name="connsiteX1" fmla="*/ 0 w 803243"/>
              <a:gd name="connsiteY1" fmla="*/ 285560 h 571118"/>
              <a:gd name="connsiteX2" fmla="*/ 0 w 803243"/>
              <a:gd name="connsiteY2" fmla="*/ 571119 h 571118"/>
              <a:gd name="connsiteX3" fmla="*/ 803243 w 803243"/>
              <a:gd name="connsiteY3" fmla="*/ 571119 h 571118"/>
              <a:gd name="connsiteX4" fmla="*/ 803243 w 803243"/>
              <a:gd name="connsiteY4" fmla="*/ 95 h 571118"/>
              <a:gd name="connsiteX5" fmla="*/ 285559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285559" y="0"/>
                </a:moveTo>
                <a:cubicBezTo>
                  <a:pt x="127825" y="0"/>
                  <a:pt x="0" y="127826"/>
                  <a:pt x="0" y="285560"/>
                </a:cubicBezTo>
                <a:lnTo>
                  <a:pt x="0" y="571119"/>
                </a:lnTo>
                <a:lnTo>
                  <a:pt x="803243" y="571119"/>
                </a:lnTo>
                <a:lnTo>
                  <a:pt x="803243" y="95"/>
                </a:lnTo>
                <a:lnTo>
                  <a:pt x="285559" y="9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54E9228D-01FE-98B4-466F-CE9B90DF9F7D}"/>
              </a:ext>
            </a:extLst>
          </p:cNvPr>
          <p:cNvSpPr>
            <a:spLocks noChangeAspect="1"/>
          </p:cNvSpPr>
          <p:nvPr/>
        </p:nvSpPr>
        <p:spPr>
          <a:xfrm>
            <a:off x="10373660" y="5462891"/>
            <a:ext cx="1427943" cy="1015289"/>
          </a:xfrm>
          <a:custGeom>
            <a:avLst/>
            <a:gdLst>
              <a:gd name="connsiteX0" fmla="*/ 517684 w 803243"/>
              <a:gd name="connsiteY0" fmla="*/ 0 h 571118"/>
              <a:gd name="connsiteX1" fmla="*/ 803243 w 803243"/>
              <a:gd name="connsiteY1" fmla="*/ 285560 h 571118"/>
              <a:gd name="connsiteX2" fmla="*/ 803243 w 803243"/>
              <a:gd name="connsiteY2" fmla="*/ 571119 h 571118"/>
              <a:gd name="connsiteX3" fmla="*/ 0 w 803243"/>
              <a:gd name="connsiteY3" fmla="*/ 571119 h 571118"/>
              <a:gd name="connsiteX4" fmla="*/ 0 w 803243"/>
              <a:gd name="connsiteY4" fmla="*/ 95 h 571118"/>
              <a:gd name="connsiteX5" fmla="*/ 517684 w 803243"/>
              <a:gd name="connsiteY5" fmla="*/ 95 h 5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571118">
                <a:moveTo>
                  <a:pt x="517684" y="0"/>
                </a:moveTo>
                <a:cubicBezTo>
                  <a:pt x="675418" y="0"/>
                  <a:pt x="803243" y="127826"/>
                  <a:pt x="803243" y="285560"/>
                </a:cubicBezTo>
                <a:lnTo>
                  <a:pt x="803243" y="571119"/>
                </a:lnTo>
                <a:lnTo>
                  <a:pt x="0" y="571119"/>
                </a:lnTo>
                <a:lnTo>
                  <a:pt x="0" y="95"/>
                </a:lnTo>
                <a:lnTo>
                  <a:pt x="517684" y="95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CF49D3A-C0A5-C9B4-8C10-96910B5DF584}"/>
              </a:ext>
            </a:extLst>
          </p:cNvPr>
          <p:cNvSpPr>
            <a:spLocks noChangeAspect="1"/>
          </p:cNvSpPr>
          <p:nvPr/>
        </p:nvSpPr>
        <p:spPr>
          <a:xfrm>
            <a:off x="7517605" y="1401049"/>
            <a:ext cx="1427943" cy="2030411"/>
          </a:xfrm>
          <a:custGeom>
            <a:avLst/>
            <a:gdLst>
              <a:gd name="connsiteX0" fmla="*/ 479203 w 803243"/>
              <a:gd name="connsiteY0" fmla="*/ 0 h 1142142"/>
              <a:gd name="connsiteX1" fmla="*/ 803243 w 803243"/>
              <a:gd name="connsiteY1" fmla="*/ 324041 h 1142142"/>
              <a:gd name="connsiteX2" fmla="*/ 803243 w 803243"/>
              <a:gd name="connsiteY2" fmla="*/ 1142143 h 1142142"/>
              <a:gd name="connsiteX3" fmla="*/ 0 w 803243"/>
              <a:gd name="connsiteY3" fmla="*/ 1142143 h 1142142"/>
              <a:gd name="connsiteX4" fmla="*/ 0 w 803243"/>
              <a:gd name="connsiteY4" fmla="*/ 0 h 1142142"/>
              <a:gd name="connsiteX5" fmla="*/ 479203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0"/>
                </a:moveTo>
                <a:cubicBezTo>
                  <a:pt x="658178" y="0"/>
                  <a:pt x="803243" y="145066"/>
                  <a:pt x="803243" y="324041"/>
                </a:cubicBezTo>
                <a:lnTo>
                  <a:pt x="803243" y="1142143"/>
                </a:lnTo>
                <a:lnTo>
                  <a:pt x="0" y="1142143"/>
                </a:lnTo>
                <a:lnTo>
                  <a:pt x="0" y="0"/>
                </a:lnTo>
                <a:lnTo>
                  <a:pt x="47920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EC35D31-9856-2B82-F7AD-68F4A6BA881A}"/>
              </a:ext>
            </a:extLst>
          </p:cNvPr>
          <p:cNvSpPr>
            <a:spLocks noChangeAspect="1"/>
          </p:cNvSpPr>
          <p:nvPr/>
        </p:nvSpPr>
        <p:spPr>
          <a:xfrm>
            <a:off x="8945717" y="34318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98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98" y="1142143"/>
                </a:lnTo>
                <a:close/>
              </a:path>
            </a:pathLst>
          </a:custGeom>
          <a:solidFill>
            <a:srgbClr val="E7E1D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DA18A8B-463B-9AD0-703D-FA911578B30D}"/>
              </a:ext>
            </a:extLst>
          </p:cNvPr>
          <p:cNvSpPr>
            <a:spLocks noChangeAspect="1"/>
          </p:cNvSpPr>
          <p:nvPr/>
        </p:nvSpPr>
        <p:spPr>
          <a:xfrm>
            <a:off x="7517605" y="4447600"/>
            <a:ext cx="1427943" cy="2030411"/>
          </a:xfrm>
          <a:custGeom>
            <a:avLst/>
            <a:gdLst>
              <a:gd name="connsiteX0" fmla="*/ 479203 w 803243"/>
              <a:gd name="connsiteY0" fmla="*/ 1142143 h 1142142"/>
              <a:gd name="connsiteX1" fmla="*/ 803243 w 803243"/>
              <a:gd name="connsiteY1" fmla="*/ 818102 h 1142142"/>
              <a:gd name="connsiteX2" fmla="*/ 803243 w 803243"/>
              <a:gd name="connsiteY2" fmla="*/ 0 h 1142142"/>
              <a:gd name="connsiteX3" fmla="*/ 0 w 803243"/>
              <a:gd name="connsiteY3" fmla="*/ 0 h 1142142"/>
              <a:gd name="connsiteX4" fmla="*/ 0 w 803243"/>
              <a:gd name="connsiteY4" fmla="*/ 1142143 h 1142142"/>
              <a:gd name="connsiteX5" fmla="*/ 479203 w 803243"/>
              <a:gd name="connsiteY5" fmla="*/ 1142143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479203" y="1142143"/>
                </a:moveTo>
                <a:cubicBezTo>
                  <a:pt x="658178" y="1142143"/>
                  <a:pt x="803243" y="997077"/>
                  <a:pt x="803243" y="818102"/>
                </a:cubicBezTo>
                <a:lnTo>
                  <a:pt x="803243" y="0"/>
                </a:lnTo>
                <a:lnTo>
                  <a:pt x="0" y="0"/>
                </a:lnTo>
                <a:lnTo>
                  <a:pt x="0" y="1142143"/>
                </a:lnTo>
                <a:lnTo>
                  <a:pt x="479203" y="114214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C169603-4E21-C187-1A1D-38882F9232D3}"/>
              </a:ext>
            </a:extLst>
          </p:cNvPr>
          <p:cNvSpPr>
            <a:spLocks noChangeAspect="1"/>
          </p:cNvSpPr>
          <p:nvPr/>
        </p:nvSpPr>
        <p:spPr>
          <a:xfrm>
            <a:off x="10373491" y="3431971"/>
            <a:ext cx="1427943" cy="2030411"/>
          </a:xfrm>
          <a:custGeom>
            <a:avLst/>
            <a:gdLst>
              <a:gd name="connsiteX0" fmla="*/ 324040 w 803243"/>
              <a:gd name="connsiteY0" fmla="*/ 0 h 1142142"/>
              <a:gd name="connsiteX1" fmla="*/ 0 w 803243"/>
              <a:gd name="connsiteY1" fmla="*/ 324041 h 1142142"/>
              <a:gd name="connsiteX2" fmla="*/ 0 w 803243"/>
              <a:gd name="connsiteY2" fmla="*/ 1142143 h 1142142"/>
              <a:gd name="connsiteX3" fmla="*/ 803243 w 803243"/>
              <a:gd name="connsiteY3" fmla="*/ 1142143 h 1142142"/>
              <a:gd name="connsiteX4" fmla="*/ 803243 w 803243"/>
              <a:gd name="connsiteY4" fmla="*/ 0 h 1142142"/>
              <a:gd name="connsiteX5" fmla="*/ 324040 w 803243"/>
              <a:gd name="connsiteY5" fmla="*/ 0 h 114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3243" h="1142142">
                <a:moveTo>
                  <a:pt x="324040" y="0"/>
                </a:moveTo>
                <a:cubicBezTo>
                  <a:pt x="145066" y="0"/>
                  <a:pt x="0" y="145066"/>
                  <a:pt x="0" y="324041"/>
                </a:cubicBezTo>
                <a:lnTo>
                  <a:pt x="0" y="1142143"/>
                </a:lnTo>
                <a:lnTo>
                  <a:pt x="803243" y="1142143"/>
                </a:lnTo>
                <a:lnTo>
                  <a:pt x="803243" y="0"/>
                </a:lnTo>
                <a:lnTo>
                  <a:pt x="32404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412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aphic 4">
            <a:extLst>
              <a:ext uri="{FF2B5EF4-FFF2-40B4-BE49-F238E27FC236}">
                <a16:creationId xmlns:a16="http://schemas.microsoft.com/office/drawing/2014/main" id="{162A0E45-E1EA-3009-8278-84D059CF6FCE}"/>
              </a:ext>
            </a:extLst>
          </p:cNvPr>
          <p:cNvGrpSpPr>
            <a:grpSpLocks noChangeAspect="1"/>
          </p:cNvGrpSpPr>
          <p:nvPr/>
        </p:nvGrpSpPr>
        <p:grpSpPr>
          <a:xfrm>
            <a:off x="10373521" y="393108"/>
            <a:ext cx="1427973" cy="6091200"/>
            <a:chOff x="10371140" y="380999"/>
            <a:chExt cx="1439144" cy="61388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BA227F0-F87F-B1E9-946E-B0BDB414627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54C73C6-9503-842F-1121-D23FB73C8F0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450423"/>
              <a:ext cx="1439144" cy="3069424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7751422-DED5-3AD2-D9AD-FF0A483F29C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E7E1DF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Rubrik 1">
            <a:extLst>
              <a:ext uri="{FF2B5EF4-FFF2-40B4-BE49-F238E27FC236}">
                <a16:creationId xmlns:a16="http://schemas.microsoft.com/office/drawing/2014/main" id="{76B25631-0701-40C3-A2E5-991715C624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14" name="Platshållare för innehåll 13">
            <a:extLst>
              <a:ext uri="{FF2B5EF4-FFF2-40B4-BE49-F238E27FC236}">
                <a16:creationId xmlns:a16="http://schemas.microsoft.com/office/drawing/2014/main" id="{A9936CC4-BC31-7B4D-38E0-EC836B72C5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92200" y="2113722"/>
            <a:ext cx="8650817" cy="33115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168E8F4-CCAB-9D62-770E-18594C9FC9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094EC4B8-68CD-44A3-B172-19A87347D395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61B6ECD-BDF0-7F15-B856-12CA1DBAC0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480146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art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0BA287CB-7B49-DD6D-11A1-EE0677F3E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262" y="380999"/>
            <a:ext cx="11412000" cy="6091200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D6EA362-9137-45DF-BEE4-B691A8719B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1092200" y="1747837"/>
            <a:ext cx="10007600" cy="1614312"/>
          </a:xfrm>
        </p:spPr>
        <p:txBody>
          <a:bodyPr anchor="b"/>
          <a:lstStyle>
            <a:lvl1pPr algn="ctr">
              <a:defRPr sz="3500" b="1">
                <a:solidFill>
                  <a:schemeClr val="bg1"/>
                </a:solidFill>
              </a:defRPr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D78077-8D23-4A9C-AD57-B41C92D6A8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white">
          <a:xfrm>
            <a:off x="1092200" y="3559879"/>
            <a:ext cx="10024267" cy="1500187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för att lägga till underrubrik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BF08389-4E2E-AF65-054E-C982BA7B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3A473BDF-6C18-456D-B2F3-58DD8CBD1759}" type="datetime1">
              <a:rPr lang="sv-SE" smtClean="0"/>
              <a:t>2024-03-11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A5E5F6E-C97D-A4DC-263A-27783D57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86241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77B3524-D6C4-8016-A0B9-76DB7A408C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425716"/>
            <a:ext cx="4995333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Rubrik</a:t>
            </a:r>
          </a:p>
        </p:txBody>
      </p:sp>
      <p:sp>
        <p:nvSpPr>
          <p:cNvPr id="9" name="Platshållare för innehåll 8">
            <a:extLst>
              <a:ext uri="{FF2B5EF4-FFF2-40B4-BE49-F238E27FC236}">
                <a16:creationId xmlns:a16="http://schemas.microsoft.com/office/drawing/2014/main" id="{D5FF0E6C-D325-C355-90B1-214F162C31D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003800" cy="3756990"/>
          </a:xfrm>
          <a:custGeom>
            <a:avLst/>
            <a:gdLst>
              <a:gd name="connsiteX0" fmla="*/ 0 w 4919133"/>
              <a:gd name="connsiteY0" fmla="*/ 0 h 3756990"/>
              <a:gd name="connsiteX1" fmla="*/ 4919133 w 4919133"/>
              <a:gd name="connsiteY1" fmla="*/ 0 h 3756990"/>
              <a:gd name="connsiteX2" fmla="*/ 4919133 w 4919133"/>
              <a:gd name="connsiteY2" fmla="*/ 3756990 h 3756990"/>
              <a:gd name="connsiteX3" fmla="*/ 0 w 4919133"/>
              <a:gd name="connsiteY3" fmla="*/ 3756990 h 375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9133" h="3756990">
                <a:moveTo>
                  <a:pt x="0" y="0"/>
                </a:moveTo>
                <a:lnTo>
                  <a:pt x="4919133" y="0"/>
                </a:lnTo>
                <a:lnTo>
                  <a:pt x="4919133" y="3756990"/>
                </a:lnTo>
                <a:lnTo>
                  <a:pt x="0" y="37569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12" name="Platshållare för bild 11">
            <a:extLst>
              <a:ext uri="{FF2B5EF4-FFF2-40B4-BE49-F238E27FC236}">
                <a16:creationId xmlns:a16="http://schemas.microsoft.com/office/drawing/2014/main" id="{1703F1CD-4B7B-907E-729A-4E87F6ADB8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98481" y="385758"/>
            <a:ext cx="5002954" cy="6091200"/>
          </a:xfrm>
          <a:custGeom>
            <a:avLst/>
            <a:gdLst>
              <a:gd name="connsiteX0" fmla="*/ 0 w 5002954"/>
              <a:gd name="connsiteY0" fmla="*/ 0 h 6071396"/>
              <a:gd name="connsiteX1" fmla="*/ 5002954 w 5002954"/>
              <a:gd name="connsiteY1" fmla="*/ 0 h 6071396"/>
              <a:gd name="connsiteX2" fmla="*/ 5002954 w 5002954"/>
              <a:gd name="connsiteY2" fmla="*/ 5059476 h 6071396"/>
              <a:gd name="connsiteX3" fmla="*/ 3991034 w 5002954"/>
              <a:gd name="connsiteY3" fmla="*/ 6071396 h 6071396"/>
              <a:gd name="connsiteX4" fmla="*/ 0 w 5002954"/>
              <a:gd name="connsiteY4" fmla="*/ 6071396 h 607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2954" h="6071396">
                <a:moveTo>
                  <a:pt x="0" y="0"/>
                </a:moveTo>
                <a:lnTo>
                  <a:pt x="5002954" y="0"/>
                </a:lnTo>
                <a:lnTo>
                  <a:pt x="5002954" y="5059476"/>
                </a:lnTo>
                <a:cubicBezTo>
                  <a:pt x="5002954" y="5618344"/>
                  <a:pt x="4549902" y="6071396"/>
                  <a:pt x="3991034" y="6071396"/>
                </a:cubicBezTo>
                <a:lnTo>
                  <a:pt x="0" y="60713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  <a:p>
            <a:endParaRPr lang="sv-SE"/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25E6907-50BC-FFF4-F6B9-BF2B7373C4A2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B0743B6B-FC1D-4E5C-878B-68715B5874CD}" type="datetime1">
              <a:rPr lang="sv-SE" smtClean="0"/>
              <a:t>2024-03-11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F1EC206-E47A-5E7F-9581-B76ADE31A8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754773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5571902-9019-4326-9DA4-70B9743B49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1395" y="1424752"/>
            <a:ext cx="8872205" cy="1047750"/>
          </a:xfrm>
        </p:spPr>
        <p:txBody>
          <a:bodyPr/>
          <a:lstStyle>
            <a:lvl1pPr>
              <a:defRPr b="1"/>
            </a:lvl1pPr>
          </a:lstStyle>
          <a:p>
            <a:r>
              <a:rPr lang="sv-SE"/>
              <a:t>Klicka för att lägga till rubrik</a:t>
            </a:r>
          </a:p>
        </p:txBody>
      </p:sp>
      <p:sp>
        <p:nvSpPr>
          <p:cNvPr id="8" name="Rektangel: ett hörn rundat 7">
            <a:extLst>
              <a:ext uri="{FF2B5EF4-FFF2-40B4-BE49-F238E27FC236}">
                <a16:creationId xmlns:a16="http://schemas.microsoft.com/office/drawing/2014/main" id="{ED91DB15-F1E1-BAE7-F15A-075740D02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H="1" flipV="1">
            <a:off x="10371138" y="380999"/>
            <a:ext cx="1433512" cy="1019173"/>
          </a:xfrm>
          <a:prstGeom prst="round1Rect">
            <a:avLst>
              <a:gd name="adj" fmla="val 489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ett hörn rundat 8">
            <a:extLst>
              <a:ext uri="{FF2B5EF4-FFF2-40B4-BE49-F238E27FC236}">
                <a16:creationId xmlns:a16="http://schemas.microsoft.com/office/drawing/2014/main" id="{DDC94793-D876-E072-C4EC-34D17FFA5E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1400173"/>
            <a:ext cx="1433512" cy="2032001"/>
          </a:xfrm>
          <a:prstGeom prst="round1Rect">
            <a:avLst>
              <a:gd name="adj" fmla="val 4026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ktangel: ett hörn rundat 9">
            <a:extLst>
              <a:ext uri="{FF2B5EF4-FFF2-40B4-BE49-F238E27FC236}">
                <a16:creationId xmlns:a16="http://schemas.microsoft.com/office/drawing/2014/main" id="{ACDB7998-57D8-C839-2FED-BCA4D5257D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0371138" y="3439316"/>
            <a:ext cx="1433512" cy="3056098"/>
          </a:xfrm>
          <a:prstGeom prst="round1Rect">
            <a:avLst>
              <a:gd name="adj" fmla="val 402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E0629D0-D830-BA3B-8258-4D3944A1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7FC82E9-E70A-41D0-BC52-9CE4D8B0E8A6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1AD9AB-C85B-9888-3B59-C1F8A75F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grpSp>
        <p:nvGrpSpPr>
          <p:cNvPr id="3" name="Graphic 4">
            <a:extLst>
              <a:ext uri="{FF2B5EF4-FFF2-40B4-BE49-F238E27FC236}">
                <a16:creationId xmlns:a16="http://schemas.microsoft.com/office/drawing/2014/main" id="{07F1C480-42B9-765B-ACFA-B1528C1BCE6A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373521" y="393108"/>
            <a:ext cx="1427973" cy="6091200"/>
            <a:chOff x="10371140" y="380999"/>
            <a:chExt cx="1439144" cy="6138849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96561E72-BEFB-A269-7175-1BA85901BF6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80999"/>
              <a:ext cx="1439144" cy="1023084"/>
            </a:xfrm>
            <a:custGeom>
              <a:avLst/>
              <a:gdLst>
                <a:gd name="connsiteX0" fmla="*/ 511628 w 1439144"/>
                <a:gd name="connsiteY0" fmla="*/ 1023085 h 1023084"/>
                <a:gd name="connsiteX1" fmla="*/ 0 w 1439144"/>
                <a:gd name="connsiteY1" fmla="*/ 511628 h 1023084"/>
                <a:gd name="connsiteX2" fmla="*/ 0 w 1439144"/>
                <a:gd name="connsiteY2" fmla="*/ 0 h 1023084"/>
                <a:gd name="connsiteX3" fmla="*/ 1439145 w 1439144"/>
                <a:gd name="connsiteY3" fmla="*/ 0 h 1023084"/>
                <a:gd name="connsiteX4" fmla="*/ 1439145 w 1439144"/>
                <a:gd name="connsiteY4" fmla="*/ 1023085 h 1023084"/>
                <a:gd name="connsiteX5" fmla="*/ 511628 w 1439144"/>
                <a:gd name="connsiteY5" fmla="*/ 1023085 h 102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1023084">
                  <a:moveTo>
                    <a:pt x="511628" y="1023085"/>
                  </a:moveTo>
                  <a:cubicBezTo>
                    <a:pt x="229021" y="1023085"/>
                    <a:pt x="0" y="794064"/>
                    <a:pt x="0" y="511628"/>
                  </a:cubicBezTo>
                  <a:lnTo>
                    <a:pt x="0" y="0"/>
                  </a:lnTo>
                  <a:lnTo>
                    <a:pt x="1439145" y="0"/>
                  </a:lnTo>
                  <a:lnTo>
                    <a:pt x="1439145" y="1023085"/>
                  </a:lnTo>
                  <a:lnTo>
                    <a:pt x="511628" y="1023085"/>
                  </a:lnTo>
                  <a:close/>
                </a:path>
              </a:pathLst>
            </a:custGeom>
            <a:solidFill>
              <a:schemeClr val="accent2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107C565-01FD-65F8-ABC0-DB18CF630B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3450423"/>
              <a:ext cx="1439144" cy="3069424"/>
            </a:xfrm>
            <a:custGeom>
              <a:avLst/>
              <a:gdLst>
                <a:gd name="connsiteX0" fmla="*/ 858572 w 1439144"/>
                <a:gd name="connsiteY0" fmla="*/ 3069425 h 3069424"/>
                <a:gd name="connsiteX1" fmla="*/ 1439145 w 1439144"/>
                <a:gd name="connsiteY1" fmla="*/ 2488852 h 3069424"/>
                <a:gd name="connsiteX2" fmla="*/ 1439145 w 1439144"/>
                <a:gd name="connsiteY2" fmla="*/ 0 h 3069424"/>
                <a:gd name="connsiteX3" fmla="*/ 0 w 1439144"/>
                <a:gd name="connsiteY3" fmla="*/ 0 h 3069424"/>
                <a:gd name="connsiteX4" fmla="*/ 0 w 1439144"/>
                <a:gd name="connsiteY4" fmla="*/ 3069425 h 3069424"/>
                <a:gd name="connsiteX5" fmla="*/ 858572 w 1439144"/>
                <a:gd name="connsiteY5" fmla="*/ 3069425 h 30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3069424">
                  <a:moveTo>
                    <a:pt x="858572" y="3069425"/>
                  </a:moveTo>
                  <a:cubicBezTo>
                    <a:pt x="1179235" y="3069425"/>
                    <a:pt x="1439145" y="2809515"/>
                    <a:pt x="1439145" y="2488852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3069425"/>
                  </a:lnTo>
                  <a:lnTo>
                    <a:pt x="858572" y="3069425"/>
                  </a:lnTo>
                  <a:close/>
                </a:path>
              </a:pathLst>
            </a:custGeom>
            <a:solidFill>
              <a:schemeClr val="accent1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1BDEA75-2263-56D7-5206-740AB4CC4B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371140" y="1404083"/>
              <a:ext cx="1439144" cy="2046340"/>
            </a:xfrm>
            <a:custGeom>
              <a:avLst/>
              <a:gdLst>
                <a:gd name="connsiteX0" fmla="*/ 858572 w 1439144"/>
                <a:gd name="connsiteY0" fmla="*/ 2046340 h 2046340"/>
                <a:gd name="connsiteX1" fmla="*/ 1439145 w 1439144"/>
                <a:gd name="connsiteY1" fmla="*/ 1465767 h 2046340"/>
                <a:gd name="connsiteX2" fmla="*/ 1439145 w 1439144"/>
                <a:gd name="connsiteY2" fmla="*/ 0 h 2046340"/>
                <a:gd name="connsiteX3" fmla="*/ 0 w 1439144"/>
                <a:gd name="connsiteY3" fmla="*/ 0 h 2046340"/>
                <a:gd name="connsiteX4" fmla="*/ 0 w 1439144"/>
                <a:gd name="connsiteY4" fmla="*/ 2046340 h 2046340"/>
                <a:gd name="connsiteX5" fmla="*/ 858572 w 1439144"/>
                <a:gd name="connsiteY5" fmla="*/ 2046340 h 204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9144" h="2046340">
                  <a:moveTo>
                    <a:pt x="858572" y="2046340"/>
                  </a:moveTo>
                  <a:cubicBezTo>
                    <a:pt x="1179235" y="2046340"/>
                    <a:pt x="1439145" y="1786431"/>
                    <a:pt x="1439145" y="1465767"/>
                  </a:cubicBezTo>
                  <a:lnTo>
                    <a:pt x="1439145" y="0"/>
                  </a:lnTo>
                  <a:lnTo>
                    <a:pt x="0" y="0"/>
                  </a:lnTo>
                  <a:lnTo>
                    <a:pt x="0" y="2046340"/>
                  </a:lnTo>
                  <a:lnTo>
                    <a:pt x="858572" y="2046340"/>
                  </a:lnTo>
                  <a:close/>
                </a:path>
              </a:pathLst>
            </a:custGeom>
            <a:solidFill>
              <a:srgbClr val="E7E1DF"/>
            </a:solidFill>
            <a:ln w="170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36678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bild 4">
            <a:extLst>
              <a:ext uri="{FF2B5EF4-FFF2-40B4-BE49-F238E27FC236}">
                <a16:creationId xmlns:a16="http://schemas.microsoft.com/office/drawing/2014/main" id="{BA959C0A-3CC4-CB74-4993-5594A5630A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9262" y="380999"/>
            <a:ext cx="11412000" cy="6091200"/>
          </a:xfrm>
          <a:custGeom>
            <a:avLst/>
            <a:gdLst>
              <a:gd name="connsiteX0" fmla="*/ 0 w 11413068"/>
              <a:gd name="connsiteY0" fmla="*/ 0 h 6099176"/>
              <a:gd name="connsiteX1" fmla="*/ 11413068 w 11413068"/>
              <a:gd name="connsiteY1" fmla="*/ 0 h 6099176"/>
              <a:gd name="connsiteX2" fmla="*/ 11413068 w 11413068"/>
              <a:gd name="connsiteY2" fmla="*/ 27780 h 6099176"/>
              <a:gd name="connsiteX3" fmla="*/ 11413068 w 11413068"/>
              <a:gd name="connsiteY3" fmla="*/ 5082626 h 6099176"/>
              <a:gd name="connsiteX4" fmla="*/ 11413068 w 11413068"/>
              <a:gd name="connsiteY4" fmla="*/ 5087256 h 6099176"/>
              <a:gd name="connsiteX5" fmla="*/ 10401148 w 11413068"/>
              <a:gd name="connsiteY5" fmla="*/ 6099176 h 6099176"/>
              <a:gd name="connsiteX6" fmla="*/ 10396518 w 11413068"/>
              <a:gd name="connsiteY6" fmla="*/ 6099176 h 6099176"/>
              <a:gd name="connsiteX7" fmla="*/ 0 w 11413068"/>
              <a:gd name="connsiteY7" fmla="*/ 6099176 h 6099176"/>
              <a:gd name="connsiteX8" fmla="*/ 0 w 11413068"/>
              <a:gd name="connsiteY8" fmla="*/ 27780 h 6099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3068" h="6099176">
                <a:moveTo>
                  <a:pt x="0" y="0"/>
                </a:moveTo>
                <a:lnTo>
                  <a:pt x="11413068" y="0"/>
                </a:lnTo>
                <a:lnTo>
                  <a:pt x="11413068" y="27780"/>
                </a:lnTo>
                <a:lnTo>
                  <a:pt x="11413068" y="5082626"/>
                </a:lnTo>
                <a:lnTo>
                  <a:pt x="11413068" y="5087256"/>
                </a:lnTo>
                <a:cubicBezTo>
                  <a:pt x="11413068" y="5646124"/>
                  <a:pt x="10960016" y="6099176"/>
                  <a:pt x="10401148" y="6099176"/>
                </a:cubicBezTo>
                <a:lnTo>
                  <a:pt x="10396518" y="6099176"/>
                </a:lnTo>
                <a:lnTo>
                  <a:pt x="0" y="6099176"/>
                </a:lnTo>
                <a:lnTo>
                  <a:pt x="0" y="277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lang="sv-SE"/>
              <a:t>Klicka på ikonen för att lägga till en bild</a:t>
            </a:r>
          </a:p>
          <a:p>
            <a:endParaRPr lang="sv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100F903-3478-7793-DE93-655C7E1A353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21A4A846-428D-495E-A55C-A66F11C8B8FF}" type="datetime1">
              <a:rPr lang="sv-SE" smtClean="0"/>
              <a:t>2024-03-11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CF62D2F-E5FD-F410-EE14-94871D7A62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32845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vsnittsrubrik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5B84FD1B-5035-332C-D8BD-D639EC3F5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48634" y="1242647"/>
            <a:ext cx="8743952" cy="2387600"/>
          </a:xfrm>
        </p:spPr>
        <p:txBody>
          <a:bodyPr anchor="b"/>
          <a:lstStyle>
            <a:lvl1pPr algn="l">
              <a:defRPr sz="6000" b="1" spc="100" baseline="0">
                <a:solidFill>
                  <a:schemeClr val="tx1"/>
                </a:solidFill>
              </a:defRPr>
            </a:lvl1pPr>
          </a:lstStyle>
          <a:p>
            <a:r>
              <a:rPr lang="sv-SE"/>
              <a:t>Klicka för att lägg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48634" y="3722321"/>
            <a:ext cx="8743952" cy="1506903"/>
          </a:xfrm>
          <a:noFill/>
          <a:ln>
            <a:noFill/>
          </a:ln>
        </p:spPr>
        <p:txBody>
          <a:bodyPr/>
          <a:lstStyle>
            <a:lvl1pPr marL="0" indent="0" algn="l">
              <a:buNone/>
              <a:defRPr lang="sv-SE" dirty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Klicka för att lägga till underrubrik </a:t>
            </a:r>
            <a:endParaRPr lang="sv-SE">
              <a:solidFill>
                <a:schemeClr val="bg1"/>
              </a:solidFill>
            </a:endParaRPr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551D10E2-D4C7-AFBB-9767-2FCDA8BC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4498884E-4AF9-495A-A70A-3016585FDBAD}" type="datetime1">
              <a:rPr lang="sv-SE" smtClean="0"/>
              <a:t>2024-03-11</a:t>
            </a:fld>
            <a:endParaRPr lang="sv-SE"/>
          </a:p>
        </p:txBody>
      </p:sp>
      <p:sp>
        <p:nvSpPr>
          <p:cNvPr id="14" name="Platshållare för sidfot 4">
            <a:extLst>
              <a:ext uri="{FF2B5EF4-FFF2-40B4-BE49-F238E27FC236}">
                <a16:creationId xmlns:a16="http://schemas.microsoft.com/office/drawing/2014/main" id="{670E99AF-9003-FBE5-2DAD-6015BCA7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15" name="Platshållare för bildnummer 5">
            <a:extLst>
              <a:ext uri="{FF2B5EF4-FFF2-40B4-BE49-F238E27FC236}">
                <a16:creationId xmlns:a16="http://schemas.microsoft.com/office/drawing/2014/main" id="{7C77ABDA-702A-0A29-F37F-E8A4A73A6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2CEB9459-B5D1-5696-1897-9EAEE54C31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985" y="5469128"/>
            <a:ext cx="2259157" cy="785108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1B50F91B-4589-1AC5-92D4-0E74CED145F2}"/>
              </a:ext>
            </a:extLst>
          </p:cNvPr>
          <p:cNvSpPr/>
          <p:nvPr userDrawn="1"/>
        </p:nvSpPr>
        <p:spPr>
          <a:xfrm>
            <a:off x="648585" y="1594884"/>
            <a:ext cx="184076" cy="30621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19898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B1CC7E-5066-B2D6-C273-8806FB8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DA185498-67B0-4A0B-8455-9A803E3F2EDA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B0C1A2-56EF-E81F-53A9-CC77AD52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094681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vart logo/Vit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9CA8175-3DF2-53F0-BACA-67AB9A31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F6BD57B1-FF3A-4A75-8128-4AFE16604E80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6E1E6669-4CF8-70B7-0D3D-C4533A8C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C57980-04DE-B396-E1BF-4CA97B5B6D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>
            <a:lvl1pPr>
              <a:defRPr/>
            </a:lvl1pPr>
          </a:lstStyle>
          <a:p>
            <a:r>
              <a:rPr lang="sv-SE" noProof="0"/>
              <a:t>Ange rubrik för tillgänglighet</a:t>
            </a:r>
          </a:p>
        </p:txBody>
      </p:sp>
    </p:spTree>
    <p:extLst>
      <p:ext uri="{BB962C8B-B14F-4D97-AF65-F5344CB8AC3E}">
        <p14:creationId xmlns:p14="http://schemas.microsoft.com/office/powerpoint/2010/main" val="21738895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t logo/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: ett hörn rundat 8">
            <a:extLst>
              <a:ext uri="{FF2B5EF4-FFF2-40B4-BE49-F238E27FC236}">
                <a16:creationId xmlns:a16="http://schemas.microsoft.com/office/drawing/2014/main" id="{F7A2F3AF-A7F1-9416-5F97-03314F7E41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black">
          <a:xfrm flipV="1">
            <a:off x="389262" y="380999"/>
            <a:ext cx="11412000" cy="6091200"/>
          </a:xfrm>
          <a:prstGeom prst="round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6" name="Logo" descr="Logo: Västra Götalandsregionen">
            <a:extLst>
              <a:ext uri="{FF2B5EF4-FFF2-40B4-BE49-F238E27FC236}">
                <a16:creationId xmlns:a16="http://schemas.microsoft.com/office/drawing/2014/main" id="{F028FC9A-549E-C173-F6EE-DD2DADAF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34210" y="2915466"/>
            <a:ext cx="5732564" cy="1161234"/>
          </a:xfrm>
          <a:prstGeom prst="rect">
            <a:avLst/>
          </a:prstGeom>
        </p:spPr>
      </p:pic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455D0BA-9A24-0B1E-5104-31F55378AA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1364" y="136525"/>
            <a:ext cx="900071" cy="141687"/>
          </a:xfrm>
        </p:spPr>
        <p:txBody>
          <a:bodyPr/>
          <a:lstStyle/>
          <a:p>
            <a:fld id="{4D03C71D-D98B-401F-B2CF-6FD4D048E9D2}" type="datetime1">
              <a:rPr lang="sv-SE" smtClean="0"/>
              <a:t>2024-03-11</a:t>
            </a:fld>
            <a:endParaRPr lang="sv-SE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E6AFD7C-DEA7-9A46-2513-5293C053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43E10-E3F1-7E93-DB4B-40905719B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0667" y="-1174484"/>
            <a:ext cx="8642350" cy="1047750"/>
          </a:xfrm>
        </p:spPr>
        <p:txBody>
          <a:bodyPr/>
          <a:lstStyle/>
          <a:p>
            <a:r>
              <a:rPr lang="sv-SE" noProof="0"/>
              <a:t>Ange rubrik för tillgänglighet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6413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6" name="Bildobjekt 5" descr="En bild som visar cirkel, Färggrann, grön&#10;&#10;Automatiskt genererad beskrivning">
            <a:extLst>
              <a:ext uri="{FF2B5EF4-FFF2-40B4-BE49-F238E27FC236}">
                <a16:creationId xmlns:a16="http://schemas.microsoft.com/office/drawing/2014/main" id="{D542620B-28B5-1C6F-0FAF-0D7CBBC0B9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33815" y="696999"/>
            <a:ext cx="4758185" cy="616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1416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741837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41837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FD7C6EC9-E4CD-F26F-684B-89D9DB143A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40415568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10515600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4944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7418901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7418901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bild 6">
            <a:extLst>
              <a:ext uri="{FF2B5EF4-FFF2-40B4-BE49-F238E27FC236}">
                <a16:creationId xmlns:a16="http://schemas.microsoft.com/office/drawing/2014/main" id="{7034A200-6AF3-9794-649C-3D835A77D8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30383029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62993A0-60A3-B634-1B08-0961EE249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8820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403464"/>
            <a:ext cx="6169269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FAD6BF2C-9108-B636-1164-E70E642E46C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162800" y="2286001"/>
            <a:ext cx="4414032" cy="421005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sv-SE"/>
              <a:t>Klicka här för att lägga till bild</a:t>
            </a:r>
          </a:p>
        </p:txBody>
      </p:sp>
    </p:spTree>
    <p:extLst>
      <p:ext uri="{BB962C8B-B14F-4D97-AF65-F5344CB8AC3E}">
        <p14:creationId xmlns:p14="http://schemas.microsoft.com/office/powerpoint/2010/main" val="11953968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123BFE6-FA96-C839-F132-33F2588C7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9013"/>
            <a:ext cx="3932237" cy="202674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723A8F4-E3FF-B273-EC4E-F94F13900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9013"/>
            <a:ext cx="6172200" cy="48720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F6AF95B-79C4-CB9C-12EF-2A5C29CE6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174023"/>
            <a:ext cx="3932237" cy="269496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5" name="Bildobjekt 4" descr="Logotyp Skaraborgs Kommunalförbund">
            <a:extLst>
              <a:ext uri="{FF2B5EF4-FFF2-40B4-BE49-F238E27FC236}">
                <a16:creationId xmlns:a16="http://schemas.microsoft.com/office/drawing/2014/main" id="{A8712F50-F9D0-4CB7-4A87-96D2DEE30A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029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vsnittsrubrik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5B84FD1B-5035-332C-D8BD-D639EC3F5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C6399E9-14EA-EAD2-7437-8683E1EFAFA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48634" y="1242647"/>
            <a:ext cx="8743952" cy="2387600"/>
          </a:xfrm>
        </p:spPr>
        <p:txBody>
          <a:bodyPr anchor="b"/>
          <a:lstStyle>
            <a:lvl1pPr algn="l">
              <a:defRPr sz="6000" b="1" spc="100" baseline="0">
                <a:solidFill>
                  <a:schemeClr val="tx1"/>
                </a:solidFill>
              </a:defRPr>
            </a:lvl1pPr>
          </a:lstStyle>
          <a:p>
            <a:r>
              <a:rPr lang="sv-SE"/>
              <a:t>Klicka för att lägg till rubrik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B79EF46-2D1D-CFE6-636B-3D1CE8CB2A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48634" y="3722321"/>
            <a:ext cx="8743952" cy="1506903"/>
          </a:xfrm>
          <a:noFill/>
          <a:ln>
            <a:noFill/>
          </a:ln>
        </p:spPr>
        <p:txBody>
          <a:bodyPr/>
          <a:lstStyle>
            <a:lvl1pPr marL="0" indent="0" algn="l">
              <a:buNone/>
              <a:defRPr lang="sv-SE" dirty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/>
              <a:t>Klicka för att lägga till underrubrik </a:t>
            </a:r>
            <a:endParaRPr lang="sv-SE">
              <a:solidFill>
                <a:schemeClr val="bg1"/>
              </a:solidFill>
            </a:endParaRPr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551D10E2-D4C7-AFBB-9767-2FCDA8BC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BE66EEAC-A2E1-4D86-9731-288F98F2518D}" type="datetime1">
              <a:rPr lang="sv-SE" smtClean="0"/>
              <a:t>2024-03-11</a:t>
            </a:fld>
            <a:endParaRPr lang="sv-SE"/>
          </a:p>
        </p:txBody>
      </p:sp>
      <p:sp>
        <p:nvSpPr>
          <p:cNvPr id="14" name="Platshållare för sidfot 4">
            <a:extLst>
              <a:ext uri="{FF2B5EF4-FFF2-40B4-BE49-F238E27FC236}">
                <a16:creationId xmlns:a16="http://schemas.microsoft.com/office/drawing/2014/main" id="{670E99AF-9003-FBE5-2DAD-6015BCA7E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15" name="Platshållare för bildnummer 5">
            <a:extLst>
              <a:ext uri="{FF2B5EF4-FFF2-40B4-BE49-F238E27FC236}">
                <a16:creationId xmlns:a16="http://schemas.microsoft.com/office/drawing/2014/main" id="{7C77ABDA-702A-0A29-F37F-E8A4A73A6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2CEB9459-B5D1-5696-1897-9EAEE54C31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985" y="5469128"/>
            <a:ext cx="2259157" cy="785108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1B50F91B-4589-1AC5-92D4-0E74CED145F2}"/>
              </a:ext>
            </a:extLst>
          </p:cNvPr>
          <p:cNvSpPr/>
          <p:nvPr userDrawn="1"/>
        </p:nvSpPr>
        <p:spPr>
          <a:xfrm>
            <a:off x="648585" y="1594884"/>
            <a:ext cx="184076" cy="30621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9670369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B56948-4129-5F6F-8AA1-9A28729EE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001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objekt 2" descr="Logotyp Skaraborgs Kommunalförbund">
            <a:extLst>
              <a:ext uri="{FF2B5EF4-FFF2-40B4-BE49-F238E27FC236}">
                <a16:creationId xmlns:a16="http://schemas.microsoft.com/office/drawing/2014/main" id="{C065CD3B-B138-A61C-210F-66B0B07F5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0141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17230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3" name="Bildobjekt 2" descr="En bild som visar karta, text, kartbok&#10;&#10;Automatiskt genererad beskrivning">
            <a:extLst>
              <a:ext uri="{FF2B5EF4-FFF2-40B4-BE49-F238E27FC236}">
                <a16:creationId xmlns:a16="http://schemas.microsoft.com/office/drawing/2014/main" id="{12E87DCB-443D-2302-FB7B-2466E95AF3E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592" y="-156410"/>
            <a:ext cx="7170820" cy="717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4387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3" name="Bildobjekt 2" descr="En bild som visar karta, text, kartbok&#10;&#10;Automatiskt genererad beskrivning">
            <a:extLst>
              <a:ext uri="{FF2B5EF4-FFF2-40B4-BE49-F238E27FC236}">
                <a16:creationId xmlns:a16="http://schemas.microsoft.com/office/drawing/2014/main" id="{12E87DCB-443D-2302-FB7B-2466E95AF3E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440" y="-156410"/>
            <a:ext cx="7170820" cy="717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7853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pic>
        <p:nvPicPr>
          <p:cNvPr id="6" name="Bildobjekt 5" descr="En bild som visar cirkel, Färggrann, grön&#10;&#10;Automatiskt genererad beskrivning">
            <a:extLst>
              <a:ext uri="{FF2B5EF4-FFF2-40B4-BE49-F238E27FC236}">
                <a16:creationId xmlns:a16="http://schemas.microsoft.com/office/drawing/2014/main" id="{D542620B-28B5-1C6F-0FAF-0D7CBBC0B9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33815" y="696999"/>
            <a:ext cx="4758185" cy="616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87664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723D832-E307-72FE-A6BC-77526EBB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741837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227595F-B6AC-F9A1-DD3C-D45C05460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741837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C73287A4-443C-E2F2-E510-2724DCC5B0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FD7C6EC9-E4CD-F26F-684B-89D9DB143A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7234565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10515600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2356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me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3CF109-D27D-7796-7F61-4E92764C7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5419"/>
            <a:ext cx="7418901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043BB4F-DE6E-0FA3-44A1-115662604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919"/>
            <a:ext cx="7418901" cy="393333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4" name="Bildobjekt 3" descr="Logotyp Skaraborgs Kommunalförbund">
            <a:extLst>
              <a:ext uri="{FF2B5EF4-FFF2-40B4-BE49-F238E27FC236}">
                <a16:creationId xmlns:a16="http://schemas.microsoft.com/office/drawing/2014/main" id="{F1A11B09-166D-9A8A-963A-E26EA56B2D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bild 6">
            <a:extLst>
              <a:ext uri="{FF2B5EF4-FFF2-40B4-BE49-F238E27FC236}">
                <a16:creationId xmlns:a16="http://schemas.microsoft.com/office/drawing/2014/main" id="{7034A200-6AF3-9794-649C-3D835A77D8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14610" y="0"/>
            <a:ext cx="3577389" cy="6858000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152156006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62993A0-60A3-B634-1B08-0961EE249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03464"/>
            <a:ext cx="5181600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54781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6AF35-F3A3-03D9-DDD6-D1E87563B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2964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A98C847-BFFE-B109-9958-5DB57E5A8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403464"/>
            <a:ext cx="6169269" cy="399733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6" name="Bildobjekt 5" descr="Logotyp Skaraborgs Kommunalförbund">
            <a:extLst>
              <a:ext uri="{FF2B5EF4-FFF2-40B4-BE49-F238E27FC236}">
                <a16:creationId xmlns:a16="http://schemas.microsoft.com/office/drawing/2014/main" id="{4CAFFED7-83A5-2D47-B8C8-F8142EC7C9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FAD6BF2C-9108-B636-1164-E70E642E46C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162800" y="2286001"/>
            <a:ext cx="4414032" cy="421005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sv-SE"/>
              <a:t>Klicka här för att lägga till bild</a:t>
            </a:r>
          </a:p>
        </p:txBody>
      </p:sp>
    </p:spTree>
    <p:extLst>
      <p:ext uri="{BB962C8B-B14F-4D97-AF65-F5344CB8AC3E}">
        <p14:creationId xmlns:p14="http://schemas.microsoft.com/office/powerpoint/2010/main" val="3091329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D6502D35-8BF7-3E8F-4800-4D97EE5DC8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388E6-1E12-4575-B0F1-70D8BD503DCD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387327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123BFE6-FA96-C839-F132-33F2588C7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9013"/>
            <a:ext cx="3932237" cy="202674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723A8F4-E3FF-B273-EC4E-F94F13900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9013"/>
            <a:ext cx="6172200" cy="48720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F6AF95B-79C4-CB9C-12EF-2A5C29CE6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174023"/>
            <a:ext cx="3932237" cy="269496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pic>
        <p:nvPicPr>
          <p:cNvPr id="5" name="Bildobjekt 4" descr="Logotyp Skaraborgs Kommunalförbund">
            <a:extLst>
              <a:ext uri="{FF2B5EF4-FFF2-40B4-BE49-F238E27FC236}">
                <a16:creationId xmlns:a16="http://schemas.microsoft.com/office/drawing/2014/main" id="{A8712F50-F9D0-4CB7-4A87-96D2DEE30A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02127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B56948-4129-5F6F-8AA1-9A28729EE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001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pic>
        <p:nvPicPr>
          <p:cNvPr id="3" name="Bildobjekt 2" descr="Logotyp Skaraborgs Kommunalförbund">
            <a:extLst>
              <a:ext uri="{FF2B5EF4-FFF2-40B4-BE49-F238E27FC236}">
                <a16:creationId xmlns:a16="http://schemas.microsoft.com/office/drawing/2014/main" id="{C065CD3B-B138-A61C-210F-66B0B07F5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190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Logotyp Skaraborgs Kommunalförbund">
            <a:extLst>
              <a:ext uri="{FF2B5EF4-FFF2-40B4-BE49-F238E27FC236}">
                <a16:creationId xmlns:a16="http://schemas.microsoft.com/office/drawing/2014/main" id="{326156A6-B6F7-3AF7-9257-60665C5550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2"/>
          <a:stretch/>
        </p:blipFill>
        <p:spPr>
          <a:xfrm>
            <a:off x="208951" y="188486"/>
            <a:ext cx="1971541" cy="7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1042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7711573E-A906-394A-A102-624677298AA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375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rgbClr val="FCC800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71096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258315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accent3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BDBF950-530B-DB40-A562-5FBFD5B1DE0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649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rgbClr val="FCC800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130698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accent3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359716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7" name="Platshållare för text 3">
            <a:extLst>
              <a:ext uri="{FF2B5EF4-FFF2-40B4-BE49-F238E27FC236}">
                <a16:creationId xmlns:a16="http://schemas.microsoft.com/office/drawing/2014/main" id="{7A257B50-E510-0547-B9A2-2267CE8F2E53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649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chemeClr val="accent3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279790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vsnittsrubri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9506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text 10">
            <a:extLst>
              <a:ext uri="{FF2B5EF4-FFF2-40B4-BE49-F238E27FC236}">
                <a16:creationId xmlns:a16="http://schemas.microsoft.com/office/drawing/2014/main" id="{5036E80B-A299-4D41-AE70-83D0E6C19C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567558"/>
            <a:ext cx="11017250" cy="2861441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155829C-A73F-1141-BE1A-589398934ED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7649" y="3476942"/>
            <a:ext cx="11017250" cy="666432"/>
          </a:xfrm>
        </p:spPr>
        <p:txBody>
          <a:bodyPr>
            <a:normAutofit/>
          </a:bodyPr>
          <a:lstStyle>
            <a:lvl1pPr marL="0" indent="0" algn="ctr">
              <a:buNone/>
              <a:defRPr sz="2400" b="1" i="1">
                <a:solidFill>
                  <a:schemeClr val="accent3"/>
                </a:solidFill>
                <a:latin typeface="Memphis Medium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360033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E2A890E7-C420-8CB9-5D31-9487E129F8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731-201A-4B3C-BC39-34873048F00A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8027085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F7835F16-B59B-8647-B413-57BD60BCD0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378372"/>
            <a:ext cx="11017250" cy="6053959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6400" b="1" i="1" spc="-150">
                <a:solidFill>
                  <a:schemeClr val="bg1"/>
                </a:solidFill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66547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itat_svar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7A284E6E-E647-1A4F-8D8F-2CCC4CB1FC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2083276"/>
            <a:ext cx="11017250" cy="2691449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ts val="3600"/>
              </a:lnSpc>
              <a:spcBef>
                <a:spcPts val="0"/>
              </a:spcBef>
              <a:buFontTx/>
              <a:buNone/>
              <a:defRPr sz="3600" b="1" i="1">
                <a:effectLst>
                  <a:outerShdw blurRad="77544" dist="61715" dir="5400000" algn="ctr" rotWithShape="0">
                    <a:srgbClr val="000000">
                      <a:alpha val="25139"/>
                    </a:srgbClr>
                  </a:outerShdw>
                </a:effectLst>
                <a:latin typeface="Memphis" pitchFamily="2" charset="0"/>
              </a:defRPr>
            </a:lvl1pPr>
          </a:lstStyle>
          <a:p>
            <a:pPr lvl="0"/>
            <a:r>
              <a:rPr lang="sv-SE"/>
              <a:t>citat</a:t>
            </a:r>
          </a:p>
        </p:txBody>
      </p:sp>
      <p:sp>
        <p:nvSpPr>
          <p:cNvPr id="5" name="Platshållare för text 10">
            <a:extLst>
              <a:ext uri="{FF2B5EF4-FFF2-40B4-BE49-F238E27FC236}">
                <a16:creationId xmlns:a16="http://schemas.microsoft.com/office/drawing/2014/main" id="{75E24AB2-81A5-174E-9643-1E8E9529318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968128"/>
            <a:ext cx="11017250" cy="1115148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 b="1" i="1" spc="0">
                <a:solidFill>
                  <a:schemeClr val="tx1"/>
                </a:solidFill>
                <a:effectLst>
                  <a:outerShdw blurRad="76200" dist="50800" dir="5400000" algn="ctr" rotWithShape="0">
                    <a:srgbClr val="000000">
                      <a:alpha val="25000"/>
                    </a:srgbClr>
                  </a:outerShdw>
                </a:effectLst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279087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_vit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text 3">
            <a:extLst>
              <a:ext uri="{FF2B5EF4-FFF2-40B4-BE49-F238E27FC236}">
                <a16:creationId xmlns:a16="http://schemas.microsoft.com/office/drawing/2014/main" id="{A0B17700-3A4F-5546-8D80-7CF603D69D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2083276"/>
            <a:ext cx="11017250" cy="2691449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ts val="3600"/>
              </a:lnSpc>
              <a:spcBef>
                <a:spcPts val="0"/>
              </a:spcBef>
              <a:buFontTx/>
              <a:buNone/>
              <a:defRPr sz="3600" b="1" i="1">
                <a:solidFill>
                  <a:schemeClr val="bg1"/>
                </a:solidFill>
                <a:effectLst>
                  <a:outerShdw blurRad="77544" dist="61715" dir="5400000" algn="ctr" rotWithShape="0">
                    <a:srgbClr val="000000">
                      <a:alpha val="25139"/>
                    </a:srgbClr>
                  </a:outerShdw>
                </a:effectLst>
                <a:latin typeface="Memphis" pitchFamily="2" charset="0"/>
              </a:defRPr>
            </a:lvl1pPr>
          </a:lstStyle>
          <a:p>
            <a:pPr lvl="0"/>
            <a:r>
              <a:rPr lang="sv-SE"/>
              <a:t>citat</a:t>
            </a:r>
          </a:p>
        </p:txBody>
      </p:sp>
      <p:sp>
        <p:nvSpPr>
          <p:cNvPr id="9" name="Platshållare för text 10">
            <a:extLst>
              <a:ext uri="{FF2B5EF4-FFF2-40B4-BE49-F238E27FC236}">
                <a16:creationId xmlns:a16="http://schemas.microsoft.com/office/drawing/2014/main" id="{7D1D95D6-C3DA-6841-99B9-1D0437D7F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968128"/>
            <a:ext cx="11017250" cy="1115148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 b="1" i="1" spc="0">
                <a:solidFill>
                  <a:schemeClr val="bg1"/>
                </a:solidFill>
                <a:effectLst>
                  <a:outerShdw blurRad="76200" dist="50800" dir="5400000" algn="ctr" rotWithShape="0">
                    <a:srgbClr val="000000">
                      <a:alpha val="25000"/>
                    </a:srgbClr>
                  </a:outerShdw>
                </a:effectLst>
                <a:latin typeface="Memphis" pitchFamily="2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428606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i placering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668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fri placering"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9">
            <a:extLst>
              <a:ext uri="{FF2B5EF4-FFF2-40B4-BE49-F238E27FC236}">
                <a16:creationId xmlns:a16="http://schemas.microsoft.com/office/drawing/2014/main" id="{E4517F12-FBC5-6B45-9602-AA63F2E2A5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34" cy="964800"/>
          </a:xfrm>
        </p:spPr>
        <p:txBody>
          <a:bodyPr anchor="ctr" anchorCtr="0">
            <a:noAutofit/>
          </a:bodyPr>
          <a:lstStyle>
            <a:lvl1pPr algn="ctr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189446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bild, utry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7" y="1484852"/>
            <a:ext cx="5240321" cy="4785773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34" cy="964800"/>
          </a:xfrm>
        </p:spPr>
        <p:txBody>
          <a:bodyPr anchor="ctr" anchorCtr="0">
            <a:noAutofit/>
          </a:bodyPr>
          <a:lstStyle>
            <a:lvl1pPr algn="ctr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330073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7" y="587375"/>
            <a:ext cx="5240321" cy="56832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587375"/>
            <a:ext cx="5255470" cy="964800"/>
          </a:xfrm>
        </p:spPr>
        <p:txBody>
          <a:bodyPr anchor="t" anchorCtr="0">
            <a:noAutofit/>
          </a:bodyPr>
          <a:lstStyle>
            <a:lvl1pPr algn="l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829436"/>
            <a:ext cx="5255930" cy="4441190"/>
          </a:xfrm>
        </p:spPr>
        <p:txBody>
          <a:bodyPr>
            <a:noAutofit/>
          </a:bodyPr>
          <a:lstStyle>
            <a:lvl1pPr marL="0" indent="0" algn="l">
              <a:buNone/>
              <a:defRPr b="0" i="0">
                <a:latin typeface="Memphis Light" pitchFamily="2" charset="0"/>
              </a:defRPr>
            </a:lvl1pPr>
          </a:lstStyle>
          <a:p>
            <a:r>
              <a:rPr lang="sv-SE"/>
              <a:t>Brödtext</a:t>
            </a:r>
          </a:p>
        </p:txBody>
      </p:sp>
    </p:spTree>
    <p:extLst>
      <p:ext uri="{BB962C8B-B14F-4D97-AF65-F5344CB8AC3E}">
        <p14:creationId xmlns:p14="http://schemas.microsoft.com/office/powerpoint/2010/main" val="899564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punktlista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8" y="587375"/>
            <a:ext cx="5240338" cy="56832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587375"/>
            <a:ext cx="5255470" cy="964800"/>
          </a:xfrm>
        </p:spPr>
        <p:txBody>
          <a:bodyPr anchor="t" anchorCtr="0">
            <a:noAutofit/>
          </a:bodyPr>
          <a:lstStyle>
            <a:lvl1pPr algn="l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829436"/>
            <a:ext cx="5255930" cy="4441190"/>
          </a:xfrm>
        </p:spPr>
        <p:txBody>
          <a:bodyPr>
            <a:noAutofit/>
          </a:bodyPr>
          <a:lstStyle>
            <a:lvl1pPr marL="230400" indent="-230400" algn="l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>
                <a:latin typeface="Memphis Light" pitchFamily="2" charset="0"/>
              </a:defRPr>
            </a:lvl1pPr>
          </a:lstStyle>
          <a:p>
            <a:r>
              <a:rPr lang="sv-SE"/>
              <a:t>Punktlista</a:t>
            </a:r>
          </a:p>
        </p:txBody>
      </p:sp>
    </p:spTree>
    <p:extLst>
      <p:ext uri="{BB962C8B-B14F-4D97-AF65-F5344CB8AC3E}">
        <p14:creationId xmlns:p14="http://schemas.microsoft.com/office/powerpoint/2010/main" val="204058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023BDBCA-75E2-3746-A978-EE0CA1986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64288" y="587375"/>
            <a:ext cx="5240338" cy="5683250"/>
          </a:xfrm>
        </p:spPr>
        <p:txBody>
          <a:bodyPr/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587374"/>
            <a:ext cx="5255930" cy="5683251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i="1">
                <a:latin typeface="Memphis" pitchFamily="2" charset="0"/>
              </a:defRPr>
            </a:lvl1pPr>
          </a:lstStyle>
          <a:p>
            <a:r>
              <a:rPr lang="sv-SE"/>
              <a:t>Punktlista</a:t>
            </a:r>
          </a:p>
        </p:txBody>
      </p:sp>
    </p:spTree>
    <p:extLst>
      <p:ext uri="{BB962C8B-B14F-4D97-AF65-F5344CB8AC3E}">
        <p14:creationId xmlns:p14="http://schemas.microsoft.com/office/powerpoint/2010/main" val="396373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, punktlista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08C2EB03-4B9D-B745-BC1C-BF0C7ADF4A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1687" y="1592580"/>
            <a:ext cx="5508625" cy="4678045"/>
          </a:xfrm>
        </p:spPr>
        <p:txBody>
          <a:bodyPr>
            <a:noAutofit/>
          </a:bodyPr>
          <a:lstStyle>
            <a:lvl1pPr marL="230400" indent="-230400" algn="l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>
                <a:latin typeface="Memphis Light" pitchFamily="2" charset="0"/>
              </a:defRPr>
            </a:lvl1pPr>
          </a:lstStyle>
          <a:p>
            <a:r>
              <a:rPr lang="sv-SE"/>
              <a:t>Punktlista</a:t>
            </a:r>
          </a:p>
        </p:txBody>
      </p:sp>
      <p:sp>
        <p:nvSpPr>
          <p:cNvPr id="5" name="Rubrik 9">
            <a:extLst>
              <a:ext uri="{FF2B5EF4-FFF2-40B4-BE49-F238E27FC236}">
                <a16:creationId xmlns:a16="http://schemas.microsoft.com/office/drawing/2014/main" id="{875AFA15-E1C8-C441-B270-286D555A23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18" cy="964800"/>
          </a:xfrm>
        </p:spPr>
        <p:txBody>
          <a:bodyPr anchor="ctr" anchorCtr="0">
            <a:noAutofit/>
          </a:bodyPr>
          <a:lstStyle>
            <a:lvl1pPr algn="ctr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374903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vä-banner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D6502D35-8BF7-3E8F-4800-4D97EE5DC8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67292" y="365125"/>
            <a:ext cx="9886507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467292" y="1825625"/>
            <a:ext cx="9886507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7292" y="6356350"/>
            <a:ext cx="2114108" cy="365125"/>
          </a:xfrm>
        </p:spPr>
        <p:txBody>
          <a:bodyPr/>
          <a:lstStyle/>
          <a:p>
            <a:fld id="{D28DE276-2707-46CB-8436-26B9680DEE2D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9" name="Grupp 8">
            <a:extLst>
              <a:ext uri="{FF2B5EF4-FFF2-40B4-BE49-F238E27FC236}">
                <a16:creationId xmlns:a16="http://schemas.microsoft.com/office/drawing/2014/main" id="{585C0B80-887E-9375-50E4-A9F3C5FB4BFB}"/>
              </a:ext>
            </a:extLst>
          </p:cNvPr>
          <p:cNvGrpSpPr/>
          <p:nvPr userDrawn="1"/>
        </p:nvGrpSpPr>
        <p:grpSpPr>
          <a:xfrm>
            <a:off x="0" y="0"/>
            <a:ext cx="1207669" cy="6858000"/>
            <a:chOff x="10984331" y="0"/>
            <a:chExt cx="1207669" cy="6858000"/>
          </a:xfrm>
        </p:grpSpPr>
        <p:sp>
          <p:nvSpPr>
            <p:cNvPr id="10" name="Rektangel 9">
              <a:extLst>
                <a:ext uri="{FF2B5EF4-FFF2-40B4-BE49-F238E27FC236}">
                  <a16:creationId xmlns:a16="http://schemas.microsoft.com/office/drawing/2014/main" id="{D1619B3A-9CAC-31BE-C02C-52A69135AA3B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1" name="Bildobjekt 10">
              <a:extLst>
                <a:ext uri="{FF2B5EF4-FFF2-40B4-BE49-F238E27FC236}">
                  <a16:creationId xmlns:a16="http://schemas.microsoft.com/office/drawing/2014/main" id="{E1AFDE77-7508-97A3-1045-8ED82E7A8C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22540245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 2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1193F1C6-A921-2D4E-A1E7-E9687FB455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7391" y="350520"/>
            <a:ext cx="11017218" cy="964800"/>
          </a:xfrm>
        </p:spPr>
        <p:txBody>
          <a:bodyPr anchor="ctr" anchorCtr="0">
            <a:noAutofit/>
          </a:bodyPr>
          <a:lstStyle>
            <a:lvl1pPr algn="l">
              <a:defRPr sz="3600" b="1" i="1" spc="0">
                <a:latin typeface="Memphis" pitchFamily="2" charset="0"/>
              </a:defRPr>
            </a:lvl1pPr>
          </a:lstStyle>
          <a:p>
            <a:r>
              <a:rPr lang="sv-SE"/>
              <a:t>RUBRIK</a:t>
            </a:r>
          </a:p>
        </p:txBody>
      </p:sp>
      <p:sp>
        <p:nvSpPr>
          <p:cNvPr id="6" name="Platshållare för text 12">
            <a:extLst>
              <a:ext uri="{FF2B5EF4-FFF2-40B4-BE49-F238E27FC236}">
                <a16:creationId xmlns:a16="http://schemas.microsoft.com/office/drawing/2014/main" id="{81FB9F68-9565-F14E-B85E-C2F772AAD49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592580"/>
            <a:ext cx="11017218" cy="4884419"/>
          </a:xfrm>
        </p:spPr>
        <p:txBody>
          <a:bodyPr numCol="2" spcCol="36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i="0">
                <a:latin typeface="Memphis Light" pitchFamily="2" charset="0"/>
              </a:defRPr>
            </a:lvl1pPr>
          </a:lstStyle>
          <a:p>
            <a:r>
              <a:rPr lang="sv-SE"/>
              <a:t>Brödtext i två spalter</a:t>
            </a:r>
          </a:p>
        </p:txBody>
      </p:sp>
    </p:spTree>
    <p:extLst>
      <p:ext uri="{BB962C8B-B14F-4D97-AF65-F5344CB8AC3E}">
        <p14:creationId xmlns:p14="http://schemas.microsoft.com/office/powerpoint/2010/main" val="303105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sidesbil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29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kollage - 6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5">
            <a:extLst>
              <a:ext uri="{FF2B5EF4-FFF2-40B4-BE49-F238E27FC236}">
                <a16:creationId xmlns:a16="http://schemas.microsoft.com/office/drawing/2014/main" id="{9E5A1A0B-6F5F-254A-8F31-B4F14CC871A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76625" y="368300"/>
            <a:ext cx="3528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C81AAD22-2B40-2A4E-AD47-68A7FD3974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32000" y="368300"/>
            <a:ext cx="3528000" cy="6121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3" name="Platshållare för bild 5">
            <a:extLst>
              <a:ext uri="{FF2B5EF4-FFF2-40B4-BE49-F238E27FC236}">
                <a16:creationId xmlns:a16="http://schemas.microsoft.com/office/drawing/2014/main" id="{6470CE95-14C6-714B-A971-02D9C687A4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7374" y="368298"/>
            <a:ext cx="3528000" cy="187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4" name="Platshållare för bild 5">
            <a:extLst>
              <a:ext uri="{FF2B5EF4-FFF2-40B4-BE49-F238E27FC236}">
                <a16:creationId xmlns:a16="http://schemas.microsoft.com/office/drawing/2014/main" id="{479DE70B-D3F9-C341-A381-868026F48C3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7374" y="2493000"/>
            <a:ext cx="3528000" cy="187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5" name="Platshållare för bild 5">
            <a:extLst>
              <a:ext uri="{FF2B5EF4-FFF2-40B4-BE49-F238E27FC236}">
                <a16:creationId xmlns:a16="http://schemas.microsoft.com/office/drawing/2014/main" id="{ECEFD201-26C8-8C42-AAD8-F7991E959FD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7373" y="4617700"/>
            <a:ext cx="3528000" cy="187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8" name="Platshållare för bild 5">
            <a:extLst>
              <a:ext uri="{FF2B5EF4-FFF2-40B4-BE49-F238E27FC236}">
                <a16:creationId xmlns:a16="http://schemas.microsoft.com/office/drawing/2014/main" id="{6316ECF0-2DD2-A242-8945-1BC475775BB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76624" y="3537700"/>
            <a:ext cx="3528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354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kollage -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5">
            <a:extLst>
              <a:ext uri="{FF2B5EF4-FFF2-40B4-BE49-F238E27FC236}">
                <a16:creationId xmlns:a16="http://schemas.microsoft.com/office/drawing/2014/main" id="{9E5A1A0B-6F5F-254A-8F31-B4F14CC871A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04624" y="368300"/>
            <a:ext cx="5400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6" name="Platshållare för bild 5">
            <a:extLst>
              <a:ext uri="{FF2B5EF4-FFF2-40B4-BE49-F238E27FC236}">
                <a16:creationId xmlns:a16="http://schemas.microsoft.com/office/drawing/2014/main" id="{C81AAD22-2B40-2A4E-AD47-68A7FD3974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87376" y="368300"/>
            <a:ext cx="5400000" cy="61214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8" name="Platshållare för bild 5">
            <a:extLst>
              <a:ext uri="{FF2B5EF4-FFF2-40B4-BE49-F238E27FC236}">
                <a16:creationId xmlns:a16="http://schemas.microsoft.com/office/drawing/2014/main" id="{6316ECF0-2DD2-A242-8945-1BC475775BB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04623" y="3537700"/>
            <a:ext cx="5400000" cy="295200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105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399F8FFB-9817-DE41-B04B-2CAF539DF6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CC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3E34BE32-8C93-CA4A-A87B-8D300B02B0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9587" y="2099555"/>
            <a:ext cx="10515600" cy="1325563"/>
          </a:xfrm>
        </p:spPr>
        <p:txBody>
          <a:bodyPr anchor="ctr" anchorCtr="0">
            <a:noAutofit/>
          </a:bodyPr>
          <a:lstStyle>
            <a:lvl1pPr algn="ctr">
              <a:defRPr sz="5400" b="1" i="1">
                <a:solidFill>
                  <a:schemeClr val="bg1"/>
                </a:solidFill>
                <a:latin typeface="Memphis Medium" pitchFamily="2" charset="0"/>
              </a:defRPr>
            </a:lvl1pPr>
          </a:lstStyle>
          <a:p>
            <a:r>
              <a:rPr lang="sv-SE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370729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vä-banner (blå)"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E2A890E7-C420-8CB9-5D31-9487E129F8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20" y="1314530"/>
            <a:ext cx="3509216" cy="5987599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67292" y="365125"/>
            <a:ext cx="9886507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467292" y="1825625"/>
            <a:ext cx="9886507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67292" y="6356350"/>
            <a:ext cx="2114108" cy="365125"/>
          </a:xfrm>
        </p:spPr>
        <p:txBody>
          <a:bodyPr/>
          <a:lstStyle/>
          <a:p>
            <a:fld id="{B1312E3A-9630-4AD9-838C-E7A4FB241579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71A4D055-B13D-50C0-7DDE-5ED69AA6D05F}"/>
              </a:ext>
            </a:extLst>
          </p:cNvPr>
          <p:cNvGrpSpPr/>
          <p:nvPr userDrawn="1"/>
        </p:nvGrpSpPr>
        <p:grpSpPr>
          <a:xfrm>
            <a:off x="0" y="0"/>
            <a:ext cx="1207669" cy="6858000"/>
            <a:chOff x="10984331" y="0"/>
            <a:chExt cx="1207669" cy="6858000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73064D19-D5DD-F14E-A55D-C846F87A0BB0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EF4F3EDB-6031-5542-7647-61F6344330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885855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med hö-banner (v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B88FB92-C4D1-4793-F282-EC92B63E5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858554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7030297-C5EF-6ABD-F8C1-A52C1B02B8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199" y="1825625"/>
            <a:ext cx="9858555" cy="4351338"/>
          </a:xfrm>
        </p:spPr>
        <p:txBody>
          <a:bodyPr/>
          <a:lstStyle>
            <a:lvl1pPr>
              <a:lnSpc>
                <a:spcPct val="110000"/>
              </a:lnSpc>
              <a:spcAft>
                <a:spcPts val="300"/>
              </a:spcAft>
              <a:defRPr/>
            </a:lvl1pPr>
            <a:lvl2pPr marL="627063" indent="-228600">
              <a:lnSpc>
                <a:spcPct val="110000"/>
              </a:lnSpc>
              <a:spcAft>
                <a:spcPts val="300"/>
              </a:spcAft>
              <a:defRPr/>
            </a:lvl2pPr>
            <a:lvl3pPr marL="989013" indent="-228600">
              <a:lnSpc>
                <a:spcPct val="110000"/>
              </a:lnSpc>
              <a:spcAft>
                <a:spcPts val="300"/>
              </a:spcAft>
              <a:defRPr/>
            </a:lvl3pPr>
            <a:lvl4pPr marL="1339850" indent="-228600">
              <a:lnSpc>
                <a:spcPct val="110000"/>
              </a:lnSpc>
              <a:spcAft>
                <a:spcPts val="300"/>
              </a:spcAft>
              <a:defRPr/>
            </a:lvl4pPr>
            <a:lvl5pPr marL="1701800" indent="-228600">
              <a:lnSpc>
                <a:spcPct val="110000"/>
              </a:lnSpc>
              <a:spcAft>
                <a:spcPts val="300"/>
              </a:spcAft>
              <a:defRPr/>
            </a:lvl5pPr>
          </a:lstStyle>
          <a:p>
            <a:pPr lvl="0"/>
            <a:r>
              <a:rPr lang="sv-SE"/>
              <a:t>Klicka här för att lägga till 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C76EB2-A3AE-6055-2CE3-DFB51FFA6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2B48F-97EC-401A-9B93-0F104BC10BF7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CAE6ACA-4DA4-E4D5-ECDC-A089507DC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8FB8DCC-6FB5-C08E-E8D6-629EC2F3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086155" cy="365125"/>
          </a:xfrm>
        </p:spPr>
        <p:txBody>
          <a:bodyPr/>
          <a:lstStyle/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2F5C4A8A-5F5E-B6B9-78EF-872C78829CC3}"/>
              </a:ext>
            </a:extLst>
          </p:cNvPr>
          <p:cNvGrpSpPr/>
          <p:nvPr userDrawn="1"/>
        </p:nvGrpSpPr>
        <p:grpSpPr>
          <a:xfrm>
            <a:off x="10993321" y="0"/>
            <a:ext cx="1207669" cy="6858000"/>
            <a:chOff x="10984331" y="0"/>
            <a:chExt cx="1207669" cy="6858000"/>
          </a:xfrm>
        </p:grpSpPr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F428C07C-FDCF-51C3-3239-0C61CC9BC902}"/>
                </a:ext>
              </a:extLst>
            </p:cNvPr>
            <p:cNvSpPr/>
            <p:nvPr/>
          </p:nvSpPr>
          <p:spPr>
            <a:xfrm>
              <a:off x="10984331" y="0"/>
              <a:ext cx="1207669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306EE3EE-DB05-3880-8491-B40514CABB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04" t="-480" r="85377"/>
            <a:stretch/>
          </p:blipFill>
          <p:spPr>
            <a:xfrm>
              <a:off x="10984331" y="1023581"/>
              <a:ext cx="1207669" cy="5737443"/>
            </a:xfrm>
            <a:prstGeom prst="rect">
              <a:avLst/>
            </a:prstGeom>
            <a:noFill/>
          </p:spPr>
        </p:pic>
      </p:grp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F28FE6C2-8CF5-074A-07DD-B394ECD41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5978" y="1751073"/>
            <a:ext cx="3204618" cy="546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057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8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1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55.xml"/><Relationship Id="rId21" Type="http://schemas.openxmlformats.org/officeDocument/2006/relationships/slideLayout" Target="../slideLayouts/slideLayout73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17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4.xml"/><Relationship Id="rId16" Type="http://schemas.openxmlformats.org/officeDocument/2006/relationships/slideLayout" Target="../slideLayouts/slideLayout68.xml"/><Relationship Id="rId20" Type="http://schemas.openxmlformats.org/officeDocument/2006/relationships/slideLayout" Target="../slideLayouts/slideLayout72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slideLayout" Target="../slideLayouts/slideLayout67.xml"/><Relationship Id="rId23" Type="http://schemas.openxmlformats.org/officeDocument/2006/relationships/theme" Target="../theme/theme5.xml"/><Relationship Id="rId10" Type="http://schemas.openxmlformats.org/officeDocument/2006/relationships/slideLayout" Target="../slideLayouts/slideLayout62.xml"/><Relationship Id="rId19" Type="http://schemas.openxmlformats.org/officeDocument/2006/relationships/slideLayout" Target="../slideLayouts/slideLayout71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6.xml"/><Relationship Id="rId22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587091C9-F90C-CAA7-6519-C41D356AD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133C651-7CD6-2A17-9E65-E243398B2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F9C48BB-712B-93E6-AD10-B056F334C3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2AFF4-0346-49F3-A5CA-67903AB394AE}" type="datetime1">
              <a:rPr lang="sv-SE" smtClean="0"/>
              <a:t>2024-03-11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AB39990-4841-EF99-AF1F-9287ED3A6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www.vardsamverkan.se/skaraborg/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7ECE81C-E064-E8CA-07F8-8D08AD236D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EE84F-F0AF-4D0C-8954-4D2D92E8E9D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26936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2" r:id="rId4"/>
    <p:sldLayoutId id="2147483650" r:id="rId5"/>
    <p:sldLayoutId id="2147483663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54" r:id="rId18"/>
    <p:sldLayoutId id="2147483652" r:id="rId19"/>
    <p:sldLayoutId id="2147483653" r:id="rId20"/>
    <p:sldLayoutId id="2147483655" r:id="rId21"/>
    <p:sldLayoutId id="2147483677" r:id="rId2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30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52683E2-9A31-4B47-ACFE-390B6E0A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7" y="425716"/>
            <a:ext cx="8642350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för att lägga till rubrik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C0710F-3CB3-4F01-9977-A1A69928F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1250" y="2044700"/>
            <a:ext cx="8642350" cy="33115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Skriv text här</a:t>
            </a:r>
          </a:p>
          <a:p>
            <a:pPr lvl="1"/>
            <a:r>
              <a:rPr lang="sv-SE"/>
              <a:t>Skriv text här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9" name="Platshållare för datum 8">
            <a:extLst>
              <a:ext uri="{FF2B5EF4-FFF2-40B4-BE49-F238E27FC236}">
                <a16:creationId xmlns:a16="http://schemas.microsoft.com/office/drawing/2014/main" id="{94798039-E5C4-7804-7509-501B9DE7B0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1364" y="136525"/>
            <a:ext cx="900071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A77866-C1B2-4993-AE7F-F082A0E998CD}" type="datetime1">
              <a:rPr lang="sv-SE" smtClean="0"/>
              <a:t>2024-03-11</a:t>
            </a:fld>
            <a:endParaRPr lang="sv-SE"/>
          </a:p>
        </p:txBody>
      </p:sp>
      <p:sp>
        <p:nvSpPr>
          <p:cNvPr id="10" name="Platshållare för sidfot 9">
            <a:extLst>
              <a:ext uri="{FF2B5EF4-FFF2-40B4-BE49-F238E27FC236}">
                <a16:creationId xmlns:a16="http://schemas.microsoft.com/office/drawing/2014/main" id="{2F44A19D-54A3-346E-3AA1-C94C6D94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9466" y="136525"/>
            <a:ext cx="4125383" cy="1416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45132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</p:sldLayoutIdLst>
  <p:hf sldNum="0" hdr="0" ftr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30000"/>
        </a:lnSpc>
        <a:spcBef>
          <a:spcPts val="1000"/>
        </a:spcBef>
        <a:buFont typeface="Verdana" panose="020B060403050404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94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tabLst>
          <a:tab pos="812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200" indent="-266700" algn="l" defTabSz="914400" rtl="0" eaLnBrk="1" latinLnBrk="0" hangingPunct="1">
        <a:lnSpc>
          <a:spcPct val="130000"/>
        </a:lnSpc>
        <a:spcBef>
          <a:spcPts val="500"/>
        </a:spcBef>
        <a:buFont typeface="Verdana" panose="020B060403050404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840">
          <p15:clr>
            <a:srgbClr val="F26B43"/>
          </p15:clr>
        </p15:guide>
        <p15:guide id="3" pos="234">
          <p15:clr>
            <a:srgbClr val="F26B43"/>
          </p15:clr>
        </p15:guide>
        <p15:guide id="8" orient="horz" pos="164">
          <p15:clr>
            <a:srgbClr val="F26B43"/>
          </p15:clr>
        </p15:guide>
        <p15:guide id="13" orient="horz" pos="3793">
          <p15:clr>
            <a:srgbClr val="F26B43"/>
          </p15:clr>
        </p15:guide>
        <p15:guide id="14" pos="7434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2B3EDD89-4D58-D88C-ECF0-2F82228BB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1E5BB9D-1AF3-7C41-E9F1-FC8DA7586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263567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2B3EDD89-4D58-D88C-ECF0-2F82228BB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1E5BB9D-1AF3-7C41-E9F1-FC8DA7586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56352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0D6E9A68-CF19-9D4B-A832-D28CBC2DC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CEB637B-E2F1-1746-B389-6D96EF6446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2010EAC2-1B61-6C42-9DBF-80ED622862BD}"/>
              </a:ext>
            </a:extLst>
          </p:cNvPr>
          <p:cNvSpPr txBox="1"/>
          <p:nvPr userDrawn="1"/>
        </p:nvSpPr>
        <p:spPr>
          <a:xfrm rot="16200000">
            <a:off x="10970042" y="5469940"/>
            <a:ext cx="188563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sz="1000" b="0" i="1">
                <a:solidFill>
                  <a:schemeClr val="tx1"/>
                </a:solidFill>
                <a:latin typeface="Memphis Medium" pitchFamily="2" charset="0"/>
              </a:rPr>
              <a:t>CHANGE THE GAME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D16B372C-608A-A044-BB74-FE97AD8DBD8A}"/>
              </a:ext>
            </a:extLst>
          </p:cNvPr>
          <p:cNvSpPr txBox="1"/>
          <p:nvPr userDrawn="1"/>
        </p:nvSpPr>
        <p:spPr>
          <a:xfrm rot="16200000">
            <a:off x="10970042" y="1236607"/>
            <a:ext cx="188563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43C06B25-B4EB-1C43-86C4-BBAFAFB7A5E6}" type="datetime1">
              <a:rPr lang="sv-SE" sz="1000" b="0" i="1" smtClean="0">
                <a:solidFill>
                  <a:schemeClr val="tx1"/>
                </a:solidFill>
                <a:latin typeface="Memphis Medium" pitchFamily="2" charset="0"/>
              </a:rPr>
              <a:t>2024-03-11</a:t>
            </a:fld>
            <a:endParaRPr lang="sv-SE" sz="1000" b="0" i="1">
              <a:solidFill>
                <a:schemeClr val="tx1"/>
              </a:solidFill>
              <a:latin typeface="Memphis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38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  <p:sldLayoutId id="2147483798" r:id="rId18"/>
    <p:sldLayoutId id="2147483799" r:id="rId19"/>
    <p:sldLayoutId id="2147483800" r:id="rId20"/>
    <p:sldLayoutId id="2147483801" r:id="rId21"/>
    <p:sldLayoutId id="2147483802" r:id="rId22"/>
  </p:sldLayoutIdLst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1" kern="1200">
          <a:solidFill>
            <a:schemeClr val="tx1"/>
          </a:solidFill>
          <a:latin typeface="Memphis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Memphis Medium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4">
          <p15:clr>
            <a:srgbClr val="F26B43"/>
          </p15:clr>
        </p15:guide>
        <p15:guide id="2" pos="7446">
          <p15:clr>
            <a:srgbClr val="F26B43"/>
          </p15:clr>
        </p15:guide>
        <p15:guide id="3" orient="horz" pos="232">
          <p15:clr>
            <a:srgbClr val="F26B43"/>
          </p15:clr>
        </p15:guide>
        <p15:guide id="4" orient="horz" pos="4088">
          <p15:clr>
            <a:srgbClr val="F26B43"/>
          </p15:clr>
        </p15:guide>
        <p15:guide id="5" pos="7310">
          <p15:clr>
            <a:srgbClr val="F26B43"/>
          </p15:clr>
        </p15:guide>
        <p15:guide id="6" pos="3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Relationship Id="rId5" Type="http://schemas.microsoft.com/office/2007/relationships/hdphoto" Target="../media/hdphoto1.wdp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912253000/5e44e9bf9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Relationship Id="rId5" Type="http://schemas.microsoft.com/office/2007/relationships/hdphoto" Target="../media/hdphoto2.wdp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E627A5D-4DD1-8510-BB56-CA577CAA6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Rörelse som superkraft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0486125-8FA5-6BF8-8AB7-974D91EFCA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>
                <a:solidFill>
                  <a:schemeClr val="bg2">
                    <a:lumMod val="50000"/>
                  </a:schemeClr>
                </a:solidFill>
              </a:rPr>
              <a:t>Malin Gustafsson, Marina Timm och Karin </a:t>
            </a:r>
            <a:r>
              <a:rPr lang="sv-SE" err="1">
                <a:solidFill>
                  <a:schemeClr val="bg2">
                    <a:lumMod val="50000"/>
                  </a:schemeClr>
                </a:solidFill>
              </a:rPr>
              <a:t>Skagelin</a:t>
            </a:r>
            <a:endParaRPr lang="sv-SE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74DDD777-FAAE-D0D3-5333-2E2546A0E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www.vardsamverkan.se/skaraborg/</a:t>
            </a:r>
          </a:p>
        </p:txBody>
      </p:sp>
    </p:spTree>
    <p:extLst>
      <p:ext uri="{BB962C8B-B14F-4D97-AF65-F5344CB8AC3E}">
        <p14:creationId xmlns:p14="http://schemas.microsoft.com/office/powerpoint/2010/main" val="2441183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28">
            <a:extLst>
              <a:ext uri="{FF2B5EF4-FFF2-40B4-BE49-F238E27FC236}">
                <a16:creationId xmlns:a16="http://schemas.microsoft.com/office/drawing/2014/main" id="{7D8286F9-BA55-676B-9023-8CAB66F06AA8}"/>
              </a:ext>
            </a:extLst>
          </p:cNvPr>
          <p:cNvSpPr txBox="1">
            <a:spLocks/>
          </p:cNvSpPr>
          <p:nvPr/>
        </p:nvSpPr>
        <p:spPr>
          <a:xfrm>
            <a:off x="891539" y="1152048"/>
            <a:ext cx="5737196" cy="23876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5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Rörelse som superkraft</a:t>
            </a:r>
          </a:p>
        </p:txBody>
      </p:sp>
      <p:sp>
        <p:nvSpPr>
          <p:cNvPr id="13" name="Underrubrik 29">
            <a:extLst>
              <a:ext uri="{FF2B5EF4-FFF2-40B4-BE49-F238E27FC236}">
                <a16:creationId xmlns:a16="http://schemas.microsoft.com/office/drawing/2014/main" id="{81307B88-75F6-4433-CC2A-D36B6D23A8BE}"/>
              </a:ext>
            </a:extLst>
          </p:cNvPr>
          <p:cNvSpPr txBox="1">
            <a:spLocks/>
          </p:cNvSpPr>
          <p:nvPr/>
        </p:nvSpPr>
        <p:spPr>
          <a:xfrm>
            <a:off x="892514" y="3683107"/>
            <a:ext cx="5737196" cy="1683433"/>
          </a:xfrm>
          <a:prstGeom prst="rect">
            <a:avLst/>
          </a:prstGeom>
        </p:spPr>
        <p:txBody>
          <a:bodyPr/>
          <a:lstStyle>
            <a:lvl1pPr marL="269875" indent="-269875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Verdana" panose="020B060403050404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2800" indent="-2794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tabLst>
                <a:tab pos="8128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6200" indent="-2667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Font typeface="Verdana" panose="020B060403050404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None/>
              <a:tabLst/>
              <a:defRPr/>
            </a:pPr>
            <a:r>
              <a:rPr kumimoji="0" lang="sv-S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En del av Friska barn i Skaraborg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A41BE65C-7782-A6FA-0921-DA9713B0651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5651" y="5687992"/>
            <a:ext cx="2761364" cy="111187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2" descr="Logotyp Skaraborgs Kommunalförbund">
            <a:extLst>
              <a:ext uri="{FF2B5EF4-FFF2-40B4-BE49-F238E27FC236}">
                <a16:creationId xmlns:a16="http://schemas.microsoft.com/office/drawing/2014/main" id="{066B329A-2B64-DB6E-50CF-07C545F6A4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835" y="5623559"/>
            <a:ext cx="2352675" cy="1097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Bildobjekt 15">
            <a:extLst>
              <a:ext uri="{FF2B5EF4-FFF2-40B4-BE49-F238E27FC236}">
                <a16:creationId xmlns:a16="http://schemas.microsoft.com/office/drawing/2014/main" id="{2079C24A-C548-D8BD-AF41-23E5F55F7E7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28735" y="0"/>
            <a:ext cx="556326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6957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C124AE1E-6E2A-5BE1-3670-2B606E816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6" y="425716"/>
            <a:ext cx="10612798" cy="1047750"/>
          </a:xfrm>
        </p:spPr>
        <p:txBody>
          <a:bodyPr/>
          <a:lstStyle/>
          <a:p>
            <a:r>
              <a:rPr lang="sv-SE" sz="3600" b="1"/>
              <a:t>Detta gjorde vi</a:t>
            </a:r>
            <a:endParaRPr lang="sv-SE" sz="3600"/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CFCD1D40-B75C-F0EB-BE38-B84CC896DCA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10036048" cy="3756990"/>
          </a:xfrm>
        </p:spPr>
        <p:txBody>
          <a:bodyPr/>
          <a:lstStyle/>
          <a:p>
            <a:pPr marL="269875" marR="0" lvl="0" indent="-269875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220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Föreläsning utifrån Anders Hansens ”Hjärnstark”</a:t>
            </a:r>
          </a:p>
          <a:p>
            <a:pPr marL="269875" marR="0" lvl="0" indent="-269875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20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269875" marR="0" lvl="0" indent="-269875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220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Medborgardialog om rörelse med drygt </a:t>
            </a:r>
            <a:br>
              <a:rPr kumimoji="0" lang="sv-SE" sz="220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</a:br>
            <a:r>
              <a:rPr kumimoji="0" lang="sv-SE" sz="2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800 skaraborgare</a:t>
            </a:r>
            <a:r>
              <a:rPr kumimoji="0" lang="sv-SE" sz="220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:</a:t>
            </a:r>
          </a:p>
          <a:p>
            <a:pPr marL="803275" lvl="1" indent="-269875">
              <a:spcBef>
                <a:spcPts val="1000"/>
              </a:spcBef>
              <a:buFont typeface="Verdana" panose="020B0604030504040204" pitchFamily="34" charset="0"/>
              <a:buChar char="•"/>
              <a:defRPr/>
            </a:pPr>
            <a:r>
              <a:rPr kumimoji="0" lang="sv-SE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Vilka sätt har fungerat för dig för att få in </a:t>
            </a:r>
            <a:br>
              <a:rPr kumimoji="0" lang="sv-SE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</a:br>
            <a:r>
              <a:rPr kumimoji="0" lang="sv-SE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rörelse i vardagen? </a:t>
            </a:r>
            <a:r>
              <a:rPr kumimoji="0" lang="sv-SE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(Mingelfråga)</a:t>
            </a:r>
          </a:p>
          <a:p>
            <a:pPr marL="803275" lvl="1" indent="-269875">
              <a:spcBef>
                <a:spcPts val="1000"/>
              </a:spcBef>
              <a:buFont typeface="Verdana" panose="020B0604030504040204" pitchFamily="34" charset="0"/>
              <a:buChar char="•"/>
              <a:defRPr/>
            </a:pPr>
            <a:r>
              <a:rPr kumimoji="0" lang="sv-SE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Vad behövs för ett mer rörelserikt Skaraborg?</a:t>
            </a:r>
          </a:p>
          <a:p>
            <a:pPr marL="803275" lvl="1" indent="-269875">
              <a:spcBef>
                <a:spcPts val="1000"/>
              </a:spcBef>
              <a:buFont typeface="Verdana" panose="020B0604030504040204" pitchFamily="34" charset="0"/>
              <a:buChar char="•"/>
              <a:defRPr/>
            </a:pPr>
            <a:r>
              <a:rPr kumimoji="0" lang="sv-SE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Hur kan jag bidra?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093F858B-00C8-A148-CC6B-ADC5360D53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754845" y="0"/>
            <a:ext cx="3437155" cy="38887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Bildobjekt 3">
            <a:extLst>
              <a:ext uri="{FF2B5EF4-FFF2-40B4-BE49-F238E27FC236}">
                <a16:creationId xmlns:a16="http://schemas.microsoft.com/office/drawing/2014/main" id="{E9D7A00A-5F33-8E2A-C036-BAE5C5B98E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754845" y="3974471"/>
            <a:ext cx="3437155" cy="28835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1844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C124AE1E-6E2A-5BE1-3670-2B606E816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6" y="425716"/>
            <a:ext cx="10612798" cy="1047750"/>
          </a:xfrm>
        </p:spPr>
        <p:txBody>
          <a:bodyPr/>
          <a:lstStyle/>
          <a:p>
            <a:r>
              <a:rPr lang="sv-SE" sz="3600" b="1"/>
              <a:t>Varför </a:t>
            </a:r>
            <a:r>
              <a:rPr lang="sv-SE" sz="3600" b="1" i="1"/>
              <a:t>Rörelse som superkraft</a:t>
            </a:r>
            <a:r>
              <a:rPr lang="sv-SE" sz="3600" b="1"/>
              <a:t>?</a:t>
            </a:r>
            <a:endParaRPr lang="sv-SE" sz="3600"/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CFCD1D40-B75C-F0EB-BE38-B84CC896DCA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10036048" cy="3756990"/>
          </a:xfrm>
        </p:spPr>
        <p:txBody>
          <a:bodyPr/>
          <a:lstStyle/>
          <a:p>
            <a:pPr marL="269875" marR="0" lvl="0" indent="-269875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220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Stillasittandet ökar och vi rör oss allt mindre.</a:t>
            </a:r>
          </a:p>
          <a:p>
            <a:pPr marL="269875" marR="0" lvl="0" indent="-269875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kumimoji="0" lang="sv-SE" sz="220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269875" marR="0" lvl="0" indent="-269875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220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Syftet med </a:t>
            </a:r>
            <a:r>
              <a:rPr kumimoji="0" lang="sv-SE" sz="220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Rörelse som superkraft </a:t>
            </a:r>
            <a:r>
              <a:rPr kumimoji="0" lang="sv-SE" sz="220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är att öka medvetenheten om betydelsen av fysisk aktivitet och att skapa delaktighet i arbetet för ett mer rörelserikt Skaraborg.</a:t>
            </a:r>
          </a:p>
        </p:txBody>
      </p:sp>
    </p:spTree>
    <p:extLst>
      <p:ext uri="{BB962C8B-B14F-4D97-AF65-F5344CB8AC3E}">
        <p14:creationId xmlns:p14="http://schemas.microsoft.com/office/powerpoint/2010/main" val="1995822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hlinkClick r:id="rId3"/>
            <a:extLst>
              <a:ext uri="{FF2B5EF4-FFF2-40B4-BE49-F238E27FC236}">
                <a16:creationId xmlns:a16="http://schemas.microsoft.com/office/drawing/2014/main" id="{BD4F81EC-ABD3-87C8-AE6D-AED603A1EA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17" y="0"/>
            <a:ext cx="12170365" cy="6858000"/>
          </a:xfrm>
          <a:prstGeom prst="rect">
            <a:avLst/>
          </a:prstGeom>
        </p:spPr>
      </p:pic>
      <p:sp>
        <p:nvSpPr>
          <p:cNvPr id="3" name="textruta 2">
            <a:extLst>
              <a:ext uri="{FF2B5EF4-FFF2-40B4-BE49-F238E27FC236}">
                <a16:creationId xmlns:a16="http://schemas.microsoft.com/office/drawing/2014/main" id="{9DEF6B1A-B1F2-299F-F88A-6B1066A32FEB}"/>
              </a:ext>
            </a:extLst>
          </p:cNvPr>
          <p:cNvSpPr txBox="1"/>
          <p:nvPr/>
        </p:nvSpPr>
        <p:spPr>
          <a:xfrm>
            <a:off x="0" y="4695825"/>
            <a:ext cx="12192000" cy="3282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sv-SE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sv-SE" sz="1800" u="sng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https://vimeo.com/912253000/5e44e9bf91</a:t>
            </a:r>
            <a:endParaRPr lang="sv-S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653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C124AE1E-6E2A-5BE1-3670-2B606E816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6" y="425716"/>
            <a:ext cx="10612798" cy="1047750"/>
          </a:xfrm>
        </p:spPr>
        <p:txBody>
          <a:bodyPr/>
          <a:lstStyle/>
          <a:p>
            <a:r>
              <a:rPr lang="sv-SE" sz="3600" b="1"/>
              <a:t>Så säger skaraborgarna</a:t>
            </a:r>
            <a:endParaRPr lang="sv-SE" sz="3600"/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CFCD1D40-B75C-F0EB-BE38-B84CC896DCA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10036048" cy="3756990"/>
          </a:xfrm>
        </p:spPr>
        <p:txBody>
          <a:bodyPr/>
          <a:lstStyle/>
          <a:p>
            <a:pPr marR="0" lvl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sv-SE" sz="220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Resultatet från medborgardialogen kan </a:t>
            </a:r>
            <a:br>
              <a:rPr kumimoji="0" lang="sv-SE" sz="220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</a:br>
            <a:r>
              <a:rPr kumimoji="0" lang="sv-SE" sz="220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sammanfattas i sex teman:</a:t>
            </a:r>
          </a:p>
          <a:p>
            <a:pPr marL="803275" lvl="1" indent="-269875">
              <a:spcBef>
                <a:spcPts val="1000"/>
              </a:spcBef>
              <a:buFont typeface="Verdana" panose="020B0604030504040204" pitchFamily="34" charset="0"/>
              <a:buChar char="•"/>
              <a:defRPr/>
            </a:pPr>
            <a:r>
              <a:rPr kumimoji="0" lang="sv-SE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Rörelse på jobbet</a:t>
            </a:r>
          </a:p>
          <a:p>
            <a:pPr marL="803275" lvl="1" indent="-269875">
              <a:spcBef>
                <a:spcPts val="1000"/>
              </a:spcBef>
              <a:buFont typeface="Verdana" panose="020B0604030504040204" pitchFamily="34" charset="0"/>
              <a:buChar char="•"/>
              <a:defRPr/>
            </a:pPr>
            <a:r>
              <a:rPr kumimoji="0" lang="sv-SE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Rörelsebaserad utbildning</a:t>
            </a:r>
          </a:p>
          <a:p>
            <a:pPr marL="803275" lvl="1" indent="-269875">
              <a:spcBef>
                <a:spcPts val="1000"/>
              </a:spcBef>
              <a:buFont typeface="Verdana" panose="020B0604030504040204" pitchFamily="34" charset="0"/>
              <a:buChar char="•"/>
              <a:defRPr/>
            </a:pPr>
            <a:r>
              <a:rPr kumimoji="0" lang="sv-SE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Familjen som förebild för en aktiv livsstil</a:t>
            </a:r>
          </a:p>
          <a:p>
            <a:pPr marL="803275" lvl="1" indent="-269875">
              <a:spcBef>
                <a:spcPts val="1000"/>
              </a:spcBef>
              <a:buFont typeface="Verdana" panose="020B0604030504040204" pitchFamily="34" charset="0"/>
              <a:buChar char="•"/>
              <a:defRPr/>
            </a:pPr>
            <a:r>
              <a:rPr kumimoji="0" lang="sv-SE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Samhällsplanering för rörelserikedom</a:t>
            </a:r>
          </a:p>
          <a:p>
            <a:pPr marL="803275" lvl="1" indent="-269875">
              <a:spcBef>
                <a:spcPts val="1000"/>
              </a:spcBef>
              <a:buFont typeface="Verdana" panose="020B0604030504040204" pitchFamily="34" charset="0"/>
              <a:buChar char="•"/>
              <a:defRPr/>
            </a:pPr>
            <a:r>
              <a:rPr kumimoji="0" lang="sv-SE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Aktiva sammanhang</a:t>
            </a:r>
          </a:p>
          <a:p>
            <a:pPr marL="803275" lvl="1" indent="-269875">
              <a:spcBef>
                <a:spcPts val="1000"/>
              </a:spcBef>
              <a:buFont typeface="Verdana" panose="020B0604030504040204" pitchFamily="34" charset="0"/>
              <a:buChar char="•"/>
              <a:defRPr/>
            </a:pPr>
            <a:r>
              <a:rPr kumimoji="0" lang="sv-SE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Information och kommunikation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815F931A-6DF9-D113-49A4-15B75690F48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608741" y="0"/>
            <a:ext cx="3583259" cy="3861435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Bildobjekt 3">
            <a:extLst>
              <a:ext uri="{FF2B5EF4-FFF2-40B4-BE49-F238E27FC236}">
                <a16:creationId xmlns:a16="http://schemas.microsoft.com/office/drawing/2014/main" id="{EBA129A3-E5E5-71D4-8293-77B2433D2EF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608741" y="3940697"/>
            <a:ext cx="3583259" cy="29173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91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C124AE1E-6E2A-5BE1-3670-2B606E816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666" y="425716"/>
            <a:ext cx="6415702" cy="1047750"/>
          </a:xfrm>
        </p:spPr>
        <p:txBody>
          <a:bodyPr/>
          <a:lstStyle/>
          <a:p>
            <a:r>
              <a:rPr lang="sv-SE" sz="3600" b="1"/>
              <a:t>Ta del av hela rapporten </a:t>
            </a:r>
            <a:endParaRPr lang="sv-SE" sz="3600"/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CFCD1D40-B75C-F0EB-BE38-B84CC896DCA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92200" y="2113722"/>
            <a:ext cx="5390896" cy="3756990"/>
          </a:xfrm>
        </p:spPr>
        <p:txBody>
          <a:bodyPr/>
          <a:lstStyle/>
          <a:p>
            <a:pPr marL="269875" marR="0" lvl="0" indent="-269875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r>
              <a:rPr kumimoji="0" lang="sv-S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Kontakta din lokala </a:t>
            </a:r>
            <a:r>
              <a:rPr kumimoji="0" lang="sv-SE" sz="22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folkhälsostrateg</a:t>
            </a:r>
            <a:br>
              <a:rPr kumimoji="0" lang="sv-S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</a:br>
            <a:r>
              <a:rPr kumimoji="0" lang="sv-S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 Skaraborg</a:t>
            </a:r>
          </a:p>
          <a:p>
            <a:pPr marL="269875" marR="0" lvl="0" indent="-269875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endParaRPr lang="sv-SE">
              <a:solidFill>
                <a:prstClr val="black"/>
              </a:solidFill>
              <a:latin typeface="Verdana"/>
            </a:endParaRPr>
          </a:p>
          <a:p>
            <a:pPr marL="269875" marR="0" lvl="0" indent="-269875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Verdana" panose="020B0604030504040204" pitchFamily="34" charset="0"/>
              <a:buChar char="•"/>
              <a:tabLst/>
              <a:defRPr/>
            </a:pPr>
            <a:r>
              <a:rPr lang="sv-SE"/>
              <a:t>Googla </a:t>
            </a:r>
            <a:r>
              <a:rPr lang="sv-SE" i="1"/>
              <a:t>Friska barn i Skaraborg </a:t>
            </a:r>
            <a:r>
              <a:rPr lang="sv-SE"/>
              <a:t>och välj fliken </a:t>
            </a:r>
            <a:r>
              <a:rPr lang="sv-SE" i="1"/>
              <a:t>Rörelse som superkraft</a:t>
            </a:r>
            <a:endParaRPr kumimoji="0" lang="sv-SE" sz="2200" b="0" i="1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8" name="Platshållare för innehåll 5">
            <a:extLst>
              <a:ext uri="{FF2B5EF4-FFF2-40B4-BE49-F238E27FC236}">
                <a16:creationId xmlns:a16="http://schemas.microsoft.com/office/drawing/2014/main" id="{E3BE7E8D-0FE1-A6A6-0BA4-1AAA445FDD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722" t="15994" r="63633" b="21421"/>
          <a:stretch/>
        </p:blipFill>
        <p:spPr>
          <a:xfrm rot="442255">
            <a:off x="7628610" y="1147765"/>
            <a:ext cx="3402445" cy="4859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63848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VÅRDSAMVERKAN SKARABORG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3687"/>
      </a:accent1>
      <a:accent2>
        <a:srgbClr val="4665D4"/>
      </a:accent2>
      <a:accent3>
        <a:srgbClr val="D4765B"/>
      </a:accent3>
      <a:accent4>
        <a:srgbClr val="85D431"/>
      </a:accent4>
      <a:accent5>
        <a:srgbClr val="588726"/>
      </a:accent5>
      <a:accent6>
        <a:srgbClr val="FFFFFF"/>
      </a:accent6>
      <a:hlink>
        <a:srgbClr val="0563C1"/>
      </a:hlink>
      <a:folHlink>
        <a:srgbClr val="954F72"/>
      </a:folHlink>
    </a:clrScheme>
    <a:fontScheme name="VÅRDSAMVERKAN 1">
      <a:majorFont>
        <a:latin typeface="Tahoma"/>
        <a:ea typeface=""/>
        <a:cs typeface=""/>
      </a:majorFont>
      <a:minorFont>
        <a:latin typeface="Gadug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årdsamverkan Skaraborg PPT MALL.pptx" id="{D268C8DB-7C6A-4DF7-B8E6-0CBB37550C05}" vid="{5A9C8D18-C79A-416D-85DF-5FC9E67273EF}"/>
    </a:ext>
  </a:extLst>
</a:theme>
</file>

<file path=ppt/theme/theme2.xml><?xml version="1.0" encoding="utf-8"?>
<a:theme xmlns:a="http://schemas.openxmlformats.org/drawingml/2006/main" name="VGR">
  <a:themeElements>
    <a:clrScheme name="VGR_Grunden_Färg">
      <a:dk1>
        <a:sysClr val="windowText" lastClr="000000"/>
      </a:dk1>
      <a:lt1>
        <a:sysClr val="window" lastClr="FFFFFF"/>
      </a:lt1>
      <a:dk2>
        <a:srgbClr val="000000"/>
      </a:dk2>
      <a:lt2>
        <a:srgbClr val="E7E1DF"/>
      </a:lt2>
      <a:accent1>
        <a:srgbClr val="37474F"/>
      </a:accent1>
      <a:accent2>
        <a:srgbClr val="9575CD"/>
      </a:accent2>
      <a:accent3>
        <a:srgbClr val="A1887F"/>
      </a:accent3>
      <a:accent4>
        <a:srgbClr val="1A9FB3"/>
      </a:accent4>
      <a:accent5>
        <a:srgbClr val="ED5F8C"/>
      </a:accent5>
      <a:accent6>
        <a:srgbClr val="43A447"/>
      </a:accent6>
      <a:hlink>
        <a:srgbClr val="1A9FB3"/>
      </a:hlink>
      <a:folHlink>
        <a:srgbClr val="919191"/>
      </a:folHlink>
    </a:clrScheme>
    <a:fontScheme name="VGR Typsnit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lnSpc>
            <a:spcPct val="130000"/>
          </a:lnSpc>
          <a:defRPr dirty="0"/>
        </a:defPPr>
      </a:lstStyle>
    </a:txDef>
  </a:objectDefaults>
  <a:extraClrSchemeLst/>
  <a:custClrLst>
    <a:custClr>
      <a:srgbClr val="FFC107"/>
    </a:custClr>
    <a:custClr>
      <a:srgbClr val="CCDB49"/>
    </a:custClr>
    <a:custClr>
      <a:srgbClr val="FD5930"/>
    </a:custClr>
    <a:custClr>
      <a:srgbClr val="FFECB3"/>
    </a:custClr>
    <a:custClr>
      <a:srgbClr val="F7BBD0"/>
    </a:custClr>
    <a:custClr>
      <a:srgbClr val="D1C4E9"/>
    </a:custClr>
    <a:custClr>
      <a:srgbClr val="EFF4C6"/>
    </a:custClr>
    <a:custClr>
      <a:srgbClr val="C0EEC2"/>
    </a:custClr>
    <a:custClr>
      <a:srgbClr val="FECCBF"/>
    </a:custClr>
    <a:custClr>
      <a:srgbClr val="B3EBF2"/>
    </a:custClr>
    <a:custClr>
      <a:srgbClr val="E7E1DF"/>
    </a:custClr>
  </a:custClrLst>
  <a:extLst>
    <a:ext uri="{05A4C25C-085E-4340-85A3-A5531E510DB2}">
      <thm15:themeFamily xmlns:thm15="http://schemas.microsoft.com/office/thememl/2012/main" name="PPT-Presentation Grunden.potx" id="{635DE0E7-75C3-4F78-9909-AD53AE1B2CF9}" vid="{720A7FF2-73C2-43F4-B394-02621CE97AC3}"/>
    </a:ext>
  </a:extLst>
</a:theme>
</file>

<file path=ppt/theme/theme3.xml><?xml version="1.0" encoding="utf-8"?>
<a:theme xmlns:a="http://schemas.openxmlformats.org/drawingml/2006/main" name="2_Tema Skaraborgs kommunalförbund 2023">
  <a:themeElements>
    <a:clrScheme name="Skaraborgs Kommunalförbund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557D2D"/>
      </a:accent1>
      <a:accent2>
        <a:srgbClr val="851C4E"/>
      </a:accent2>
      <a:accent3>
        <a:srgbClr val="CC971F"/>
      </a:accent3>
      <a:accent4>
        <a:srgbClr val="005E6F"/>
      </a:accent4>
      <a:accent5>
        <a:srgbClr val="5E3B2C"/>
      </a:accent5>
      <a:accent6>
        <a:srgbClr val="9D9E9F"/>
      </a:accent6>
      <a:hlink>
        <a:srgbClr val="557D2D"/>
      </a:hlink>
      <a:folHlink>
        <a:srgbClr val="5E3B2C"/>
      </a:folHlink>
    </a:clrScheme>
    <a:fontScheme name="Kommunalförbundet">
      <a:majorFont>
        <a:latin typeface="Century Gothic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2023" id="{5D289A46-28EC-4B39-ABC8-58F27EAC52DD}" vid="{83C6E24C-13D5-492F-B09F-F684659BB908}"/>
    </a:ext>
  </a:extLst>
</a:theme>
</file>

<file path=ppt/theme/theme4.xml><?xml version="1.0" encoding="utf-8"?>
<a:theme xmlns:a="http://schemas.openxmlformats.org/drawingml/2006/main" name="1_Tema Skaraborgs kommunalförbund 2023">
  <a:themeElements>
    <a:clrScheme name="Skaraborgs Kommunalförbund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557D2D"/>
      </a:accent1>
      <a:accent2>
        <a:srgbClr val="851C4E"/>
      </a:accent2>
      <a:accent3>
        <a:srgbClr val="CC971F"/>
      </a:accent3>
      <a:accent4>
        <a:srgbClr val="005E6F"/>
      </a:accent4>
      <a:accent5>
        <a:srgbClr val="5E3B2C"/>
      </a:accent5>
      <a:accent6>
        <a:srgbClr val="9D9E9F"/>
      </a:accent6>
      <a:hlink>
        <a:srgbClr val="557D2D"/>
      </a:hlink>
      <a:folHlink>
        <a:srgbClr val="5E3B2C"/>
      </a:folHlink>
    </a:clrScheme>
    <a:fontScheme name="Kommunalförbundet">
      <a:majorFont>
        <a:latin typeface="Century Gothic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2023" id="{9726FF18-55B5-45FD-9C2D-E1E97DA4854A}" vid="{EA715CE1-C120-4D3C-A629-4EB902F49794}"/>
    </a:ext>
  </a:extLst>
</a:theme>
</file>

<file path=ppt/theme/theme5.xml><?xml version="1.0" encoding="utf-8"?>
<a:theme xmlns:a="http://schemas.openxmlformats.org/drawingml/2006/main" name="Innehåll">
  <a:themeElements>
    <a:clrScheme name="Ege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A500"/>
      </a:accent1>
      <a:accent2>
        <a:srgbClr val="008737"/>
      </a:accent2>
      <a:accent3>
        <a:srgbClr val="006E32"/>
      </a:accent3>
      <a:accent4>
        <a:srgbClr val="FFCD00"/>
      </a:accent4>
      <a:accent5>
        <a:srgbClr val="E63212"/>
      </a:accent5>
      <a:accent6>
        <a:srgbClr val="F59C00"/>
      </a:accent6>
      <a:hlink>
        <a:srgbClr val="009AD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Vårdsamverkan Skaraborg_MALL – Powerpoint-presentation (1)</Template>
  <TotalTime>0</TotalTime>
  <Words>188</Words>
  <Application>Microsoft Office PowerPoint</Application>
  <PresentationFormat>Bredbild</PresentationFormat>
  <Paragraphs>34</Paragraphs>
  <Slides>7</Slides>
  <Notes>5</Notes>
  <HiddenSlides>0</HiddenSlides>
  <MMClips>0</MMClips>
  <ScaleCrop>false</ScaleCrop>
  <HeadingPairs>
    <vt:vector size="6" baseType="variant">
      <vt:variant>
        <vt:lpstr>Använt teckensnitt</vt:lpstr>
      </vt:variant>
      <vt:variant>
        <vt:i4>10</vt:i4>
      </vt:variant>
      <vt:variant>
        <vt:lpstr>Tema</vt:lpstr>
      </vt:variant>
      <vt:variant>
        <vt:i4>5</vt:i4>
      </vt:variant>
      <vt:variant>
        <vt:lpstr>Bildrubriker</vt:lpstr>
      </vt:variant>
      <vt:variant>
        <vt:i4>7</vt:i4>
      </vt:variant>
    </vt:vector>
  </HeadingPairs>
  <TitlesOfParts>
    <vt:vector size="22" baseType="lpstr">
      <vt:lpstr>Arial</vt:lpstr>
      <vt:lpstr>Avenir Next LT Pro</vt:lpstr>
      <vt:lpstr>Calibri</vt:lpstr>
      <vt:lpstr>Century Gothic</vt:lpstr>
      <vt:lpstr>Gadugi</vt:lpstr>
      <vt:lpstr>Memphis</vt:lpstr>
      <vt:lpstr>Memphis Light</vt:lpstr>
      <vt:lpstr>Memphis Medium</vt:lpstr>
      <vt:lpstr>Tahoma</vt:lpstr>
      <vt:lpstr>Verdana</vt:lpstr>
      <vt:lpstr>Office-tema</vt:lpstr>
      <vt:lpstr>VGR</vt:lpstr>
      <vt:lpstr>2_Tema Skaraborgs kommunalförbund 2023</vt:lpstr>
      <vt:lpstr>1_Tema Skaraborgs kommunalförbund 2023</vt:lpstr>
      <vt:lpstr>Innehåll</vt:lpstr>
      <vt:lpstr>Rörelse som superkraft</vt:lpstr>
      <vt:lpstr>PowerPoint-presentation</vt:lpstr>
      <vt:lpstr>Detta gjorde vi</vt:lpstr>
      <vt:lpstr>Varför Rörelse som superkraft?</vt:lpstr>
      <vt:lpstr>PowerPoint-presentation</vt:lpstr>
      <vt:lpstr>Så säger skaraborgarna</vt:lpstr>
      <vt:lpstr>Ta del av hela rapporten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Partssamverkanskonferens 2024 7 - Rörelse som superkraft</dc:title>
  <dc:creator/>
  <keywords/>
  <lastModifiedBy/>
  <revision>1</revision>
  <dcterms:created xsi:type="dcterms:W3CDTF">2024-03-11T16:14:34.0000000Z</dcterms:created>
  <dcterms:modified xsi:type="dcterms:W3CDTF">2024-03-11T16:14:44.0000000Z</dcterms:modified>
</coreProperties>
</file>