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59.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8.xml" ContentType="application/vnd.openxmlformats-officedocument.theme+xml"/>
  <Override PartName="/ppt/theme/theme7.xml" ContentType="application/vnd.openxmlformats-officedocument.theme+xml"/>
  <Override PartName="/ppt/handoutMasters/handoutMaster1.xml" ContentType="application/vnd.openxmlformats-officedocument.presentationml.handoutMaster+xml"/>
  <Override PartName="/ppt/theme/theme6.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35" r:id="rId5"/>
    <p:sldMasterId id="2147483747" r:id="rId6"/>
    <p:sldMasterId id="2147483757" r:id="rId7"/>
    <p:sldMasterId id="2147483771" r:id="rId8"/>
    <p:sldMasterId id="2147483780" r:id="rId9"/>
  </p:sldMasterIdLst>
  <p:notesMasterIdLst>
    <p:notesMasterId r:id="rId26"/>
  </p:notesMasterIdLst>
  <p:handoutMasterIdLst>
    <p:handoutMasterId r:id="rId27"/>
  </p:handoutMasterIdLst>
  <p:sldIdLst>
    <p:sldId id="7766" r:id="rId10"/>
    <p:sldId id="2147472032" r:id="rId11"/>
    <p:sldId id="283" r:id="rId12"/>
    <p:sldId id="2147472033" r:id="rId13"/>
    <p:sldId id="285" r:id="rId14"/>
    <p:sldId id="2147472034" r:id="rId15"/>
    <p:sldId id="281" r:id="rId16"/>
    <p:sldId id="269" r:id="rId17"/>
    <p:sldId id="2147472035" r:id="rId18"/>
    <p:sldId id="2147472036" r:id="rId19"/>
    <p:sldId id="2147472037" r:id="rId20"/>
    <p:sldId id="2147472038" r:id="rId21"/>
    <p:sldId id="288" r:id="rId22"/>
    <p:sldId id="287" r:id="rId23"/>
    <p:sldId id="2147472039" r:id="rId24"/>
    <p:sldId id="276" r:id="rId2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8D8D"/>
    <a:srgbClr val="85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15DF9F-A3CC-4993-AA75-94EB6F8BCC22}" v="9" dt="2024-03-11T17:13:58.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4.xml" Id="rId13" /><Relationship Type="http://schemas.openxmlformats.org/officeDocument/2006/relationships/slide" Target="slides/slide9.xml" Id="rId18" /><Relationship Type="http://schemas.openxmlformats.org/officeDocument/2006/relationships/notesMaster" Target="notesMasters/notesMaster1.xml" Id="rId26" /><Relationship Type="http://schemas.openxmlformats.org/officeDocument/2006/relationships/slide" Target="slides/slide12.xml" Id="rId21" /><Relationship Type="http://schemas.openxmlformats.org/officeDocument/2006/relationships/slideMaster" Target="slideMasters/slideMaster4.xml" Id="rId7" /><Relationship Type="http://schemas.openxmlformats.org/officeDocument/2006/relationships/slide" Target="slides/slide3.xml" Id="rId12" /><Relationship Type="http://schemas.openxmlformats.org/officeDocument/2006/relationships/slide" Target="slides/slide8.xml" Id="rId17" /><Relationship Type="http://schemas.openxmlformats.org/officeDocument/2006/relationships/slide" Target="slides/slide16.xml" Id="rId25" /><Relationship Type="http://schemas.openxmlformats.org/officeDocument/2006/relationships/slide" Target="slides/slide7.xml" Id="rId16" /><Relationship Type="http://schemas.openxmlformats.org/officeDocument/2006/relationships/slide" Target="slides/slide11.xml" Id="rId20" /><Relationship Type="http://schemas.openxmlformats.org/officeDocument/2006/relationships/viewProps" Target="viewProps.xml" Id="rId29" /><Relationship Type="http://schemas.openxmlformats.org/officeDocument/2006/relationships/slideMaster" Target="slideMasters/slideMaster3.xml" Id="rId6" /><Relationship Type="http://schemas.openxmlformats.org/officeDocument/2006/relationships/slide" Target="slides/slide2.xml" Id="rId11" /><Relationship Type="http://schemas.openxmlformats.org/officeDocument/2006/relationships/slide" Target="slides/slide15.xml" Id="rId24" /><Relationship Type="http://schemas.microsoft.com/office/2015/10/relationships/revisionInfo" Target="revisionInfo.xml" Id="rId32" /><Relationship Type="http://schemas.openxmlformats.org/officeDocument/2006/relationships/slideMaster" Target="slideMasters/slideMaster2.xml" Id="rId5" /><Relationship Type="http://schemas.openxmlformats.org/officeDocument/2006/relationships/slide" Target="slides/slide6.xml" Id="rId15" /><Relationship Type="http://schemas.openxmlformats.org/officeDocument/2006/relationships/slide" Target="slides/slide14.xml" Id="rId23" /><Relationship Type="http://schemas.openxmlformats.org/officeDocument/2006/relationships/presProps" Target="presProps.xml" Id="rId28" /><Relationship Type="http://schemas.openxmlformats.org/officeDocument/2006/relationships/slide" Target="slides/slide1.xml" Id="rId10" /><Relationship Type="http://schemas.openxmlformats.org/officeDocument/2006/relationships/slide" Target="slides/slide10.xml" Id="rId19" /><Relationship Type="http://schemas.openxmlformats.org/officeDocument/2006/relationships/tableStyles" Target="tableStyles.xml" Id="rId31" /><Relationship Type="http://schemas.openxmlformats.org/officeDocument/2006/relationships/slideMaster" Target="slideMasters/slideMaster1.xml" Id="rId4" /><Relationship Type="http://schemas.openxmlformats.org/officeDocument/2006/relationships/slideMaster" Target="slideMasters/slideMaster6.xml" Id="rId9" /><Relationship Type="http://schemas.openxmlformats.org/officeDocument/2006/relationships/slide" Target="slides/slide5.xml" Id="rId14" /><Relationship Type="http://schemas.openxmlformats.org/officeDocument/2006/relationships/slide" Target="slides/slide13.xml" Id="rId22" /><Relationship Type="http://schemas.openxmlformats.org/officeDocument/2006/relationships/handoutMaster" Target="handoutMasters/handoutMaster1.xml" Id="rId27" /><Relationship Type="http://schemas.openxmlformats.org/officeDocument/2006/relationships/theme" Target="theme/theme1.xml" Id="rId30" /><Relationship Type="http://schemas.openxmlformats.org/officeDocument/2006/relationships/slideMaster" Target="slideMasters/slideMaster5.xml" Id="rId8"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FBC9A1D8-3438-BFD2-3F76-50893C41D5F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2BB2FE5E-F6D2-F1E8-4A37-DAB651B0A2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D81B2B-C5CE-41C6-BDA2-C05E134D15F2}" type="datetimeFigureOut">
              <a:rPr lang="sv-SE" smtClean="0"/>
              <a:t>2024-03-11</a:t>
            </a:fld>
            <a:endParaRPr lang="sv-SE"/>
          </a:p>
        </p:txBody>
      </p:sp>
      <p:sp>
        <p:nvSpPr>
          <p:cNvPr id="4" name="Platshållare för sidfot 3">
            <a:extLst>
              <a:ext uri="{FF2B5EF4-FFF2-40B4-BE49-F238E27FC236}">
                <a16:creationId xmlns:a16="http://schemas.microsoft.com/office/drawing/2014/main" id="{F512B5B7-3FDD-82CB-D536-60BE45A941A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AB35F177-ADFE-B13A-CD69-AB12BCD348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EB82D2-CF1F-4545-B121-9879B686B18B}" type="slidenum">
              <a:rPr lang="sv-SE" smtClean="0"/>
              <a:t>‹#›</a:t>
            </a:fld>
            <a:endParaRPr lang="sv-SE"/>
          </a:p>
        </p:txBody>
      </p:sp>
    </p:spTree>
    <p:extLst>
      <p:ext uri="{BB962C8B-B14F-4D97-AF65-F5344CB8AC3E}">
        <p14:creationId xmlns:p14="http://schemas.microsoft.com/office/powerpoint/2010/main" val="3562516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A64732-519E-4FA9-8DC0-DA96DFDC10F8}" type="datetimeFigureOut">
              <a:rPr lang="sv-SE" smtClean="0"/>
              <a:t>2024-03-11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D16B1-11E6-4B39-BCAB-A90C7803A0AD}" type="slidenum">
              <a:rPr lang="sv-SE" smtClean="0"/>
              <a:t>‹#›</a:t>
            </a:fld>
            <a:endParaRPr lang="sv-SE"/>
          </a:p>
        </p:txBody>
      </p:sp>
    </p:spTree>
    <p:extLst>
      <p:ext uri="{BB962C8B-B14F-4D97-AF65-F5344CB8AC3E}">
        <p14:creationId xmlns:p14="http://schemas.microsoft.com/office/powerpoint/2010/main" val="2338277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5256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8046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u="non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8474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4365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effectLst/>
              <a:latin typeface="-apple-system"/>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0231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4064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5481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728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045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1269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2536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3180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9277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4A2D45-138A-4C7A-A841-4CA9272605B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07535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wmf"/><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wmf"/><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med symbol">
    <p:bg>
      <p:bgPr>
        <a:solidFill>
          <a:schemeClr val="accent2"/>
        </a:solidFill>
        <a:effectLst/>
      </p:bgPr>
    </p:bg>
    <p:spTree>
      <p:nvGrpSpPr>
        <p:cNvPr id="1" name=""/>
        <p:cNvGrpSpPr/>
        <p:nvPr/>
      </p:nvGrpSpPr>
      <p:grpSpPr>
        <a:xfrm>
          <a:off x="0" y="0"/>
          <a:ext cx="0" cy="0"/>
          <a:chOff x="0" y="0"/>
          <a:chExt cx="0" cy="0"/>
        </a:xfrm>
      </p:grpSpPr>
      <p:pic>
        <p:nvPicPr>
          <p:cNvPr id="12" name="Bildobjekt 11">
            <a:extLst>
              <a:ext uri="{FF2B5EF4-FFF2-40B4-BE49-F238E27FC236}">
                <a16:creationId xmlns:a16="http://schemas.microsoft.com/office/drawing/2014/main" id="{8CBB3516-8C9E-8E23-6B62-AA1C05B1F9B8}"/>
              </a:ext>
              <a:ext uri="{C183D7F6-B498-43B3-948B-1728B52AA6E4}">
                <adec:decorative xmlns:adec="http://schemas.microsoft.com/office/drawing/2017/decorative" val="1"/>
              </a:ext>
            </a:extLst>
          </p:cNvPr>
          <p:cNvPicPr>
            <a:picLocks noChangeAspect="1"/>
          </p:cNvPicPr>
          <p:nvPr userDrawn="1"/>
        </p:nvPicPr>
        <p:blipFill>
          <a:blip r:embed="rId2">
            <a:alphaModFix amt="10000"/>
            <a:extLst>
              <a:ext uri="{28A0092B-C50C-407E-A947-70E740481C1C}">
                <a14:useLocalDpi xmlns:a14="http://schemas.microsoft.com/office/drawing/2010/main"/>
              </a:ext>
            </a:extLst>
          </a:blip>
          <a:stretch>
            <a:fillRect/>
          </a:stretch>
        </p:blipFill>
        <p:spPr>
          <a:xfrm>
            <a:off x="7879508" y="650370"/>
            <a:ext cx="3965164" cy="6765561"/>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910405" y="1242647"/>
            <a:ext cx="8743952" cy="2387600"/>
          </a:xfrm>
        </p:spPr>
        <p:txBody>
          <a:bodyPr anchor="b"/>
          <a:lstStyle>
            <a:lvl1pPr algn="l">
              <a:defRPr sz="6000" b="1" spc="100" baseline="0">
                <a:solidFill>
                  <a:schemeClr val="bg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910405" y="3722321"/>
            <a:ext cx="8743952" cy="1506903"/>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lnSpc>
                <a:spcPct val="100000"/>
              </a:lnSpc>
            </a:pPr>
            <a:r>
              <a:rPr lang="sv-SE">
                <a:solidFill>
                  <a:schemeClr val="bg1"/>
                </a:solidFill>
              </a:rPr>
              <a:t>Klicka för att lägga till underrubrik</a:t>
            </a: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73989964-68F2-4C2C-ACCD-3B2DECB4F127}" type="datetime1">
              <a:rPr lang="sv-SE" smtClean="0"/>
              <a:t>2024-03-11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www.vardsamverkan.se/skaraborg/</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pic>
        <p:nvPicPr>
          <p:cNvPr id="16" name="Bildobjekt 15" descr="Logotyp Vårdsamverkan Skaraborg">
            <a:extLst>
              <a:ext uri="{FF2B5EF4-FFF2-40B4-BE49-F238E27FC236}">
                <a16:creationId xmlns:a16="http://schemas.microsoft.com/office/drawing/2014/main" id="{C62EDADB-3A67-3187-904C-6603CEB4621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0405" y="5463809"/>
            <a:ext cx="2264737" cy="785109"/>
          </a:xfrm>
          <a:prstGeom prst="rect">
            <a:avLst/>
          </a:prstGeom>
        </p:spPr>
      </p:pic>
    </p:spTree>
    <p:extLst>
      <p:ext uri="{BB962C8B-B14F-4D97-AF65-F5344CB8AC3E}">
        <p14:creationId xmlns:p14="http://schemas.microsoft.com/office/powerpoint/2010/main" val="3986328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Rubrik och innehåll med hö-banner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11" name="Bildobjekt 10">
            <a:extLst>
              <a:ext uri="{FF2B5EF4-FFF2-40B4-BE49-F238E27FC236}">
                <a16:creationId xmlns:a16="http://schemas.microsoft.com/office/drawing/2014/main" id="{9EC22D40-9298-7BCE-CBC8-13E8796DD2CD}"/>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585978" y="1751073"/>
            <a:ext cx="3204618" cy="5467878"/>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1" y="365125"/>
            <a:ext cx="985855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85855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CD082130-D539-49A1-A716-EC6465A833A4}"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2086156" cy="365125"/>
          </a:xfrm>
        </p:spPr>
        <p:txBody>
          <a:bodyPr/>
          <a:lstStyle/>
          <a:p>
            <a:fld id="{359EE84F-F0AF-4D0C-8954-4D2D92E8E9D5}" type="slidenum">
              <a:rPr lang="sv-SE" smtClean="0"/>
              <a:t>‹#›</a:t>
            </a:fld>
            <a:endParaRPr lang="sv-SE"/>
          </a:p>
        </p:txBody>
      </p:sp>
      <p:grpSp>
        <p:nvGrpSpPr>
          <p:cNvPr id="8" name="Grupp 7">
            <a:extLst>
              <a:ext uri="{FF2B5EF4-FFF2-40B4-BE49-F238E27FC236}">
                <a16:creationId xmlns:a16="http://schemas.microsoft.com/office/drawing/2014/main" id="{A02A145E-47BC-11EB-AB66-16F4E92927AE}"/>
              </a:ext>
            </a:extLst>
          </p:cNvPr>
          <p:cNvGrpSpPr/>
          <p:nvPr userDrawn="1"/>
        </p:nvGrpSpPr>
        <p:grpSpPr>
          <a:xfrm>
            <a:off x="10993321" y="0"/>
            <a:ext cx="1207669" cy="6858000"/>
            <a:chOff x="10984331" y="0"/>
            <a:chExt cx="1207669" cy="6858000"/>
          </a:xfrm>
        </p:grpSpPr>
        <p:sp>
          <p:nvSpPr>
            <p:cNvPr id="9" name="Rektangel 8">
              <a:extLst>
                <a:ext uri="{FF2B5EF4-FFF2-40B4-BE49-F238E27FC236}">
                  <a16:creationId xmlns:a16="http://schemas.microsoft.com/office/drawing/2014/main" id="{632AB289-B61D-49CD-0AFF-47CB6814EA0D}"/>
                </a:ext>
              </a:extLst>
            </p:cNvPr>
            <p:cNvSpPr/>
            <p:nvPr/>
          </p:nvSpPr>
          <p:spPr>
            <a:xfrm>
              <a:off x="1098433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4B29D94C-BB27-B99F-9448-47AE94850680}"/>
                </a:ext>
              </a:extLst>
            </p:cNvPr>
            <p:cNvPicPr>
              <a:picLocks noChangeAspect="1"/>
            </p:cNvPicPr>
            <p:nvPr/>
          </p:nvPicPr>
          <p:blipFill rotWithShape="1">
            <a:blip r:embed="rId3">
              <a:duotone>
                <a:prstClr val="black"/>
                <a:schemeClr val="accent2">
                  <a:tint val="45000"/>
                  <a:satMod val="400000"/>
                </a:schemeClr>
              </a:duotone>
              <a:alphaModFix amt="20000"/>
              <a:extLst>
                <a:ext uri="{28A0092B-C50C-407E-A947-70E740481C1C}">
                  <a14:useLocalDpi xmlns:a14="http://schemas.microsoft.com/office/drawing/2010/main"/>
                </a:ext>
              </a:extLst>
            </a:blip>
            <a:srcRect l="7304" t="-480" r="85377"/>
            <a:stretch/>
          </p:blipFill>
          <p:spPr>
            <a:xfrm>
              <a:off x="10984331" y="1023581"/>
              <a:ext cx="1207669" cy="5737443"/>
            </a:xfrm>
            <a:prstGeom prst="rect">
              <a:avLst/>
            </a:prstGeom>
            <a:noFill/>
          </p:spPr>
        </p:pic>
      </p:grpSp>
    </p:spTree>
    <p:extLst>
      <p:ext uri="{BB962C8B-B14F-4D97-AF65-F5344CB8AC3E}">
        <p14:creationId xmlns:p14="http://schemas.microsoft.com/office/powerpoint/2010/main" val="695051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rtbild med text (vit)">
    <p:spTree>
      <p:nvGrpSpPr>
        <p:cNvPr id="1" name=""/>
        <p:cNvGrpSpPr/>
        <p:nvPr/>
      </p:nvGrpSpPr>
      <p:grpSpPr>
        <a:xfrm>
          <a:off x="0" y="0"/>
          <a:ext cx="0" cy="0"/>
          <a:chOff x="0" y="0"/>
          <a:chExt cx="0" cy="0"/>
        </a:xfrm>
      </p:grpSpPr>
      <p:pic>
        <p:nvPicPr>
          <p:cNvPr id="11" name="Bildobjekt 10">
            <a:extLst>
              <a:ext uri="{FF2B5EF4-FFF2-40B4-BE49-F238E27FC236}">
                <a16:creationId xmlns:a16="http://schemas.microsoft.com/office/drawing/2014/main" id="{99DC5F8C-2951-125E-5260-91AA505019E7}"/>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9080213" y="1884135"/>
            <a:ext cx="3175382" cy="5417994"/>
          </a:xfrm>
          <a:prstGeom prst="rect">
            <a:avLst/>
          </a:prstGeom>
        </p:spPr>
      </p:pic>
      <p:grpSp>
        <p:nvGrpSpPr>
          <p:cNvPr id="8" name="Grupp 7">
            <a:extLst>
              <a:ext uri="{FF2B5EF4-FFF2-40B4-BE49-F238E27FC236}">
                <a16:creationId xmlns:a16="http://schemas.microsoft.com/office/drawing/2014/main" id="{CA357F72-B0FE-AFE0-67F5-30125215CE1C}"/>
              </a:ext>
            </a:extLst>
          </p:cNvPr>
          <p:cNvGrpSpPr/>
          <p:nvPr userDrawn="1"/>
        </p:nvGrpSpPr>
        <p:grpSpPr>
          <a:xfrm>
            <a:off x="0" y="0"/>
            <a:ext cx="5763126" cy="6862012"/>
            <a:chOff x="0" y="0"/>
            <a:chExt cx="5763126" cy="6862012"/>
          </a:xfrm>
        </p:grpSpPr>
        <p:sp>
          <p:nvSpPr>
            <p:cNvPr id="9" name="Rektangel 8">
              <a:extLst>
                <a:ext uri="{FF2B5EF4-FFF2-40B4-BE49-F238E27FC236}">
                  <a16:creationId xmlns:a16="http://schemas.microsoft.com/office/drawing/2014/main" id="{22331FD7-E9CC-428E-8053-130AB3694697}"/>
                </a:ext>
              </a:extLst>
            </p:cNvPr>
            <p:cNvSpPr/>
            <p:nvPr/>
          </p:nvSpPr>
          <p:spPr>
            <a:xfrm>
              <a:off x="0" y="0"/>
              <a:ext cx="5763126"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descr="En bild som visar karta, text&#10;&#10;Automatiskt genererad beskrivning">
              <a:extLst>
                <a:ext uri="{FF2B5EF4-FFF2-40B4-BE49-F238E27FC236}">
                  <a16:creationId xmlns:a16="http://schemas.microsoft.com/office/drawing/2014/main" id="{EA41F86E-C561-AE5C-3851-639101CB7FD7}"/>
                </a:ext>
              </a:extLst>
            </p:cNvPr>
            <p:cNvPicPr>
              <a:picLocks noChangeAspect="1"/>
            </p:cNvPicPr>
            <p:nvPr/>
          </p:nvPicPr>
          <p:blipFill>
            <a:blip r:embed="rId3">
              <a:alphaModFix amt="30000"/>
              <a:extLst>
                <a:ext uri="{28A0092B-C50C-407E-A947-70E740481C1C}">
                  <a14:useLocalDpi xmlns:a14="http://schemas.microsoft.com/office/drawing/2010/main"/>
                </a:ext>
              </a:extLst>
            </a:blip>
            <a:stretch>
              <a:fillRect/>
            </a:stretch>
          </p:blipFill>
          <p:spPr>
            <a:xfrm>
              <a:off x="120316" y="1299731"/>
              <a:ext cx="5522494" cy="4864922"/>
            </a:xfrm>
            <a:prstGeom prst="rect">
              <a:avLst/>
            </a:prstGeom>
            <a:noFill/>
            <a:ln w="38100">
              <a:noFill/>
            </a:ln>
          </p:spPr>
        </p:pic>
      </p:gr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238875" y="458787"/>
            <a:ext cx="5114925"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238875" y="2058987"/>
            <a:ext cx="51149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238875" y="5984876"/>
            <a:ext cx="2552698" cy="365125"/>
          </a:xfrm>
        </p:spPr>
        <p:txBody>
          <a:bodyPr/>
          <a:lstStyle/>
          <a:p>
            <a:fld id="{7AD05529-877A-4CE8-A5AB-87E840B3690A}"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238875" y="6356349"/>
            <a:ext cx="5114925"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791574" y="5988050"/>
            <a:ext cx="2562225" cy="365125"/>
          </a:xfrm>
        </p:spPr>
        <p:txBody>
          <a:bodyPr/>
          <a:lstStyle/>
          <a:p>
            <a:fld id="{359EE84F-F0AF-4D0C-8954-4D2D92E8E9D5}" type="slidenum">
              <a:rPr lang="sv-SE" smtClean="0"/>
              <a:t>‹#›</a:t>
            </a:fld>
            <a:endParaRPr lang="sv-SE"/>
          </a:p>
        </p:txBody>
      </p:sp>
      <p:pic>
        <p:nvPicPr>
          <p:cNvPr id="12" name="Bildobjekt 11" descr="Logotyp Vårdsamverkan Skaraborg">
            <a:extLst>
              <a:ext uri="{FF2B5EF4-FFF2-40B4-BE49-F238E27FC236}">
                <a16:creationId xmlns:a16="http://schemas.microsoft.com/office/drawing/2014/main" id="{72C382CF-2F1C-E580-0E79-43198622EAF0}"/>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81756" y="6053779"/>
            <a:ext cx="1708970" cy="592443"/>
          </a:xfrm>
          <a:prstGeom prst="rect">
            <a:avLst/>
          </a:prstGeom>
        </p:spPr>
      </p:pic>
    </p:spTree>
    <p:extLst>
      <p:ext uri="{BB962C8B-B14F-4D97-AF65-F5344CB8AC3E}">
        <p14:creationId xmlns:p14="http://schemas.microsoft.com/office/powerpoint/2010/main" val="2113377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rtbild med text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12" name="Bildobjekt 11">
            <a:extLst>
              <a:ext uri="{FF2B5EF4-FFF2-40B4-BE49-F238E27FC236}">
                <a16:creationId xmlns:a16="http://schemas.microsoft.com/office/drawing/2014/main" id="{686EE6E6-B975-7EAA-81A4-F8F8EA597EB4}"/>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9080213" y="1884135"/>
            <a:ext cx="3175382" cy="5417994"/>
          </a:xfrm>
          <a:prstGeom prst="rect">
            <a:avLst/>
          </a:prstGeom>
        </p:spPr>
      </p:pic>
      <p:grpSp>
        <p:nvGrpSpPr>
          <p:cNvPr id="8" name="Grupp 7">
            <a:extLst>
              <a:ext uri="{FF2B5EF4-FFF2-40B4-BE49-F238E27FC236}">
                <a16:creationId xmlns:a16="http://schemas.microsoft.com/office/drawing/2014/main" id="{CA357F72-B0FE-AFE0-67F5-30125215CE1C}"/>
              </a:ext>
            </a:extLst>
          </p:cNvPr>
          <p:cNvGrpSpPr/>
          <p:nvPr userDrawn="1"/>
        </p:nvGrpSpPr>
        <p:grpSpPr>
          <a:xfrm>
            <a:off x="0" y="0"/>
            <a:ext cx="5763126" cy="6862012"/>
            <a:chOff x="0" y="0"/>
            <a:chExt cx="5763126" cy="6862012"/>
          </a:xfrm>
        </p:grpSpPr>
        <p:sp>
          <p:nvSpPr>
            <p:cNvPr id="9" name="Rektangel 8">
              <a:extLst>
                <a:ext uri="{FF2B5EF4-FFF2-40B4-BE49-F238E27FC236}">
                  <a16:creationId xmlns:a16="http://schemas.microsoft.com/office/drawing/2014/main" id="{22331FD7-E9CC-428E-8053-130AB3694697}"/>
                </a:ext>
              </a:extLst>
            </p:cNvPr>
            <p:cNvSpPr/>
            <p:nvPr/>
          </p:nvSpPr>
          <p:spPr>
            <a:xfrm>
              <a:off x="0" y="0"/>
              <a:ext cx="5763126"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descr="En bild som visar karta, text&#10;&#10;Automatiskt genererad beskrivning">
              <a:extLst>
                <a:ext uri="{FF2B5EF4-FFF2-40B4-BE49-F238E27FC236}">
                  <a16:creationId xmlns:a16="http://schemas.microsoft.com/office/drawing/2014/main" id="{EA41F86E-C561-AE5C-3851-639101CB7FD7}"/>
                </a:ext>
              </a:extLst>
            </p:cNvPr>
            <p:cNvPicPr>
              <a:picLocks noChangeAspect="1"/>
            </p:cNvPicPr>
            <p:nvPr/>
          </p:nvPicPr>
          <p:blipFill>
            <a:blip r:embed="rId3">
              <a:alphaModFix amt="30000"/>
              <a:extLst>
                <a:ext uri="{28A0092B-C50C-407E-A947-70E740481C1C}">
                  <a14:useLocalDpi xmlns:a14="http://schemas.microsoft.com/office/drawing/2010/main"/>
                </a:ext>
              </a:extLst>
            </a:blip>
            <a:stretch>
              <a:fillRect/>
            </a:stretch>
          </p:blipFill>
          <p:spPr>
            <a:xfrm>
              <a:off x="120316" y="1299731"/>
              <a:ext cx="5522494" cy="4864922"/>
            </a:xfrm>
            <a:prstGeom prst="rect">
              <a:avLst/>
            </a:prstGeom>
            <a:noFill/>
            <a:ln w="38100">
              <a:noFill/>
            </a:ln>
          </p:spPr>
        </p:pic>
      </p:gr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238875" y="458787"/>
            <a:ext cx="5114925"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238875" y="2058987"/>
            <a:ext cx="51149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238875" y="5984876"/>
            <a:ext cx="2552698" cy="365125"/>
          </a:xfrm>
        </p:spPr>
        <p:txBody>
          <a:bodyPr/>
          <a:lstStyle/>
          <a:p>
            <a:fld id="{5F2D2A0D-B49F-4776-8693-32A363040CE5}"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238875" y="6356349"/>
            <a:ext cx="5114925"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791574" y="5988050"/>
            <a:ext cx="2562225" cy="365125"/>
          </a:xfrm>
        </p:spPr>
        <p:txBody>
          <a:bodyPr/>
          <a:lstStyle/>
          <a:p>
            <a:fld id="{359EE84F-F0AF-4D0C-8954-4D2D92E8E9D5}" type="slidenum">
              <a:rPr lang="sv-SE" smtClean="0"/>
              <a:t>‹#›</a:t>
            </a:fld>
            <a:endParaRPr lang="sv-SE"/>
          </a:p>
        </p:txBody>
      </p:sp>
      <p:pic>
        <p:nvPicPr>
          <p:cNvPr id="3" name="Bildobjekt 2" descr="Logotyp Vårdsamverkan Skaraborg">
            <a:extLst>
              <a:ext uri="{FF2B5EF4-FFF2-40B4-BE49-F238E27FC236}">
                <a16:creationId xmlns:a16="http://schemas.microsoft.com/office/drawing/2014/main" id="{481F7ED1-B61E-97E0-6552-ADCBABEDA52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81756" y="6053779"/>
            <a:ext cx="1708970" cy="592443"/>
          </a:xfrm>
          <a:prstGeom prst="rect">
            <a:avLst/>
          </a:prstGeom>
        </p:spPr>
      </p:pic>
    </p:spTree>
    <p:extLst>
      <p:ext uri="{BB962C8B-B14F-4D97-AF65-F5344CB8AC3E}">
        <p14:creationId xmlns:p14="http://schemas.microsoft.com/office/powerpoint/2010/main" val="1950784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höger med bildtext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57200"/>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046E7319-4D1D-4917-B04B-AB12B4DCE740}"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pic>
        <p:nvPicPr>
          <p:cNvPr id="9" name="Bildobjekt 8">
            <a:extLst>
              <a:ext uri="{FF2B5EF4-FFF2-40B4-BE49-F238E27FC236}">
                <a16:creationId xmlns:a16="http://schemas.microsoft.com/office/drawing/2014/main" id="{EB3BB72C-82EC-F8F6-3073-A1099B3BAF5F}"/>
              </a:ext>
              <a:ext uri="{C183D7F6-B498-43B3-948B-1728B52AA6E4}">
                <adec:decorative xmlns:adec="http://schemas.microsoft.com/office/drawing/2017/decorative" val="1"/>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118924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höger med bildtext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57200"/>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0B2B4E01-F77B-4F5E-9C61-795A42FE5B57}"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pic>
        <p:nvPicPr>
          <p:cNvPr id="9" name="Bildobjekt 8">
            <a:extLst>
              <a:ext uri="{FF2B5EF4-FFF2-40B4-BE49-F238E27FC236}">
                <a16:creationId xmlns:a16="http://schemas.microsoft.com/office/drawing/2014/main" id="{EB3BB72C-82EC-F8F6-3073-A1099B3BAF5F}"/>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1360511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Bild vänster med bildtext (vit)">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36509BF6-0CFB-215E-88B7-41924382AC3F}"/>
              </a:ext>
              <a:ext uri="{C183D7F6-B498-43B3-948B-1728B52AA6E4}">
                <adec:decorative xmlns:adec="http://schemas.microsoft.com/office/drawing/2017/decorative" val="1"/>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9080213" y="1884135"/>
            <a:ext cx="3175382" cy="5417994"/>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57200"/>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BE6FCB0C-067A-4CFA-9B92-CFB4302FD873}"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403016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Bild vänster med bildtext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36509BF6-0CFB-215E-88B7-41924382AC3F}"/>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9080213" y="1884135"/>
            <a:ext cx="3175382" cy="5417994"/>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57200"/>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A25BAED0-3EBB-43DB-A071-EA638E51E516}" type="datetime1">
              <a:rPr lang="sv-SE" smtClean="0"/>
              <a:t>2024-03-11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823821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Tree>
    <p:extLst>
      <p:ext uri="{BB962C8B-B14F-4D97-AF65-F5344CB8AC3E}">
        <p14:creationId xmlns:p14="http://schemas.microsoft.com/office/powerpoint/2010/main" val="1118775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DF8DD0D-4381-3E3C-5744-3B3CBDE86942}"/>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fld id="{26AFA08D-7CF9-476E-AACD-F497C8208B4D}" type="datetime1">
              <a:rPr lang="sv-SE" smtClean="0"/>
              <a:t>2024-03-11</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a:t>www.vardsamverkan.se/skaraborg/</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478848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F6D650D9-C701-65F5-BAFF-EF381CDB5DF2}"/>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p>
            <a:fld id="{8D5E032D-B438-4E06-8FF5-DFF20D07FD61}" type="datetime1">
              <a:rPr lang="sv-SE" smtClean="0"/>
              <a:t>2024-03-11</a:t>
            </a:fld>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p>
            <a:r>
              <a:rPr lang="sv-SE"/>
              <a:t>www.vardsamverkan.se/skaraborg/</a:t>
            </a:r>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655503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ubrikbild med karta">
    <p:bg>
      <p:bgPr>
        <a:solidFill>
          <a:schemeClr val="accent2"/>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2DC5DBB0-A43C-9E3C-4FEB-30C8D97DB36A}"/>
              </a:ext>
              <a:ext uri="{C183D7F6-B498-43B3-948B-1728B52AA6E4}">
                <adec:decorative xmlns:adec="http://schemas.microsoft.com/office/drawing/2017/decorative" val="1"/>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29338" y="-86463"/>
            <a:ext cx="7981266" cy="7030925"/>
          </a:xfrm>
          <a:prstGeom prst="rect">
            <a:avLst/>
          </a:prstGeom>
          <a:noFill/>
          <a:ln w="38100">
            <a:noFill/>
          </a:ln>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524000" y="1122363"/>
            <a:ext cx="9144000" cy="2387600"/>
          </a:xfrm>
        </p:spPr>
        <p:txBody>
          <a:bodyPr anchor="b"/>
          <a:lstStyle>
            <a:lvl1pPr algn="ctr">
              <a:defRPr sz="6000" spc="100" baseline="0">
                <a:solidFill>
                  <a:schemeClr val="bg1"/>
                </a:solidFill>
              </a:defRPr>
            </a:lvl1pPr>
          </a:lstStyle>
          <a:p>
            <a:r>
              <a:rPr lang="sv-SE"/>
              <a:t>Klicka för att lägga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4" name="Platshållare för datum 3">
            <a:extLst>
              <a:ext uri="{FF2B5EF4-FFF2-40B4-BE49-F238E27FC236}">
                <a16:creationId xmlns:a16="http://schemas.microsoft.com/office/drawing/2014/main" id="{5AF827B9-8605-1224-3B4D-76F29B0F291D}"/>
              </a:ext>
            </a:extLst>
          </p:cNvPr>
          <p:cNvSpPr>
            <a:spLocks noGrp="1"/>
          </p:cNvSpPr>
          <p:nvPr>
            <p:ph type="dt" sz="half" idx="10"/>
          </p:nvPr>
        </p:nvSpPr>
        <p:spPr/>
        <p:txBody>
          <a:bodyPr/>
          <a:lstStyle>
            <a:lvl1pPr>
              <a:defRPr>
                <a:solidFill>
                  <a:schemeClr val="bg1">
                    <a:lumMod val="85000"/>
                  </a:schemeClr>
                </a:solidFill>
              </a:defRPr>
            </a:lvl1pPr>
          </a:lstStyle>
          <a:p>
            <a:fld id="{610313D8-8741-4893-9169-CBB355908F75}" type="datetime1">
              <a:rPr lang="sv-SE" smtClean="0"/>
              <a:t>2024-03-11</a:t>
            </a:fld>
            <a:endParaRPr lang="sv-SE"/>
          </a:p>
        </p:txBody>
      </p:sp>
      <p:sp>
        <p:nvSpPr>
          <p:cNvPr id="5" name="Platshållare för sidfot 4">
            <a:extLst>
              <a:ext uri="{FF2B5EF4-FFF2-40B4-BE49-F238E27FC236}">
                <a16:creationId xmlns:a16="http://schemas.microsoft.com/office/drawing/2014/main" id="{6E003D68-09A5-C840-AD7B-EE5929D3D09F}"/>
              </a:ext>
            </a:extLst>
          </p:cNvPr>
          <p:cNvSpPr>
            <a:spLocks noGrp="1"/>
          </p:cNvSpPr>
          <p:nvPr>
            <p:ph type="ftr" sz="quarter" idx="11"/>
          </p:nvPr>
        </p:nvSpPr>
        <p:spPr/>
        <p:txBody>
          <a:bodyPr/>
          <a:lstStyle>
            <a:lvl1pPr>
              <a:defRPr>
                <a:solidFill>
                  <a:schemeClr val="bg1">
                    <a:lumMod val="85000"/>
                  </a:schemeClr>
                </a:solidFill>
              </a:defRPr>
            </a:lvl1pPr>
          </a:lstStyle>
          <a:p>
            <a:r>
              <a:rPr lang="sv-SE"/>
              <a:t>www.vardsamverkan.se/skaraborg/</a:t>
            </a:r>
          </a:p>
        </p:txBody>
      </p:sp>
      <p:sp>
        <p:nvSpPr>
          <p:cNvPr id="6" name="Platshållare för bildnummer 5">
            <a:extLst>
              <a:ext uri="{FF2B5EF4-FFF2-40B4-BE49-F238E27FC236}">
                <a16:creationId xmlns:a16="http://schemas.microsoft.com/office/drawing/2014/main" id="{9334CFF8-D1EC-D254-BBE1-1AFA125FB041}"/>
              </a:ext>
            </a:extLst>
          </p:cNvPr>
          <p:cNvSpPr>
            <a:spLocks noGrp="1"/>
          </p:cNvSpPr>
          <p:nvPr>
            <p:ph type="sldNum" sz="quarter" idx="12"/>
          </p:nvPr>
        </p:nvSpPr>
        <p:spPr/>
        <p:txBody>
          <a:bodyPr/>
          <a:lstStyle>
            <a:lvl1pPr>
              <a:defRPr>
                <a:solidFill>
                  <a:schemeClr val="bg1">
                    <a:lumMod val="85000"/>
                  </a:schemeClr>
                </a:solidFill>
              </a:defRPr>
            </a:lvl1pPr>
          </a:lstStyle>
          <a:p>
            <a:fld id="{359EE84F-F0AF-4D0C-8954-4D2D92E8E9D5}" type="slidenum">
              <a:rPr lang="sv-SE" smtClean="0"/>
              <a:pPr/>
              <a:t>‹#›</a:t>
            </a:fld>
            <a:endParaRPr lang="sv-SE"/>
          </a:p>
        </p:txBody>
      </p:sp>
      <p:pic>
        <p:nvPicPr>
          <p:cNvPr id="9" name="Bildobjekt 8" descr="Logotyp Vårdsamverkan Skaraborg">
            <a:extLst>
              <a:ext uri="{FF2B5EF4-FFF2-40B4-BE49-F238E27FC236}">
                <a16:creationId xmlns:a16="http://schemas.microsoft.com/office/drawing/2014/main" id="{ED8EB572-A41D-E3C6-862E-D7D0CA25C68D}"/>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0405" y="5463809"/>
            <a:ext cx="2264737" cy="785109"/>
          </a:xfrm>
          <a:prstGeom prst="rect">
            <a:avLst/>
          </a:prstGeom>
        </p:spPr>
      </p:pic>
    </p:spTree>
    <p:extLst>
      <p:ext uri="{BB962C8B-B14F-4D97-AF65-F5344CB8AC3E}">
        <p14:creationId xmlns:p14="http://schemas.microsoft.com/office/powerpoint/2010/main" val="23847056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pic>
        <p:nvPicPr>
          <p:cNvPr id="10" name="Bildobjekt 9">
            <a:extLst>
              <a:ext uri="{FF2B5EF4-FFF2-40B4-BE49-F238E27FC236}">
                <a16:creationId xmlns:a16="http://schemas.microsoft.com/office/drawing/2014/main" id="{6A48A17A-A82A-54AB-4AB2-9415A287776F}"/>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fld id="{207F87E9-BB0B-4D86-94CD-9C690AFFDBCE}" type="datetime1">
              <a:rPr lang="sv-SE" smtClean="0"/>
              <a:t>2024-03-11</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a:t>www.vardsamverkan.se/skaraborg/</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5434333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E8AFEFFB-A90F-4358-8338-A1CF1E3DBB1D}" type="datetime1">
              <a:rPr lang="sv-SE" smtClean="0"/>
              <a:t>2024-03-11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a:t>www.vardsamverkan.se/skaraborg/</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8846092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Slutbi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F8D1032D-7B61-407D-80FA-0929B10EA25D}" type="datetime1">
              <a:rPr lang="sv-SE" smtClean="0"/>
              <a:t>2024-03-11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a:t>www.vardsamverkan.se/skaraborg/</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pic>
        <p:nvPicPr>
          <p:cNvPr id="5" name="Bildobjekt 4">
            <a:extLst>
              <a:ext uri="{FF2B5EF4-FFF2-40B4-BE49-F238E27FC236}">
                <a16:creationId xmlns:a16="http://schemas.microsoft.com/office/drawing/2014/main" id="{8E338BB9-E0D5-FBC7-B9B4-4C9293BF258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87432" y="2385732"/>
            <a:ext cx="4617136" cy="1604558"/>
          </a:xfrm>
          <a:prstGeom prst="rect">
            <a:avLst/>
          </a:prstGeom>
        </p:spPr>
      </p:pic>
    </p:spTree>
    <p:extLst>
      <p:ext uri="{BB962C8B-B14F-4D97-AF65-F5344CB8AC3E}">
        <p14:creationId xmlns:p14="http://schemas.microsoft.com/office/powerpoint/2010/main" val="16260007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23D832-E307-72FE-A6BC-77526EBBD09B}"/>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A227595F-B6AC-F9A1-DD3C-D45C05460A33}"/>
              </a:ext>
            </a:extLst>
          </p:cNvPr>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pic>
        <p:nvPicPr>
          <p:cNvPr id="4" name="Bildobjekt 3" descr="Logotyp Skaraborgs Kommunalförbund">
            <a:extLst>
              <a:ext uri="{FF2B5EF4-FFF2-40B4-BE49-F238E27FC236}">
                <a16:creationId xmlns:a16="http://schemas.microsoft.com/office/drawing/2014/main" id="{C73287A4-443C-E2F2-E510-2724DCC5B04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pic>
        <p:nvPicPr>
          <p:cNvPr id="6" name="Bildobjekt 5" descr="En bild som visar cirkel, Färggrann, grön&#10;&#10;Automatiskt genererad beskrivning">
            <a:extLst>
              <a:ext uri="{FF2B5EF4-FFF2-40B4-BE49-F238E27FC236}">
                <a16:creationId xmlns:a16="http://schemas.microsoft.com/office/drawing/2014/main" id="{D542620B-28B5-1C6F-0FAF-0D7CBBC0B916}"/>
              </a:ext>
            </a:extLst>
          </p:cNvPr>
          <p:cNvPicPr>
            <a:picLocks noChangeAspect="1"/>
          </p:cNvPicPr>
          <p:nvPr userDrawn="1"/>
        </p:nvPicPr>
        <p:blipFill rotWithShape="1">
          <a:blip r:embed="rId3">
            <a:alphaModFix amt="35000"/>
            <a:extLst>
              <a:ext uri="{28A0092B-C50C-407E-A947-70E740481C1C}">
                <a14:useLocalDpi xmlns:a14="http://schemas.microsoft.com/office/drawing/2010/main"/>
              </a:ext>
            </a:extLst>
          </a:blip>
          <a:srcRect/>
          <a:stretch/>
        </p:blipFill>
        <p:spPr>
          <a:xfrm>
            <a:off x="7433815" y="696999"/>
            <a:ext cx="4758185" cy="6161001"/>
          </a:xfrm>
          <a:prstGeom prst="rect">
            <a:avLst/>
          </a:prstGeom>
        </p:spPr>
      </p:pic>
    </p:spTree>
    <p:extLst>
      <p:ext uri="{BB962C8B-B14F-4D97-AF65-F5344CB8AC3E}">
        <p14:creationId xmlns:p14="http://schemas.microsoft.com/office/powerpoint/2010/main" val="14161416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ubrik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23D832-E307-72FE-A6BC-77526EBBD09B}"/>
              </a:ext>
            </a:extLst>
          </p:cNvPr>
          <p:cNvSpPr>
            <a:spLocks noGrp="1"/>
          </p:cNvSpPr>
          <p:nvPr>
            <p:ph type="title"/>
          </p:nvPr>
        </p:nvSpPr>
        <p:spPr>
          <a:xfrm>
            <a:off x="831850" y="1709738"/>
            <a:ext cx="7418376"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A227595F-B6AC-F9A1-DD3C-D45C05460A33}"/>
              </a:ext>
            </a:extLst>
          </p:cNvPr>
          <p:cNvSpPr>
            <a:spLocks noGrp="1"/>
          </p:cNvSpPr>
          <p:nvPr>
            <p:ph type="body" idx="1"/>
          </p:nvPr>
        </p:nvSpPr>
        <p:spPr>
          <a:xfrm>
            <a:off x="831850" y="4589463"/>
            <a:ext cx="7418376"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pic>
        <p:nvPicPr>
          <p:cNvPr id="4" name="Bildobjekt 3" descr="Logotyp Skaraborgs Kommunalförbund">
            <a:extLst>
              <a:ext uri="{FF2B5EF4-FFF2-40B4-BE49-F238E27FC236}">
                <a16:creationId xmlns:a16="http://schemas.microsoft.com/office/drawing/2014/main" id="{C73287A4-443C-E2F2-E510-2724DCC5B04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7" name="Platshållare för bild 6">
            <a:extLst>
              <a:ext uri="{FF2B5EF4-FFF2-40B4-BE49-F238E27FC236}">
                <a16:creationId xmlns:a16="http://schemas.microsoft.com/office/drawing/2014/main" id="{FD7C6EC9-E4CD-F26F-684B-89D9DB143AA2}"/>
              </a:ext>
            </a:extLst>
          </p:cNvPr>
          <p:cNvSpPr>
            <a:spLocks noGrp="1"/>
          </p:cNvSpPr>
          <p:nvPr>
            <p:ph type="pic" sz="quarter" idx="10"/>
          </p:nvPr>
        </p:nvSpPr>
        <p:spPr>
          <a:xfrm>
            <a:off x="8614610" y="0"/>
            <a:ext cx="3577389" cy="6858000"/>
          </a:xfrm>
        </p:spPr>
        <p:txBody>
          <a:bodyPr>
            <a:normAutofit/>
          </a:bodyPr>
          <a:lstStyle>
            <a:lvl1pPr marL="0" indent="0">
              <a:buNone/>
              <a:defRPr sz="1100"/>
            </a:lvl1pPr>
          </a:lstStyle>
          <a:p>
            <a:r>
              <a:rPr lang="sv-SE"/>
              <a:t>Klicka på ikonen för att lägga till en bild</a:t>
            </a:r>
          </a:p>
        </p:txBody>
      </p:sp>
    </p:spTree>
    <p:extLst>
      <p:ext uri="{BB962C8B-B14F-4D97-AF65-F5344CB8AC3E}">
        <p14:creationId xmlns:p14="http://schemas.microsoft.com/office/powerpoint/2010/main" val="40415568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3CF109-D27D-7796-7F61-4E92764C7D68}"/>
              </a:ext>
            </a:extLst>
          </p:cNvPr>
          <p:cNvSpPr>
            <a:spLocks noGrp="1"/>
          </p:cNvSpPr>
          <p:nvPr>
            <p:ph type="title"/>
          </p:nvPr>
        </p:nvSpPr>
        <p:spPr>
          <a:xfrm>
            <a:off x="838200" y="945419"/>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043BB4F-DE6E-0FA3-44A1-115662604B60}"/>
              </a:ext>
            </a:extLst>
          </p:cNvPr>
          <p:cNvSpPr>
            <a:spLocks noGrp="1"/>
          </p:cNvSpPr>
          <p:nvPr>
            <p:ph idx="1"/>
          </p:nvPr>
        </p:nvSpPr>
        <p:spPr>
          <a:xfrm>
            <a:off x="838200" y="2405919"/>
            <a:ext cx="10515600" cy="393333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4" name="Bildobjekt 3" descr="Logotyp Skaraborgs Kommunalförbund">
            <a:extLst>
              <a:ext uri="{FF2B5EF4-FFF2-40B4-BE49-F238E27FC236}">
                <a16:creationId xmlns:a16="http://schemas.microsoft.com/office/drawing/2014/main" id="{F1A11B09-166D-9A8A-963A-E26EA56B2D75}"/>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25954944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ubrik och innehåll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3CF109-D27D-7796-7F61-4E92764C7D68}"/>
              </a:ext>
            </a:extLst>
          </p:cNvPr>
          <p:cNvSpPr>
            <a:spLocks noGrp="1"/>
          </p:cNvSpPr>
          <p:nvPr>
            <p:ph type="title"/>
          </p:nvPr>
        </p:nvSpPr>
        <p:spPr>
          <a:xfrm>
            <a:off x="838200" y="945419"/>
            <a:ext cx="7418901"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043BB4F-DE6E-0FA3-44A1-115662604B60}"/>
              </a:ext>
            </a:extLst>
          </p:cNvPr>
          <p:cNvSpPr>
            <a:spLocks noGrp="1"/>
          </p:cNvSpPr>
          <p:nvPr>
            <p:ph idx="1"/>
          </p:nvPr>
        </p:nvSpPr>
        <p:spPr>
          <a:xfrm>
            <a:off x="838200" y="2405919"/>
            <a:ext cx="7418901" cy="393333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4" name="Bildobjekt 3" descr="Logotyp Skaraborgs Kommunalförbund">
            <a:extLst>
              <a:ext uri="{FF2B5EF4-FFF2-40B4-BE49-F238E27FC236}">
                <a16:creationId xmlns:a16="http://schemas.microsoft.com/office/drawing/2014/main" id="{F1A11B09-166D-9A8A-963A-E26EA56B2D75}"/>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5" name="Platshållare för bild 6">
            <a:extLst>
              <a:ext uri="{FF2B5EF4-FFF2-40B4-BE49-F238E27FC236}">
                <a16:creationId xmlns:a16="http://schemas.microsoft.com/office/drawing/2014/main" id="{7034A200-6AF3-9794-649C-3D835A77D86B}"/>
              </a:ext>
            </a:extLst>
          </p:cNvPr>
          <p:cNvSpPr>
            <a:spLocks noGrp="1"/>
          </p:cNvSpPr>
          <p:nvPr>
            <p:ph type="pic" sz="quarter" idx="10"/>
          </p:nvPr>
        </p:nvSpPr>
        <p:spPr>
          <a:xfrm>
            <a:off x="8614610" y="0"/>
            <a:ext cx="3577389" cy="6858000"/>
          </a:xfrm>
        </p:spPr>
        <p:txBody>
          <a:bodyPr>
            <a:normAutofit/>
          </a:bodyPr>
          <a:lstStyle>
            <a:lvl1pPr marL="0" indent="0">
              <a:buNone/>
              <a:defRPr sz="1100"/>
            </a:lvl1pPr>
          </a:lstStyle>
          <a:p>
            <a:r>
              <a:rPr lang="sv-SE"/>
              <a:t>Klicka på ikonen för att lägga till en bild</a:t>
            </a:r>
          </a:p>
        </p:txBody>
      </p:sp>
    </p:spTree>
    <p:extLst>
      <p:ext uri="{BB962C8B-B14F-4D97-AF65-F5344CB8AC3E}">
        <p14:creationId xmlns:p14="http://schemas.microsoft.com/office/powerpoint/2010/main" val="3038302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46AF35-F3A3-03D9-DDD6-D1E87563BE2A}"/>
              </a:ext>
            </a:extLst>
          </p:cNvPr>
          <p:cNvSpPr>
            <a:spLocks noGrp="1"/>
          </p:cNvSpPr>
          <p:nvPr>
            <p:ph type="title"/>
          </p:nvPr>
        </p:nvSpPr>
        <p:spPr>
          <a:xfrm>
            <a:off x="838200" y="942964"/>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A98C847-BFFE-B109-9958-5DB57E5A8EB9}"/>
              </a:ext>
            </a:extLst>
          </p:cNvPr>
          <p:cNvSpPr>
            <a:spLocks noGrp="1"/>
          </p:cNvSpPr>
          <p:nvPr>
            <p:ph sz="half" idx="1"/>
          </p:nvPr>
        </p:nvSpPr>
        <p:spPr>
          <a:xfrm>
            <a:off x="838200" y="2403464"/>
            <a:ext cx="5181600"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362993A0-60A3-B634-1B08-0961EE24908D}"/>
              </a:ext>
            </a:extLst>
          </p:cNvPr>
          <p:cNvSpPr>
            <a:spLocks noGrp="1"/>
          </p:cNvSpPr>
          <p:nvPr>
            <p:ph sz="half" idx="2"/>
          </p:nvPr>
        </p:nvSpPr>
        <p:spPr>
          <a:xfrm>
            <a:off x="6172200" y="2403464"/>
            <a:ext cx="5181600"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6" name="Bildobjekt 5" descr="Logotyp Skaraborgs Kommunalförbund">
            <a:extLst>
              <a:ext uri="{FF2B5EF4-FFF2-40B4-BE49-F238E27FC236}">
                <a16:creationId xmlns:a16="http://schemas.microsoft.com/office/drawing/2014/main" id="{4CAFFED7-83A5-2D47-B8C8-F8142EC7C95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31558820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46AF35-F3A3-03D9-DDD6-D1E87563BE2A}"/>
              </a:ext>
            </a:extLst>
          </p:cNvPr>
          <p:cNvSpPr>
            <a:spLocks noGrp="1"/>
          </p:cNvSpPr>
          <p:nvPr>
            <p:ph type="title"/>
          </p:nvPr>
        </p:nvSpPr>
        <p:spPr>
          <a:xfrm>
            <a:off x="838200" y="942964"/>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A98C847-BFFE-B109-9958-5DB57E5A8EB9}"/>
              </a:ext>
            </a:extLst>
          </p:cNvPr>
          <p:cNvSpPr>
            <a:spLocks noGrp="1"/>
          </p:cNvSpPr>
          <p:nvPr>
            <p:ph sz="half" idx="1"/>
          </p:nvPr>
        </p:nvSpPr>
        <p:spPr>
          <a:xfrm>
            <a:off x="838199" y="2403464"/>
            <a:ext cx="6169269"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6" name="Bildobjekt 5" descr="Logotyp Skaraborgs Kommunalförbund">
            <a:extLst>
              <a:ext uri="{FF2B5EF4-FFF2-40B4-BE49-F238E27FC236}">
                <a16:creationId xmlns:a16="http://schemas.microsoft.com/office/drawing/2014/main" id="{4CAFFED7-83A5-2D47-B8C8-F8142EC7C95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5" name="Platshållare för innehåll 4">
            <a:extLst>
              <a:ext uri="{FF2B5EF4-FFF2-40B4-BE49-F238E27FC236}">
                <a16:creationId xmlns:a16="http://schemas.microsoft.com/office/drawing/2014/main" id="{FAD6BF2C-9108-B636-1164-E70E642E46CF}"/>
              </a:ext>
            </a:extLst>
          </p:cNvPr>
          <p:cNvSpPr>
            <a:spLocks noGrp="1"/>
          </p:cNvSpPr>
          <p:nvPr>
            <p:ph sz="quarter" idx="10" hasCustomPrompt="1"/>
          </p:nvPr>
        </p:nvSpPr>
        <p:spPr>
          <a:xfrm>
            <a:off x="7162800" y="2286001"/>
            <a:ext cx="4414032" cy="4210050"/>
          </a:xfrm>
          <a:prstGeom prst="ellipse">
            <a:avLst/>
          </a:prstGeom>
        </p:spPr>
        <p:txBody>
          <a:bodyPr>
            <a:normAutofit/>
          </a:bodyPr>
          <a:lstStyle>
            <a:lvl1pPr marL="0" indent="0">
              <a:buNone/>
              <a:defRPr sz="1100"/>
            </a:lvl1pPr>
          </a:lstStyle>
          <a:p>
            <a:pPr lvl="0"/>
            <a:r>
              <a:rPr lang="sv-SE"/>
              <a:t>Klicka här för att lägga till bild</a:t>
            </a:r>
          </a:p>
        </p:txBody>
      </p:sp>
    </p:spTree>
    <p:extLst>
      <p:ext uri="{BB962C8B-B14F-4D97-AF65-F5344CB8AC3E}">
        <p14:creationId xmlns:p14="http://schemas.microsoft.com/office/powerpoint/2010/main" val="11953968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23BFE6-FA96-C839-F132-33F2588C7EA4}"/>
              </a:ext>
            </a:extLst>
          </p:cNvPr>
          <p:cNvSpPr>
            <a:spLocks noGrp="1"/>
          </p:cNvSpPr>
          <p:nvPr>
            <p:ph type="title"/>
          </p:nvPr>
        </p:nvSpPr>
        <p:spPr>
          <a:xfrm>
            <a:off x="839788" y="989013"/>
            <a:ext cx="3932237" cy="2026749"/>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723A8F4-E3FF-B273-EC4E-F94F139005D0}"/>
              </a:ext>
            </a:extLst>
          </p:cNvPr>
          <p:cNvSpPr>
            <a:spLocks noGrp="1"/>
          </p:cNvSpPr>
          <p:nvPr>
            <p:ph idx="1"/>
          </p:nvPr>
        </p:nvSpPr>
        <p:spPr>
          <a:xfrm>
            <a:off x="5183188" y="989013"/>
            <a:ext cx="6172200" cy="487203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1F6AF95B-79C4-CB9C-12EF-2A5C29CE6B45}"/>
              </a:ext>
            </a:extLst>
          </p:cNvPr>
          <p:cNvSpPr>
            <a:spLocks noGrp="1"/>
          </p:cNvSpPr>
          <p:nvPr>
            <p:ph type="body" sz="half" idx="2"/>
          </p:nvPr>
        </p:nvSpPr>
        <p:spPr>
          <a:xfrm>
            <a:off x="839788" y="3174023"/>
            <a:ext cx="3932237" cy="269496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pic>
        <p:nvPicPr>
          <p:cNvPr id="5" name="Bildobjekt 4" descr="Logotyp Skaraborgs Kommunalförbund">
            <a:extLst>
              <a:ext uri="{FF2B5EF4-FFF2-40B4-BE49-F238E27FC236}">
                <a16:creationId xmlns:a16="http://schemas.microsoft.com/office/drawing/2014/main" id="{A8712F50-F9D0-4CB7-4A87-96D2DEE30AF9}"/>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1619029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Avsnittsrubrik (vi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5B84FD1B-5035-332C-D8BD-D639EC3F5143}"/>
              </a:ext>
              <a:ext uri="{C183D7F6-B498-43B3-948B-1728B52AA6E4}">
                <adec:decorative xmlns:adec="http://schemas.microsoft.com/office/drawing/2017/decorative" val="1"/>
              </a:ext>
            </a:extLst>
          </p:cNvPr>
          <p:cNvPicPr>
            <a:picLocks noChangeAspect="1"/>
          </p:cNvPicPr>
          <p:nvPr userDrawn="1"/>
        </p:nvPicPr>
        <p:blipFill>
          <a:blip r:embed="rId2">
            <a:alphaModFix amt="7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8743952"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4498884E-4AF9-495A-A70A-3016585FDBAD}" type="datetime1">
              <a:rPr lang="sv-SE" smtClean="0"/>
              <a:t>2024-03-11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www.vardsamverkan.se/skaraborg/</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pic>
        <p:nvPicPr>
          <p:cNvPr id="4" name="Bildobjekt 3">
            <a:extLst>
              <a:ext uri="{FF2B5EF4-FFF2-40B4-BE49-F238E27FC236}">
                <a16:creationId xmlns:a16="http://schemas.microsoft.com/office/drawing/2014/main" id="{2CEB9459-B5D1-5696-1897-9EAEE54C316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5985" y="5469128"/>
            <a:ext cx="2259157" cy="785108"/>
          </a:xfrm>
          <a:prstGeom prst="rect">
            <a:avLst/>
          </a:prstGeom>
        </p:spPr>
      </p:pic>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1919898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B56948-4129-5F6F-8AA1-9A28729EED7A}"/>
              </a:ext>
            </a:extLst>
          </p:cNvPr>
          <p:cNvSpPr>
            <a:spLocks noGrp="1"/>
          </p:cNvSpPr>
          <p:nvPr>
            <p:ph type="title"/>
          </p:nvPr>
        </p:nvSpPr>
        <p:spPr>
          <a:xfrm>
            <a:off x="838200" y="963001"/>
            <a:ext cx="10515600" cy="1325563"/>
          </a:xfrm>
        </p:spPr>
        <p:txBody>
          <a:bodyPr/>
          <a:lstStyle/>
          <a:p>
            <a:r>
              <a:rPr lang="sv-SE"/>
              <a:t>Klicka här för att ändra mall för rubrikformat</a:t>
            </a:r>
          </a:p>
        </p:txBody>
      </p:sp>
      <p:pic>
        <p:nvPicPr>
          <p:cNvPr id="3" name="Bildobjekt 2" descr="Logotyp Skaraborgs Kommunalförbund">
            <a:extLst>
              <a:ext uri="{FF2B5EF4-FFF2-40B4-BE49-F238E27FC236}">
                <a16:creationId xmlns:a16="http://schemas.microsoft.com/office/drawing/2014/main" id="{C065CD3B-B138-A61C-210F-66B0B07F59EF}"/>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16210141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pic>
        <p:nvPicPr>
          <p:cNvPr id="2" name="Bildobjekt 1" descr="Logotyp Skaraborgs Kommunalförbund">
            <a:extLst>
              <a:ext uri="{FF2B5EF4-FFF2-40B4-BE49-F238E27FC236}">
                <a16:creationId xmlns:a16="http://schemas.microsoft.com/office/drawing/2014/main" id="{326156A6-B6F7-3AF7-9257-60665C55506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39191723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Tom">
    <p:spTree>
      <p:nvGrpSpPr>
        <p:cNvPr id="1" name=""/>
        <p:cNvGrpSpPr/>
        <p:nvPr/>
      </p:nvGrpSpPr>
      <p:grpSpPr>
        <a:xfrm>
          <a:off x="0" y="0"/>
          <a:ext cx="0" cy="0"/>
          <a:chOff x="0" y="0"/>
          <a:chExt cx="0" cy="0"/>
        </a:xfrm>
      </p:grpSpPr>
      <p:pic>
        <p:nvPicPr>
          <p:cNvPr id="2" name="Bildobjekt 1" descr="Logotyp Skaraborgs Kommunalförbund">
            <a:extLst>
              <a:ext uri="{FF2B5EF4-FFF2-40B4-BE49-F238E27FC236}">
                <a16:creationId xmlns:a16="http://schemas.microsoft.com/office/drawing/2014/main" id="{326156A6-B6F7-3AF7-9257-60665C55506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pic>
        <p:nvPicPr>
          <p:cNvPr id="3" name="Bildobjekt 2" descr="En bild som visar karta, text, kartbok&#10;&#10;Automatiskt genererad beskrivning">
            <a:extLst>
              <a:ext uri="{FF2B5EF4-FFF2-40B4-BE49-F238E27FC236}">
                <a16:creationId xmlns:a16="http://schemas.microsoft.com/office/drawing/2014/main" id="{12E87DCB-443D-2302-FB7B-2466E95AF3E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796592" y="-156410"/>
            <a:ext cx="7170820" cy="7170820"/>
          </a:xfrm>
          <a:prstGeom prst="rect">
            <a:avLst/>
          </a:prstGeom>
        </p:spPr>
      </p:pic>
    </p:spTree>
    <p:extLst>
      <p:ext uri="{BB962C8B-B14F-4D97-AF65-F5344CB8AC3E}">
        <p14:creationId xmlns:p14="http://schemas.microsoft.com/office/powerpoint/2010/main" val="38034387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2_Tom">
    <p:spTree>
      <p:nvGrpSpPr>
        <p:cNvPr id="1" name=""/>
        <p:cNvGrpSpPr/>
        <p:nvPr/>
      </p:nvGrpSpPr>
      <p:grpSpPr>
        <a:xfrm>
          <a:off x="0" y="0"/>
          <a:ext cx="0" cy="0"/>
          <a:chOff x="0" y="0"/>
          <a:chExt cx="0" cy="0"/>
        </a:xfrm>
      </p:grpSpPr>
      <p:pic>
        <p:nvPicPr>
          <p:cNvPr id="2" name="Bildobjekt 1" descr="Logotyp Skaraborgs Kommunalförbund">
            <a:extLst>
              <a:ext uri="{FF2B5EF4-FFF2-40B4-BE49-F238E27FC236}">
                <a16:creationId xmlns:a16="http://schemas.microsoft.com/office/drawing/2014/main" id="{326156A6-B6F7-3AF7-9257-60665C55506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pic>
        <p:nvPicPr>
          <p:cNvPr id="3" name="Bildobjekt 2" descr="En bild som visar karta, text, kartbok&#10;&#10;Automatiskt genererad beskrivning">
            <a:extLst>
              <a:ext uri="{FF2B5EF4-FFF2-40B4-BE49-F238E27FC236}">
                <a16:creationId xmlns:a16="http://schemas.microsoft.com/office/drawing/2014/main" id="{12E87DCB-443D-2302-FB7B-2466E95AF3E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62440" y="-156410"/>
            <a:ext cx="7170820" cy="7170820"/>
          </a:xfrm>
          <a:prstGeom prst="rect">
            <a:avLst/>
          </a:prstGeom>
        </p:spPr>
      </p:pic>
    </p:spTree>
    <p:extLst>
      <p:ext uri="{BB962C8B-B14F-4D97-AF65-F5344CB8AC3E}">
        <p14:creationId xmlns:p14="http://schemas.microsoft.com/office/powerpoint/2010/main" val="13257853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23D832-E307-72FE-A6BC-77526EBBD09B}"/>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A227595F-B6AC-F9A1-DD3C-D45C05460A33}"/>
              </a:ext>
            </a:extLst>
          </p:cNvPr>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pic>
        <p:nvPicPr>
          <p:cNvPr id="4" name="Bildobjekt 3" descr="Logotyp Skaraborgs Kommunalförbund">
            <a:extLst>
              <a:ext uri="{FF2B5EF4-FFF2-40B4-BE49-F238E27FC236}">
                <a16:creationId xmlns:a16="http://schemas.microsoft.com/office/drawing/2014/main" id="{C73287A4-443C-E2F2-E510-2724DCC5B04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pic>
        <p:nvPicPr>
          <p:cNvPr id="6" name="Bildobjekt 5" descr="En bild som visar cirkel, Färggrann, grön&#10;&#10;Automatiskt genererad beskrivning">
            <a:extLst>
              <a:ext uri="{FF2B5EF4-FFF2-40B4-BE49-F238E27FC236}">
                <a16:creationId xmlns:a16="http://schemas.microsoft.com/office/drawing/2014/main" id="{D542620B-28B5-1C6F-0FAF-0D7CBBC0B916}"/>
              </a:ext>
            </a:extLst>
          </p:cNvPr>
          <p:cNvPicPr>
            <a:picLocks noChangeAspect="1"/>
          </p:cNvPicPr>
          <p:nvPr userDrawn="1"/>
        </p:nvPicPr>
        <p:blipFill rotWithShape="1">
          <a:blip r:embed="rId3">
            <a:alphaModFix amt="35000"/>
            <a:extLst>
              <a:ext uri="{28A0092B-C50C-407E-A947-70E740481C1C}">
                <a14:useLocalDpi xmlns:a14="http://schemas.microsoft.com/office/drawing/2010/main"/>
              </a:ext>
            </a:extLst>
          </a:blip>
          <a:srcRect/>
          <a:stretch/>
        </p:blipFill>
        <p:spPr>
          <a:xfrm>
            <a:off x="7433815" y="696999"/>
            <a:ext cx="4758185" cy="6161001"/>
          </a:xfrm>
          <a:prstGeom prst="rect">
            <a:avLst/>
          </a:prstGeom>
        </p:spPr>
      </p:pic>
    </p:spTree>
    <p:extLst>
      <p:ext uri="{BB962C8B-B14F-4D97-AF65-F5344CB8AC3E}">
        <p14:creationId xmlns:p14="http://schemas.microsoft.com/office/powerpoint/2010/main" val="27948766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23D832-E307-72FE-A6BC-77526EBBD09B}"/>
              </a:ext>
            </a:extLst>
          </p:cNvPr>
          <p:cNvSpPr>
            <a:spLocks noGrp="1"/>
          </p:cNvSpPr>
          <p:nvPr>
            <p:ph type="title"/>
          </p:nvPr>
        </p:nvSpPr>
        <p:spPr>
          <a:xfrm>
            <a:off x="831850" y="1709738"/>
            <a:ext cx="7418376"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A227595F-B6AC-F9A1-DD3C-D45C05460A33}"/>
              </a:ext>
            </a:extLst>
          </p:cNvPr>
          <p:cNvSpPr>
            <a:spLocks noGrp="1"/>
          </p:cNvSpPr>
          <p:nvPr>
            <p:ph type="body" idx="1"/>
          </p:nvPr>
        </p:nvSpPr>
        <p:spPr>
          <a:xfrm>
            <a:off x="831850" y="4589463"/>
            <a:ext cx="7418376"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pic>
        <p:nvPicPr>
          <p:cNvPr id="4" name="Bildobjekt 3" descr="Logotyp Skaraborgs Kommunalförbund">
            <a:extLst>
              <a:ext uri="{FF2B5EF4-FFF2-40B4-BE49-F238E27FC236}">
                <a16:creationId xmlns:a16="http://schemas.microsoft.com/office/drawing/2014/main" id="{C73287A4-443C-E2F2-E510-2724DCC5B04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7" name="Platshållare för bild 6">
            <a:extLst>
              <a:ext uri="{FF2B5EF4-FFF2-40B4-BE49-F238E27FC236}">
                <a16:creationId xmlns:a16="http://schemas.microsoft.com/office/drawing/2014/main" id="{FD7C6EC9-E4CD-F26F-684B-89D9DB143AA2}"/>
              </a:ext>
            </a:extLst>
          </p:cNvPr>
          <p:cNvSpPr>
            <a:spLocks noGrp="1"/>
          </p:cNvSpPr>
          <p:nvPr>
            <p:ph type="pic" sz="quarter" idx="10"/>
          </p:nvPr>
        </p:nvSpPr>
        <p:spPr>
          <a:xfrm>
            <a:off x="8614610" y="0"/>
            <a:ext cx="3577389" cy="6858000"/>
          </a:xfrm>
        </p:spPr>
        <p:txBody>
          <a:bodyPr>
            <a:normAutofit/>
          </a:bodyPr>
          <a:lstStyle>
            <a:lvl1pPr marL="0" indent="0">
              <a:buNone/>
              <a:defRPr sz="1100"/>
            </a:lvl1pPr>
          </a:lstStyle>
          <a:p>
            <a:r>
              <a:rPr lang="sv-SE"/>
              <a:t>Klicka på ikonen för att lägga till en bild</a:t>
            </a:r>
          </a:p>
        </p:txBody>
      </p:sp>
    </p:spTree>
    <p:extLst>
      <p:ext uri="{BB962C8B-B14F-4D97-AF65-F5344CB8AC3E}">
        <p14:creationId xmlns:p14="http://schemas.microsoft.com/office/powerpoint/2010/main" val="723456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3CF109-D27D-7796-7F61-4E92764C7D68}"/>
              </a:ext>
            </a:extLst>
          </p:cNvPr>
          <p:cNvSpPr>
            <a:spLocks noGrp="1"/>
          </p:cNvSpPr>
          <p:nvPr>
            <p:ph type="title"/>
          </p:nvPr>
        </p:nvSpPr>
        <p:spPr>
          <a:xfrm>
            <a:off x="838200" y="945419"/>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043BB4F-DE6E-0FA3-44A1-115662604B60}"/>
              </a:ext>
            </a:extLst>
          </p:cNvPr>
          <p:cNvSpPr>
            <a:spLocks noGrp="1"/>
          </p:cNvSpPr>
          <p:nvPr>
            <p:ph idx="1"/>
          </p:nvPr>
        </p:nvSpPr>
        <p:spPr>
          <a:xfrm>
            <a:off x="838200" y="2405919"/>
            <a:ext cx="10515600" cy="393333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4" name="Bildobjekt 3" descr="Logotyp Skaraborgs Kommunalförbund">
            <a:extLst>
              <a:ext uri="{FF2B5EF4-FFF2-40B4-BE49-F238E27FC236}">
                <a16:creationId xmlns:a16="http://schemas.microsoft.com/office/drawing/2014/main" id="{F1A11B09-166D-9A8A-963A-E26EA56B2D75}"/>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1208235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 och innehåll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3CF109-D27D-7796-7F61-4E92764C7D68}"/>
              </a:ext>
            </a:extLst>
          </p:cNvPr>
          <p:cNvSpPr>
            <a:spLocks noGrp="1"/>
          </p:cNvSpPr>
          <p:nvPr>
            <p:ph type="title"/>
          </p:nvPr>
        </p:nvSpPr>
        <p:spPr>
          <a:xfrm>
            <a:off x="838200" y="945419"/>
            <a:ext cx="7418901"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043BB4F-DE6E-0FA3-44A1-115662604B60}"/>
              </a:ext>
            </a:extLst>
          </p:cNvPr>
          <p:cNvSpPr>
            <a:spLocks noGrp="1"/>
          </p:cNvSpPr>
          <p:nvPr>
            <p:ph idx="1"/>
          </p:nvPr>
        </p:nvSpPr>
        <p:spPr>
          <a:xfrm>
            <a:off x="838200" y="2405919"/>
            <a:ext cx="7418901" cy="393333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4" name="Bildobjekt 3" descr="Logotyp Skaraborgs Kommunalförbund">
            <a:extLst>
              <a:ext uri="{FF2B5EF4-FFF2-40B4-BE49-F238E27FC236}">
                <a16:creationId xmlns:a16="http://schemas.microsoft.com/office/drawing/2014/main" id="{F1A11B09-166D-9A8A-963A-E26EA56B2D75}"/>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5" name="Platshållare för bild 6">
            <a:extLst>
              <a:ext uri="{FF2B5EF4-FFF2-40B4-BE49-F238E27FC236}">
                <a16:creationId xmlns:a16="http://schemas.microsoft.com/office/drawing/2014/main" id="{7034A200-6AF3-9794-649C-3D835A77D86B}"/>
              </a:ext>
            </a:extLst>
          </p:cNvPr>
          <p:cNvSpPr>
            <a:spLocks noGrp="1"/>
          </p:cNvSpPr>
          <p:nvPr>
            <p:ph type="pic" sz="quarter" idx="10"/>
          </p:nvPr>
        </p:nvSpPr>
        <p:spPr>
          <a:xfrm>
            <a:off x="8614610" y="0"/>
            <a:ext cx="3577389" cy="6858000"/>
          </a:xfrm>
        </p:spPr>
        <p:txBody>
          <a:bodyPr>
            <a:normAutofit/>
          </a:bodyPr>
          <a:lstStyle>
            <a:lvl1pPr marL="0" indent="0">
              <a:buNone/>
              <a:defRPr sz="1100"/>
            </a:lvl1pPr>
          </a:lstStyle>
          <a:p>
            <a:r>
              <a:rPr lang="sv-SE"/>
              <a:t>Klicka på ikonen för att lägga till en bild</a:t>
            </a:r>
          </a:p>
        </p:txBody>
      </p:sp>
    </p:spTree>
    <p:extLst>
      <p:ext uri="{BB962C8B-B14F-4D97-AF65-F5344CB8AC3E}">
        <p14:creationId xmlns:p14="http://schemas.microsoft.com/office/powerpoint/2010/main" val="15215600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46AF35-F3A3-03D9-DDD6-D1E87563BE2A}"/>
              </a:ext>
            </a:extLst>
          </p:cNvPr>
          <p:cNvSpPr>
            <a:spLocks noGrp="1"/>
          </p:cNvSpPr>
          <p:nvPr>
            <p:ph type="title"/>
          </p:nvPr>
        </p:nvSpPr>
        <p:spPr>
          <a:xfrm>
            <a:off x="838200" y="942964"/>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A98C847-BFFE-B109-9958-5DB57E5A8EB9}"/>
              </a:ext>
            </a:extLst>
          </p:cNvPr>
          <p:cNvSpPr>
            <a:spLocks noGrp="1"/>
          </p:cNvSpPr>
          <p:nvPr>
            <p:ph sz="half" idx="1"/>
          </p:nvPr>
        </p:nvSpPr>
        <p:spPr>
          <a:xfrm>
            <a:off x="838200" y="2403464"/>
            <a:ext cx="5181600"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362993A0-60A3-B634-1B08-0961EE24908D}"/>
              </a:ext>
            </a:extLst>
          </p:cNvPr>
          <p:cNvSpPr>
            <a:spLocks noGrp="1"/>
          </p:cNvSpPr>
          <p:nvPr>
            <p:ph sz="half" idx="2"/>
          </p:nvPr>
        </p:nvSpPr>
        <p:spPr>
          <a:xfrm>
            <a:off x="6172200" y="2403464"/>
            <a:ext cx="5181600"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6" name="Bildobjekt 5" descr="Logotyp Skaraborgs Kommunalförbund">
            <a:extLst>
              <a:ext uri="{FF2B5EF4-FFF2-40B4-BE49-F238E27FC236}">
                <a16:creationId xmlns:a16="http://schemas.microsoft.com/office/drawing/2014/main" id="{4CAFFED7-83A5-2D47-B8C8-F8142EC7C95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28795478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46AF35-F3A3-03D9-DDD6-D1E87563BE2A}"/>
              </a:ext>
            </a:extLst>
          </p:cNvPr>
          <p:cNvSpPr>
            <a:spLocks noGrp="1"/>
          </p:cNvSpPr>
          <p:nvPr>
            <p:ph type="title"/>
          </p:nvPr>
        </p:nvSpPr>
        <p:spPr>
          <a:xfrm>
            <a:off x="838200" y="942964"/>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A98C847-BFFE-B109-9958-5DB57E5A8EB9}"/>
              </a:ext>
            </a:extLst>
          </p:cNvPr>
          <p:cNvSpPr>
            <a:spLocks noGrp="1"/>
          </p:cNvSpPr>
          <p:nvPr>
            <p:ph sz="half" idx="1"/>
          </p:nvPr>
        </p:nvSpPr>
        <p:spPr>
          <a:xfrm>
            <a:off x="838199" y="2403464"/>
            <a:ext cx="6169269" cy="399733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6" name="Bildobjekt 5" descr="Logotyp Skaraborgs Kommunalförbund">
            <a:extLst>
              <a:ext uri="{FF2B5EF4-FFF2-40B4-BE49-F238E27FC236}">
                <a16:creationId xmlns:a16="http://schemas.microsoft.com/office/drawing/2014/main" id="{4CAFFED7-83A5-2D47-B8C8-F8142EC7C95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
        <p:nvSpPr>
          <p:cNvPr id="5" name="Platshållare för innehåll 4">
            <a:extLst>
              <a:ext uri="{FF2B5EF4-FFF2-40B4-BE49-F238E27FC236}">
                <a16:creationId xmlns:a16="http://schemas.microsoft.com/office/drawing/2014/main" id="{FAD6BF2C-9108-B636-1164-E70E642E46CF}"/>
              </a:ext>
            </a:extLst>
          </p:cNvPr>
          <p:cNvSpPr>
            <a:spLocks noGrp="1"/>
          </p:cNvSpPr>
          <p:nvPr>
            <p:ph sz="quarter" idx="10" hasCustomPrompt="1"/>
          </p:nvPr>
        </p:nvSpPr>
        <p:spPr>
          <a:xfrm>
            <a:off x="7162800" y="2286001"/>
            <a:ext cx="4414032" cy="4210050"/>
          </a:xfrm>
          <a:prstGeom prst="ellipse">
            <a:avLst/>
          </a:prstGeom>
        </p:spPr>
        <p:txBody>
          <a:bodyPr>
            <a:normAutofit/>
          </a:bodyPr>
          <a:lstStyle>
            <a:lvl1pPr marL="0" indent="0">
              <a:buNone/>
              <a:defRPr sz="1100"/>
            </a:lvl1pPr>
          </a:lstStyle>
          <a:p>
            <a:pPr lvl="0"/>
            <a:r>
              <a:rPr lang="sv-SE"/>
              <a:t>Klicka här för att lägga till bild</a:t>
            </a:r>
          </a:p>
        </p:txBody>
      </p:sp>
    </p:spTree>
    <p:extLst>
      <p:ext uri="{BB962C8B-B14F-4D97-AF65-F5344CB8AC3E}">
        <p14:creationId xmlns:p14="http://schemas.microsoft.com/office/powerpoint/2010/main" val="3091329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Avsnittsrubrik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5B84FD1B-5035-332C-D8BD-D639EC3F5143}"/>
              </a:ext>
              <a:ext uri="{C183D7F6-B498-43B3-948B-1728B52AA6E4}">
                <adec:decorative xmlns:adec="http://schemas.microsoft.com/office/drawing/2017/decorative" val="1"/>
              </a:ext>
            </a:extLst>
          </p:cNvPr>
          <p:cNvPicPr>
            <a:picLocks noChangeAspect="1"/>
          </p:cNvPicPr>
          <p:nvPr userDrawn="1"/>
        </p:nvPicPr>
        <p:blipFill>
          <a:blip r:embed="rId2">
            <a:alphaModFix amt="7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8743952"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BE66EEAC-A2E1-4D86-9731-288F98F2518D}" type="datetime1">
              <a:rPr lang="sv-SE" smtClean="0"/>
              <a:t>2024-03-11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www.vardsamverkan.se/skaraborg/</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pic>
        <p:nvPicPr>
          <p:cNvPr id="4" name="Bildobjekt 3">
            <a:extLst>
              <a:ext uri="{FF2B5EF4-FFF2-40B4-BE49-F238E27FC236}">
                <a16:creationId xmlns:a16="http://schemas.microsoft.com/office/drawing/2014/main" id="{2CEB9459-B5D1-5696-1897-9EAEE54C316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5985" y="5469128"/>
            <a:ext cx="2259157" cy="785108"/>
          </a:xfrm>
          <a:prstGeom prst="rect">
            <a:avLst/>
          </a:prstGeom>
        </p:spPr>
      </p:pic>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967036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23BFE6-FA96-C839-F132-33F2588C7EA4}"/>
              </a:ext>
            </a:extLst>
          </p:cNvPr>
          <p:cNvSpPr>
            <a:spLocks noGrp="1"/>
          </p:cNvSpPr>
          <p:nvPr>
            <p:ph type="title"/>
          </p:nvPr>
        </p:nvSpPr>
        <p:spPr>
          <a:xfrm>
            <a:off x="839788" y="989013"/>
            <a:ext cx="3932237" cy="2026749"/>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723A8F4-E3FF-B273-EC4E-F94F139005D0}"/>
              </a:ext>
            </a:extLst>
          </p:cNvPr>
          <p:cNvSpPr>
            <a:spLocks noGrp="1"/>
          </p:cNvSpPr>
          <p:nvPr>
            <p:ph idx="1"/>
          </p:nvPr>
        </p:nvSpPr>
        <p:spPr>
          <a:xfrm>
            <a:off x="5183188" y="989013"/>
            <a:ext cx="6172200" cy="487203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1F6AF95B-79C4-CB9C-12EF-2A5C29CE6B45}"/>
              </a:ext>
            </a:extLst>
          </p:cNvPr>
          <p:cNvSpPr>
            <a:spLocks noGrp="1"/>
          </p:cNvSpPr>
          <p:nvPr>
            <p:ph type="body" sz="half" idx="2"/>
          </p:nvPr>
        </p:nvSpPr>
        <p:spPr>
          <a:xfrm>
            <a:off x="839788" y="3174023"/>
            <a:ext cx="3932237" cy="269496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pic>
        <p:nvPicPr>
          <p:cNvPr id="5" name="Bildobjekt 4" descr="Logotyp Skaraborgs Kommunalförbund">
            <a:extLst>
              <a:ext uri="{FF2B5EF4-FFF2-40B4-BE49-F238E27FC236}">
                <a16:creationId xmlns:a16="http://schemas.microsoft.com/office/drawing/2014/main" id="{A8712F50-F9D0-4CB7-4A87-96D2DEE30AF9}"/>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16180212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B56948-4129-5F6F-8AA1-9A28729EED7A}"/>
              </a:ext>
            </a:extLst>
          </p:cNvPr>
          <p:cNvSpPr>
            <a:spLocks noGrp="1"/>
          </p:cNvSpPr>
          <p:nvPr>
            <p:ph type="title"/>
          </p:nvPr>
        </p:nvSpPr>
        <p:spPr>
          <a:xfrm>
            <a:off x="838200" y="963001"/>
            <a:ext cx="10515600" cy="1325563"/>
          </a:xfrm>
        </p:spPr>
        <p:txBody>
          <a:bodyPr/>
          <a:lstStyle/>
          <a:p>
            <a:r>
              <a:rPr lang="sv-SE"/>
              <a:t>Klicka här för att ändra mall för rubrikformat</a:t>
            </a:r>
          </a:p>
        </p:txBody>
      </p:sp>
      <p:pic>
        <p:nvPicPr>
          <p:cNvPr id="3" name="Bildobjekt 2" descr="Logotyp Skaraborgs Kommunalförbund">
            <a:extLst>
              <a:ext uri="{FF2B5EF4-FFF2-40B4-BE49-F238E27FC236}">
                <a16:creationId xmlns:a16="http://schemas.microsoft.com/office/drawing/2014/main" id="{C065CD3B-B138-A61C-210F-66B0B07F59EF}"/>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416819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pic>
        <p:nvPicPr>
          <p:cNvPr id="2" name="Bildobjekt 1" descr="Logotyp Skaraborgs Kommunalförbund">
            <a:extLst>
              <a:ext uri="{FF2B5EF4-FFF2-40B4-BE49-F238E27FC236}">
                <a16:creationId xmlns:a16="http://schemas.microsoft.com/office/drawing/2014/main" id="{326156A6-B6F7-3AF7-9257-60665C55506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1262"/>
          <a:stretch/>
        </p:blipFill>
        <p:spPr>
          <a:xfrm>
            <a:off x="208951" y="188486"/>
            <a:ext cx="1971541" cy="701726"/>
          </a:xfrm>
          <a:prstGeom prst="rect">
            <a:avLst/>
          </a:prstGeom>
        </p:spPr>
      </p:pic>
    </p:spTree>
    <p:extLst>
      <p:ext uri="{BB962C8B-B14F-4D97-AF65-F5344CB8AC3E}">
        <p14:creationId xmlns:p14="http://schemas.microsoft.com/office/powerpoint/2010/main" val="39441104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Rubrikbild">
    <p:bg>
      <p:bgRef idx="1001">
        <a:schemeClr val="bg2"/>
      </p:bgRef>
    </p:bg>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42749CD-97B8-4C81-A813-BD5F90428D1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415750"/>
            <a:ext cx="3922478" cy="2774136"/>
          </a:xfrm>
          <a:prstGeom prst="rect">
            <a:avLst/>
          </a:prstGeom>
        </p:spPr>
      </p:pic>
      <p:sp>
        <p:nvSpPr>
          <p:cNvPr id="2" name="Rubrik 1">
            <a:extLst>
              <a:ext uri="{FF2B5EF4-FFF2-40B4-BE49-F238E27FC236}">
                <a16:creationId xmlns:a16="http://schemas.microsoft.com/office/drawing/2014/main" id="{DEF7D107-D015-41B1-8B5E-58B2D1523680}"/>
              </a:ext>
            </a:extLst>
          </p:cNvPr>
          <p:cNvSpPr>
            <a:spLocks noGrp="1"/>
          </p:cNvSpPr>
          <p:nvPr>
            <p:ph type="ctrTitle"/>
          </p:nvPr>
        </p:nvSpPr>
        <p:spPr>
          <a:xfrm>
            <a:off x="1524000" y="2069868"/>
            <a:ext cx="9144000" cy="1839105"/>
          </a:xfrm>
        </p:spPr>
        <p:txBody>
          <a:bodyPr anchor="b"/>
          <a:lstStyle>
            <a:lvl1pPr algn="ctr">
              <a:defRPr sz="6000">
                <a:solidFill>
                  <a:schemeClr val="tx1"/>
                </a:solidFill>
              </a:defRPr>
            </a:lvl1pPr>
          </a:lstStyle>
          <a:p>
            <a:r>
              <a:rPr lang="sv-SE"/>
              <a:t>Klicka här för att ändra mall för rubrikformat</a:t>
            </a:r>
          </a:p>
        </p:txBody>
      </p:sp>
      <p:sp>
        <p:nvSpPr>
          <p:cNvPr id="3" name="Underrubrik 2">
            <a:extLst>
              <a:ext uri="{FF2B5EF4-FFF2-40B4-BE49-F238E27FC236}">
                <a16:creationId xmlns:a16="http://schemas.microsoft.com/office/drawing/2014/main" id="{FE055497-AD43-4E05-B7FB-2E0A8D4F55A7}"/>
              </a:ext>
            </a:extLst>
          </p:cNvPr>
          <p:cNvSpPr>
            <a:spLocks noGrp="1"/>
          </p:cNvSpPr>
          <p:nvPr>
            <p:ph type="subTitle" idx="1"/>
          </p:nvPr>
        </p:nvSpPr>
        <p:spPr>
          <a:xfrm>
            <a:off x="1524000" y="4272742"/>
            <a:ext cx="9144000" cy="98505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7" name="Platshållare för sidfot 4">
            <a:extLst>
              <a:ext uri="{FF2B5EF4-FFF2-40B4-BE49-F238E27FC236}">
                <a16:creationId xmlns:a16="http://schemas.microsoft.com/office/drawing/2014/main" id="{7C3E305B-65B7-4E27-8D57-3303BF32B260}"/>
              </a:ext>
            </a:extLst>
          </p:cNvPr>
          <p:cNvSpPr>
            <a:spLocks noGrp="1"/>
          </p:cNvSpPr>
          <p:nvPr>
            <p:ph type="ftr" sz="quarter" idx="11"/>
          </p:nvPr>
        </p:nvSpPr>
        <p:spPr>
          <a:xfrm>
            <a:off x="4038600" y="6356350"/>
            <a:ext cx="4114800" cy="365125"/>
          </a:xfrm>
        </p:spPr>
        <p:txBody>
          <a:bodyPr/>
          <a:lstStyle/>
          <a:p>
            <a:r>
              <a:rPr lang="sv-SE"/>
              <a:t>tidaholm.se</a:t>
            </a:r>
          </a:p>
        </p:txBody>
      </p:sp>
    </p:spTree>
    <p:extLst>
      <p:ext uri="{BB962C8B-B14F-4D97-AF65-F5344CB8AC3E}">
        <p14:creationId xmlns:p14="http://schemas.microsoft.com/office/powerpoint/2010/main" val="2914146604"/>
      </p:ext>
    </p:extLst>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A620D2D-A3A5-4F4E-B2DF-3191B3BCC2C0}"/>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6E4AA7D-B0B9-4D32-9660-32B14C550C8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37DC1695-D77D-4CDE-9D52-C83205A1E9F1}"/>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291237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63027-D55F-4BAE-83A1-BE72761DE7E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7E6D8B2-2460-4742-9CF3-7089F29441FC}"/>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A918CC1-5447-41A9-9960-C59178FB281E}"/>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a:extLst>
              <a:ext uri="{FF2B5EF4-FFF2-40B4-BE49-F238E27FC236}">
                <a16:creationId xmlns:a16="http://schemas.microsoft.com/office/drawing/2014/main" id="{64DFD433-B786-466B-89C1-D32372B6128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34429915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re delar">
    <p:bg>
      <p:bgRef idx="1001">
        <a:schemeClr val="bg1"/>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63027-D55F-4BAE-83A1-BE72761DE7E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7E6D8B2-2460-4742-9CF3-7089F29441FC}"/>
              </a:ext>
            </a:extLst>
          </p:cNvPr>
          <p:cNvSpPr>
            <a:spLocks noGrp="1"/>
          </p:cNvSpPr>
          <p:nvPr>
            <p:ph sz="half" idx="1"/>
          </p:nvPr>
        </p:nvSpPr>
        <p:spPr>
          <a:xfrm>
            <a:off x="838200" y="1825625"/>
            <a:ext cx="3207326"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A918CC1-5447-41A9-9960-C59178FB281E}"/>
              </a:ext>
            </a:extLst>
          </p:cNvPr>
          <p:cNvSpPr>
            <a:spLocks noGrp="1"/>
          </p:cNvSpPr>
          <p:nvPr>
            <p:ph sz="half" idx="2"/>
          </p:nvPr>
        </p:nvSpPr>
        <p:spPr>
          <a:xfrm>
            <a:off x="4495799" y="1847850"/>
            <a:ext cx="3207328"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innehåll 3">
            <a:extLst>
              <a:ext uri="{FF2B5EF4-FFF2-40B4-BE49-F238E27FC236}">
                <a16:creationId xmlns:a16="http://schemas.microsoft.com/office/drawing/2014/main" id="{9B0F0EC2-99CE-4956-BE10-2EC6B04153A5}"/>
              </a:ext>
            </a:extLst>
          </p:cNvPr>
          <p:cNvSpPr>
            <a:spLocks noGrp="1"/>
          </p:cNvSpPr>
          <p:nvPr>
            <p:ph sz="half" idx="13"/>
          </p:nvPr>
        </p:nvSpPr>
        <p:spPr>
          <a:xfrm>
            <a:off x="8153400" y="1847850"/>
            <a:ext cx="3207327"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sidfot 5">
            <a:extLst>
              <a:ext uri="{FF2B5EF4-FFF2-40B4-BE49-F238E27FC236}">
                <a16:creationId xmlns:a16="http://schemas.microsoft.com/office/drawing/2014/main" id="{511DFE43-F77B-4081-82CC-6846F829FCE2}"/>
              </a:ext>
            </a:extLst>
          </p:cNvPr>
          <p:cNvSpPr>
            <a:spLocks noGrp="1"/>
          </p:cNvSpPr>
          <p:nvPr>
            <p:ph type="ftr" sz="quarter" idx="11"/>
          </p:nvPr>
        </p:nvSpPr>
        <p:spPr>
          <a:xfrm>
            <a:off x="4038600" y="6356350"/>
            <a:ext cx="4114800" cy="365125"/>
          </a:xfrm>
        </p:spPr>
        <p:txBody>
          <a:bodyPr/>
          <a:lstStyle/>
          <a:p>
            <a:r>
              <a:rPr lang="sv-SE"/>
              <a:t>tidaholm.se</a:t>
            </a:r>
          </a:p>
        </p:txBody>
      </p:sp>
    </p:spTree>
    <p:extLst>
      <p:ext uri="{BB962C8B-B14F-4D97-AF65-F5344CB8AC3E}">
        <p14:creationId xmlns:p14="http://schemas.microsoft.com/office/powerpoint/2010/main" val="3543500958"/>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Rubrik, beskrivning innehåll">
    <p:bg>
      <p:bgRef idx="1001">
        <a:schemeClr val="bg1"/>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DCA301E-228F-40A0-934A-D186184B7A65}"/>
              </a:ext>
            </a:extLst>
          </p:cNvPr>
          <p:cNvSpPr>
            <a:spLocks noGrp="1"/>
          </p:cNvSpPr>
          <p:nvPr>
            <p:ph type="title"/>
          </p:nvPr>
        </p:nvSpPr>
        <p:spPr>
          <a:xfrm>
            <a:off x="839788" y="457200"/>
            <a:ext cx="3932237" cy="1600200"/>
          </a:xfrm>
          <a:noFill/>
        </p:spPr>
        <p:txBody>
          <a:bodyPr anchor="b"/>
          <a:lstStyle>
            <a:lvl1pPr>
              <a:defRPr sz="3200">
                <a:solidFill>
                  <a:schemeClr val="tx2"/>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0CA71F4-F4C4-41E6-B047-E8A610C9A307}"/>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EDBD51CF-8051-49C4-821C-323EF5EF7C96}"/>
              </a:ext>
            </a:extLst>
          </p:cNvPr>
          <p:cNvSpPr>
            <a:spLocks noGrp="1"/>
          </p:cNvSpPr>
          <p:nvPr>
            <p:ph type="body" sz="half" idx="2"/>
          </p:nvPr>
        </p:nvSpPr>
        <p:spPr>
          <a:xfrm>
            <a:off x="839788" y="2244436"/>
            <a:ext cx="3932237" cy="3624552"/>
          </a:xfrm>
          <a:noFill/>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6" name="Platshållare för sidfot 5">
            <a:extLst>
              <a:ext uri="{FF2B5EF4-FFF2-40B4-BE49-F238E27FC236}">
                <a16:creationId xmlns:a16="http://schemas.microsoft.com/office/drawing/2014/main" id="{B8DD1C87-8F03-41C5-AB9C-A23A9DE3435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1321212433"/>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Rubrik och innehåll - vit/blå">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DCED0E7A-0F32-4A26-A6BE-B84069410AD8}"/>
              </a:ext>
            </a:extLst>
          </p:cNvPr>
          <p:cNvSpPr/>
          <p:nvPr userDrawn="1"/>
        </p:nvSpPr>
        <p:spPr>
          <a:xfrm>
            <a:off x="0" y="0"/>
            <a:ext cx="12192000" cy="16906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0A620D2D-A3A5-4F4E-B2DF-3191B3BCC2C0}"/>
              </a:ext>
            </a:extLst>
          </p:cNvPr>
          <p:cNvSpPr>
            <a:spLocks noGrp="1"/>
          </p:cNvSpPr>
          <p:nvPr>
            <p:ph type="title"/>
          </p:nvPr>
        </p:nvSpPr>
        <p:spPr/>
        <p:txBody>
          <a:bodyPr/>
          <a:lstStyle>
            <a:lvl1pPr>
              <a:defRPr>
                <a:solidFill>
                  <a:schemeClr val="bg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6E4AA7D-B0B9-4D32-9660-32B14C550C8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37DC1695-D77D-4CDE-9D52-C83205A1E9F1}"/>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23409743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Rubrik, beskrivning, innehåll - vit/blå">
    <p:bg>
      <p:bgRef idx="1001">
        <a:schemeClr val="bg1"/>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F579B575-F211-411B-AAF4-189EEF2EB32D}"/>
              </a:ext>
            </a:extLst>
          </p:cNvPr>
          <p:cNvSpPr/>
          <p:nvPr userDrawn="1"/>
        </p:nvSpPr>
        <p:spPr>
          <a:xfrm>
            <a:off x="0" y="0"/>
            <a:ext cx="5220392" cy="690499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4DCA301E-228F-40A0-934A-D186184B7A65}"/>
              </a:ext>
            </a:extLst>
          </p:cNvPr>
          <p:cNvSpPr>
            <a:spLocks noGrp="1"/>
          </p:cNvSpPr>
          <p:nvPr>
            <p:ph type="title"/>
          </p:nvPr>
        </p:nvSpPr>
        <p:spPr>
          <a:xfrm>
            <a:off x="839788" y="457200"/>
            <a:ext cx="3840277" cy="1600200"/>
          </a:xfrm>
          <a:noFill/>
        </p:spPr>
        <p:txBody>
          <a:bodyPr anchor="b"/>
          <a:lstStyle>
            <a:lvl1pPr>
              <a:defRPr sz="3200">
                <a:solidFill>
                  <a:schemeClr val="bg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0CA71F4-F4C4-41E6-B047-E8A610C9A307}"/>
              </a:ext>
            </a:extLst>
          </p:cNvPr>
          <p:cNvSpPr>
            <a:spLocks noGrp="1"/>
          </p:cNvSpPr>
          <p:nvPr>
            <p:ph idx="1"/>
          </p:nvPr>
        </p:nvSpPr>
        <p:spPr>
          <a:xfrm>
            <a:off x="5677592" y="457201"/>
            <a:ext cx="5677795"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EDBD51CF-8051-49C4-821C-323EF5EF7C96}"/>
              </a:ext>
            </a:extLst>
          </p:cNvPr>
          <p:cNvSpPr>
            <a:spLocks noGrp="1"/>
          </p:cNvSpPr>
          <p:nvPr>
            <p:ph type="body" sz="half" idx="2"/>
          </p:nvPr>
        </p:nvSpPr>
        <p:spPr>
          <a:xfrm>
            <a:off x="839788" y="2244436"/>
            <a:ext cx="3840277" cy="3624552"/>
          </a:xfrm>
          <a:noFill/>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6" name="Platshållare för sidfot 5">
            <a:extLst>
              <a:ext uri="{FF2B5EF4-FFF2-40B4-BE49-F238E27FC236}">
                <a16:creationId xmlns:a16="http://schemas.microsoft.com/office/drawing/2014/main" id="{B8DD1C87-8F03-41C5-AB9C-A23A9DE3435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257305694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Rubrik och innehåll (vit)">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D6502D35-8BF7-3E8F-4800-4D97EE5DC8E5}"/>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CFB388E6-1E12-4575-B0F1-70D8BD503DCD}"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3387327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Rubrik och innehåll - blå">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A620D2D-A3A5-4F4E-B2DF-3191B3BCC2C0}"/>
              </a:ext>
            </a:extLst>
          </p:cNvPr>
          <p:cNvSpPr>
            <a:spLocks noGrp="1"/>
          </p:cNvSpPr>
          <p:nvPr>
            <p:ph type="title"/>
          </p:nvPr>
        </p:nvSpPr>
        <p:spPr/>
        <p:txBody>
          <a:bodyPr/>
          <a:lstStyle>
            <a:lvl1pPr>
              <a:defRPr>
                <a:solidFill>
                  <a:schemeClr val="tx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6E4AA7D-B0B9-4D32-9660-32B14C550C84}"/>
              </a:ext>
            </a:extLst>
          </p:cNvPr>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37DC1695-D77D-4CDE-9D52-C83205A1E9F1}"/>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856789929"/>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vå delar - blå">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63027-D55F-4BAE-83A1-BE72761DE7E9}"/>
              </a:ext>
            </a:extLst>
          </p:cNvPr>
          <p:cNvSpPr>
            <a:spLocks noGrp="1"/>
          </p:cNvSpPr>
          <p:nvPr>
            <p:ph type="title"/>
          </p:nvPr>
        </p:nvSpPr>
        <p:spPr/>
        <p:txBody>
          <a:bodyPr/>
          <a:lstStyle>
            <a:lvl1pPr>
              <a:defRPr>
                <a:solidFill>
                  <a:schemeClr val="tx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7E6D8B2-2460-4742-9CF3-7089F29441FC}"/>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A918CC1-5447-41A9-9960-C59178FB281E}"/>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a:extLst>
              <a:ext uri="{FF2B5EF4-FFF2-40B4-BE49-F238E27FC236}">
                <a16:creationId xmlns:a16="http://schemas.microsoft.com/office/drawing/2014/main" id="{64DFD433-B786-466B-89C1-D32372B6128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4171327239"/>
      </p:ext>
    </p:extLst>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re delar - blå">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63027-D55F-4BAE-83A1-BE72761DE7E9}"/>
              </a:ext>
            </a:extLst>
          </p:cNvPr>
          <p:cNvSpPr>
            <a:spLocks noGrp="1"/>
          </p:cNvSpPr>
          <p:nvPr>
            <p:ph type="title"/>
          </p:nvPr>
        </p:nvSpPr>
        <p:spPr/>
        <p:txBody>
          <a:bodyPr/>
          <a:lstStyle>
            <a:lvl1pPr>
              <a:defRPr>
                <a:solidFill>
                  <a:schemeClr val="tx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7E6D8B2-2460-4742-9CF3-7089F29441FC}"/>
              </a:ext>
            </a:extLst>
          </p:cNvPr>
          <p:cNvSpPr>
            <a:spLocks noGrp="1"/>
          </p:cNvSpPr>
          <p:nvPr>
            <p:ph sz="half" idx="1"/>
          </p:nvPr>
        </p:nvSpPr>
        <p:spPr>
          <a:xfrm>
            <a:off x="838200" y="1825625"/>
            <a:ext cx="3207326"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A918CC1-5447-41A9-9960-C59178FB281E}"/>
              </a:ext>
            </a:extLst>
          </p:cNvPr>
          <p:cNvSpPr>
            <a:spLocks noGrp="1"/>
          </p:cNvSpPr>
          <p:nvPr>
            <p:ph sz="half" idx="2"/>
          </p:nvPr>
        </p:nvSpPr>
        <p:spPr>
          <a:xfrm>
            <a:off x="4495799" y="1847850"/>
            <a:ext cx="3207328"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innehåll 3">
            <a:extLst>
              <a:ext uri="{FF2B5EF4-FFF2-40B4-BE49-F238E27FC236}">
                <a16:creationId xmlns:a16="http://schemas.microsoft.com/office/drawing/2014/main" id="{9B0F0EC2-99CE-4956-BE10-2EC6B04153A5}"/>
              </a:ext>
            </a:extLst>
          </p:cNvPr>
          <p:cNvSpPr>
            <a:spLocks noGrp="1"/>
          </p:cNvSpPr>
          <p:nvPr>
            <p:ph sz="half" idx="13"/>
          </p:nvPr>
        </p:nvSpPr>
        <p:spPr>
          <a:xfrm>
            <a:off x="8153400" y="1847850"/>
            <a:ext cx="3207327"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sidfot 5">
            <a:extLst>
              <a:ext uri="{FF2B5EF4-FFF2-40B4-BE49-F238E27FC236}">
                <a16:creationId xmlns:a16="http://schemas.microsoft.com/office/drawing/2014/main" id="{511DFE43-F77B-4081-82CC-6846F829FCE2}"/>
              </a:ext>
            </a:extLst>
          </p:cNvPr>
          <p:cNvSpPr>
            <a:spLocks noGrp="1"/>
          </p:cNvSpPr>
          <p:nvPr>
            <p:ph type="ftr" sz="quarter" idx="11"/>
          </p:nvPr>
        </p:nvSpPr>
        <p:spPr>
          <a:xfrm>
            <a:off x="4038600" y="6356350"/>
            <a:ext cx="4114800" cy="365125"/>
          </a:xfrm>
        </p:spPr>
        <p:txBody>
          <a:bodyPr/>
          <a:lstStyle/>
          <a:p>
            <a:r>
              <a:rPr lang="sv-SE"/>
              <a:t>tidaholm.se</a:t>
            </a:r>
          </a:p>
        </p:txBody>
      </p:sp>
    </p:spTree>
    <p:extLst>
      <p:ext uri="{BB962C8B-B14F-4D97-AF65-F5344CB8AC3E}">
        <p14:creationId xmlns:p14="http://schemas.microsoft.com/office/powerpoint/2010/main" val="549572794"/>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Rubrik, beskrivning, innehåll - blå">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DCA301E-228F-40A0-934A-D186184B7A65}"/>
              </a:ext>
            </a:extLst>
          </p:cNvPr>
          <p:cNvSpPr>
            <a:spLocks noGrp="1"/>
          </p:cNvSpPr>
          <p:nvPr>
            <p:ph type="title"/>
          </p:nvPr>
        </p:nvSpPr>
        <p:spPr>
          <a:xfrm>
            <a:off x="839788" y="457200"/>
            <a:ext cx="3932237" cy="1600200"/>
          </a:xfrm>
        </p:spPr>
        <p:txBody>
          <a:bodyPr anchor="b"/>
          <a:lstStyle>
            <a:lvl1pPr>
              <a:defRPr sz="3200">
                <a:solidFill>
                  <a:schemeClr val="tx1"/>
                </a:solidFill>
              </a:defRPr>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0CA71F4-F4C4-41E6-B047-E8A610C9A307}"/>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EDBD51CF-8051-49C4-821C-323EF5EF7C96}"/>
              </a:ext>
            </a:extLst>
          </p:cNvPr>
          <p:cNvSpPr>
            <a:spLocks noGrp="1"/>
          </p:cNvSpPr>
          <p:nvPr>
            <p:ph type="body" sz="half" idx="2"/>
          </p:nvPr>
        </p:nvSpPr>
        <p:spPr>
          <a:xfrm>
            <a:off x="839788" y="2277688"/>
            <a:ext cx="3932237" cy="35913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6" name="Platshållare för sidfot 5">
            <a:extLst>
              <a:ext uri="{FF2B5EF4-FFF2-40B4-BE49-F238E27FC236}">
                <a16:creationId xmlns:a16="http://schemas.microsoft.com/office/drawing/2014/main" id="{B8DD1C87-8F03-41C5-AB9C-A23A9DE3435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943128767"/>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Endast rubrik - blå">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F22CD0-C2E3-4EB8-A3CC-7527B2A6E846}"/>
              </a:ext>
            </a:extLst>
          </p:cNvPr>
          <p:cNvSpPr>
            <a:spLocks noGrp="1"/>
          </p:cNvSpPr>
          <p:nvPr>
            <p:ph type="title"/>
          </p:nvPr>
        </p:nvSpPr>
        <p:spPr>
          <a:xfrm>
            <a:off x="838200" y="2103437"/>
            <a:ext cx="10515600" cy="1325563"/>
          </a:xfrm>
        </p:spPr>
        <p:txBody>
          <a:bodyPr/>
          <a:lstStyle>
            <a:lvl1pPr algn="ctr">
              <a:defRPr>
                <a:solidFill>
                  <a:schemeClr val="tx1"/>
                </a:solidFill>
              </a:defRPr>
            </a:lvl1pPr>
          </a:lstStyle>
          <a:p>
            <a:r>
              <a:rPr lang="sv-SE"/>
              <a:t>Klicka här för att ändra mall för rubrikformat</a:t>
            </a:r>
          </a:p>
        </p:txBody>
      </p:sp>
      <p:sp>
        <p:nvSpPr>
          <p:cNvPr id="4" name="Platshållare för sidfot 3">
            <a:extLst>
              <a:ext uri="{FF2B5EF4-FFF2-40B4-BE49-F238E27FC236}">
                <a16:creationId xmlns:a16="http://schemas.microsoft.com/office/drawing/2014/main" id="{4C66511A-C003-4144-B55E-3D7EB95D0007}"/>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290932226"/>
      </p:ext>
    </p:extLst>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vslutssida">
    <p:bg>
      <p:bgRef idx="1001">
        <a:schemeClr val="bg2"/>
      </p:bgRef>
    </p:bg>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FE055497-AD43-4E05-B7FB-2E0A8D4F55A7}"/>
              </a:ext>
            </a:extLst>
          </p:cNvPr>
          <p:cNvSpPr>
            <a:spLocks noGrp="1"/>
          </p:cNvSpPr>
          <p:nvPr>
            <p:ph type="subTitle" idx="1" hasCustomPrompt="1"/>
          </p:nvPr>
        </p:nvSpPr>
        <p:spPr>
          <a:xfrm>
            <a:off x="847898" y="4272741"/>
            <a:ext cx="5248102" cy="1521229"/>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Dina uppgifter</a:t>
            </a:r>
          </a:p>
        </p:txBody>
      </p:sp>
      <p:pic>
        <p:nvPicPr>
          <p:cNvPr id="8" name="Bildobjekt 7">
            <a:extLst>
              <a:ext uri="{FF2B5EF4-FFF2-40B4-BE49-F238E27FC236}">
                <a16:creationId xmlns:a16="http://schemas.microsoft.com/office/drawing/2014/main" id="{8E2574BC-6681-49FB-A3BD-8FA55A40E82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189" y="-366048"/>
            <a:ext cx="4172989" cy="2951307"/>
          </a:xfrm>
          <a:prstGeom prst="rect">
            <a:avLst/>
          </a:prstGeom>
        </p:spPr>
      </p:pic>
      <p:sp>
        <p:nvSpPr>
          <p:cNvPr id="9" name="Underrubrik 2">
            <a:extLst>
              <a:ext uri="{FF2B5EF4-FFF2-40B4-BE49-F238E27FC236}">
                <a16:creationId xmlns:a16="http://schemas.microsoft.com/office/drawing/2014/main" id="{D4427D1D-174D-4F3A-B3B9-ADBADEA6521F}"/>
              </a:ext>
            </a:extLst>
          </p:cNvPr>
          <p:cNvSpPr txBox="1">
            <a:spLocks/>
          </p:cNvSpPr>
          <p:nvPr userDrawn="1"/>
        </p:nvSpPr>
        <p:spPr>
          <a:xfrm>
            <a:off x="4077392" y="2585259"/>
            <a:ext cx="4037215" cy="15212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Tx/>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Tx/>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Tx/>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sv-SE" sz="6000">
                <a:solidFill>
                  <a:schemeClr val="tx1"/>
                </a:solidFill>
              </a:rPr>
              <a:t>Tack!</a:t>
            </a:r>
          </a:p>
        </p:txBody>
      </p:sp>
      <p:sp>
        <p:nvSpPr>
          <p:cNvPr id="10" name="Underrubrik 2">
            <a:extLst>
              <a:ext uri="{FF2B5EF4-FFF2-40B4-BE49-F238E27FC236}">
                <a16:creationId xmlns:a16="http://schemas.microsoft.com/office/drawing/2014/main" id="{304A6039-B951-49AD-A370-6235F8948D27}"/>
              </a:ext>
            </a:extLst>
          </p:cNvPr>
          <p:cNvSpPr txBox="1">
            <a:spLocks/>
          </p:cNvSpPr>
          <p:nvPr userDrawn="1"/>
        </p:nvSpPr>
        <p:spPr>
          <a:xfrm>
            <a:off x="6381403" y="4272741"/>
            <a:ext cx="4350328" cy="15212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Tx/>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Tx/>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Tx/>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sv-SE"/>
              <a:t>tidaholm.se</a:t>
            </a:r>
          </a:p>
          <a:p>
            <a:r>
              <a:rPr lang="sv-SE"/>
              <a:t>tidaholms.kommun@tidaholm.se</a:t>
            </a:r>
          </a:p>
          <a:p>
            <a:pPr marL="0" marR="0" lvl="0" indent="0" algn="ctr" defTabSz="914400" rtl="0" eaLnBrk="1" fontAlgn="auto" latinLnBrk="0" hangingPunct="1">
              <a:lnSpc>
                <a:spcPct val="90000"/>
              </a:lnSpc>
              <a:spcBef>
                <a:spcPts val="1000"/>
              </a:spcBef>
              <a:spcAft>
                <a:spcPts val="0"/>
              </a:spcAft>
              <a:buClrTx/>
              <a:buSzTx/>
              <a:buFontTx/>
              <a:buNone/>
              <a:tabLst/>
              <a:defRPr/>
            </a:pPr>
            <a:r>
              <a:rPr lang="sv-SE"/>
              <a:t>0502-60 60 00</a:t>
            </a:r>
          </a:p>
          <a:p>
            <a:endParaRPr lang="sv-SE"/>
          </a:p>
        </p:txBody>
      </p:sp>
    </p:spTree>
    <p:extLst>
      <p:ext uri="{BB962C8B-B14F-4D97-AF65-F5344CB8AC3E}">
        <p14:creationId xmlns:p14="http://schemas.microsoft.com/office/powerpoint/2010/main" val="1677288043"/>
      </p:ext>
    </p:extLst>
  </p:cSld>
  <p:clrMapOvr>
    <a:overrideClrMapping bg1="dk1" tx1="lt1" bg2="dk2" tx2="lt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63027-D55F-4BAE-83A1-BE72761DE7E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7E6D8B2-2460-4742-9CF3-7089F29441FC}"/>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A918CC1-5447-41A9-9960-C59178FB281E}"/>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a:extLst>
              <a:ext uri="{FF2B5EF4-FFF2-40B4-BE49-F238E27FC236}">
                <a16:creationId xmlns:a16="http://schemas.microsoft.com/office/drawing/2014/main" id="{64DFD433-B786-466B-89C1-D32372B6128C}"/>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198439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A620D2D-A3A5-4F4E-B2DF-3191B3BCC2C0}"/>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6E4AA7D-B0B9-4D32-9660-32B14C550C8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37DC1695-D77D-4CDE-9D52-C83205A1E9F1}"/>
              </a:ext>
            </a:extLst>
          </p:cNvPr>
          <p:cNvSpPr>
            <a:spLocks noGrp="1"/>
          </p:cNvSpPr>
          <p:nvPr>
            <p:ph type="ftr" sz="quarter" idx="11"/>
          </p:nvPr>
        </p:nvSpPr>
        <p:spPr/>
        <p:txBody>
          <a:bodyPr/>
          <a:lstStyle/>
          <a:p>
            <a:r>
              <a:rPr lang="sv-SE"/>
              <a:t>tidaholm.se</a:t>
            </a:r>
          </a:p>
        </p:txBody>
      </p:sp>
    </p:spTree>
    <p:extLst>
      <p:ext uri="{BB962C8B-B14F-4D97-AF65-F5344CB8AC3E}">
        <p14:creationId xmlns:p14="http://schemas.microsoft.com/office/powerpoint/2010/main" val="231188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Rubrik och innehå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Platshållare för text 10">
            <a:extLst>
              <a:ext uri="{FF2B5EF4-FFF2-40B4-BE49-F238E27FC236}">
                <a16:creationId xmlns:a16="http://schemas.microsoft.com/office/drawing/2014/main" id="{5036E80B-A299-4D41-AE70-83D0E6C19C46}"/>
              </a:ext>
            </a:extLst>
          </p:cNvPr>
          <p:cNvSpPr>
            <a:spLocks noGrp="1"/>
          </p:cNvSpPr>
          <p:nvPr>
            <p:ph type="body" sz="quarter" idx="10" hasCustomPrompt="1"/>
          </p:nvPr>
        </p:nvSpPr>
        <p:spPr>
          <a:xfrm>
            <a:off x="587375" y="567558"/>
            <a:ext cx="11017250" cy="2861441"/>
          </a:xfrm>
        </p:spPr>
        <p:txBody>
          <a:bodyPr lIns="0" tIns="0" rIns="0" bIns="0" anchor="b"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
        <p:nvSpPr>
          <p:cNvPr id="4" name="Platshållare för text 3">
            <a:extLst>
              <a:ext uri="{FF2B5EF4-FFF2-40B4-BE49-F238E27FC236}">
                <a16:creationId xmlns:a16="http://schemas.microsoft.com/office/drawing/2014/main" id="{7711573E-A906-394A-A102-624677298AA5}"/>
              </a:ext>
            </a:extLst>
          </p:cNvPr>
          <p:cNvSpPr>
            <a:spLocks noGrp="1"/>
          </p:cNvSpPr>
          <p:nvPr>
            <p:ph type="body" sz="half" idx="2" hasCustomPrompt="1"/>
          </p:nvPr>
        </p:nvSpPr>
        <p:spPr>
          <a:xfrm>
            <a:off x="587375" y="3476942"/>
            <a:ext cx="11017250" cy="666432"/>
          </a:xfrm>
        </p:spPr>
        <p:txBody>
          <a:bodyPr>
            <a:normAutofit/>
          </a:bodyPr>
          <a:lstStyle>
            <a:lvl1pPr marL="0" indent="0" algn="ctr">
              <a:buNone/>
              <a:defRPr sz="2400" b="1" i="1">
                <a:solidFill>
                  <a:srgbClr val="FCC800"/>
                </a:solidFill>
                <a:latin typeface="Memphis Medium"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UNDERRUBRIK</a:t>
            </a:r>
          </a:p>
        </p:txBody>
      </p:sp>
    </p:spTree>
    <p:extLst>
      <p:ext uri="{BB962C8B-B14F-4D97-AF65-F5344CB8AC3E}">
        <p14:creationId xmlns:p14="http://schemas.microsoft.com/office/powerpoint/2010/main" val="7109653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4088">
          <p15:clr>
            <a:srgbClr val="FBAE40"/>
          </p15:clr>
        </p15:guide>
        <p15:guide id="2" orient="horz" pos="232">
          <p15:clr>
            <a:srgbClr val="FBAE40"/>
          </p15:clr>
        </p15:guide>
        <p15:guide id="3" pos="234">
          <p15:clr>
            <a:srgbClr val="FBAE40"/>
          </p15:clr>
        </p15:guide>
        <p15:guide id="4" pos="744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Avsnittsrubri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Platshållare för text 10">
            <a:extLst>
              <a:ext uri="{FF2B5EF4-FFF2-40B4-BE49-F238E27FC236}">
                <a16:creationId xmlns:a16="http://schemas.microsoft.com/office/drawing/2014/main" id="{F7835F16-B59B-8647-B413-57BD60BCD070}"/>
              </a:ext>
            </a:extLst>
          </p:cNvPr>
          <p:cNvSpPr>
            <a:spLocks noGrp="1"/>
          </p:cNvSpPr>
          <p:nvPr>
            <p:ph type="body" sz="quarter" idx="10" hasCustomPrompt="1"/>
          </p:nvPr>
        </p:nvSpPr>
        <p:spPr>
          <a:xfrm>
            <a:off x="587375" y="378372"/>
            <a:ext cx="11017250" cy="6053959"/>
          </a:xfrm>
        </p:spPr>
        <p:txBody>
          <a:bodyPr anchor="ctr"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25831538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E2A890E7-C420-8CB9-5D31-9487E129F8EA}"/>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4B03D731-201A-4B3C-BC39-34873048F00A}"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9802708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Rubrik och innehåll">
    <p:bg>
      <p:bgPr>
        <a:solidFill>
          <a:schemeClr val="accent1">
            <a:alpha val="20000"/>
          </a:schemeClr>
        </a:solidFill>
        <a:effectLst/>
      </p:bgPr>
    </p:bg>
    <p:spTree>
      <p:nvGrpSpPr>
        <p:cNvPr id="1" name=""/>
        <p:cNvGrpSpPr/>
        <p:nvPr/>
      </p:nvGrpSpPr>
      <p:grpSpPr>
        <a:xfrm>
          <a:off x="0" y="0"/>
          <a:ext cx="0" cy="0"/>
          <a:chOff x="0" y="0"/>
          <a:chExt cx="0" cy="0"/>
        </a:xfrm>
      </p:grpSpPr>
      <p:sp>
        <p:nvSpPr>
          <p:cNvPr id="17" name="Platshållare för text 10">
            <a:extLst>
              <a:ext uri="{FF2B5EF4-FFF2-40B4-BE49-F238E27FC236}">
                <a16:creationId xmlns:a16="http://schemas.microsoft.com/office/drawing/2014/main" id="{5036E80B-A299-4D41-AE70-83D0E6C19C46}"/>
              </a:ext>
            </a:extLst>
          </p:cNvPr>
          <p:cNvSpPr>
            <a:spLocks noGrp="1"/>
          </p:cNvSpPr>
          <p:nvPr>
            <p:ph type="body" sz="quarter" idx="10" hasCustomPrompt="1"/>
          </p:nvPr>
        </p:nvSpPr>
        <p:spPr>
          <a:xfrm>
            <a:off x="587375" y="567558"/>
            <a:ext cx="11017250" cy="2861441"/>
          </a:xfrm>
        </p:spPr>
        <p:txBody>
          <a:bodyPr lIns="0" tIns="0" rIns="0" bIns="0" anchor="b" anchorCtr="0">
            <a:noAutofit/>
          </a:bodyPr>
          <a:lstStyle>
            <a:lvl1pPr marL="0" indent="0" algn="ctr">
              <a:buFontTx/>
              <a:buNone/>
              <a:defRPr sz="6400" b="1" i="1" spc="-150">
                <a:solidFill>
                  <a:schemeClr val="accent3"/>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
        <p:nvSpPr>
          <p:cNvPr id="4" name="Platshållare för text 3">
            <a:extLst>
              <a:ext uri="{FF2B5EF4-FFF2-40B4-BE49-F238E27FC236}">
                <a16:creationId xmlns:a16="http://schemas.microsoft.com/office/drawing/2014/main" id="{8BDBF950-530B-DB40-A562-5FBFD5B1DE08}"/>
              </a:ext>
            </a:extLst>
          </p:cNvPr>
          <p:cNvSpPr>
            <a:spLocks noGrp="1"/>
          </p:cNvSpPr>
          <p:nvPr>
            <p:ph type="body" sz="half" idx="2" hasCustomPrompt="1"/>
          </p:nvPr>
        </p:nvSpPr>
        <p:spPr>
          <a:xfrm>
            <a:off x="587649" y="3476942"/>
            <a:ext cx="11017250" cy="666432"/>
          </a:xfrm>
        </p:spPr>
        <p:txBody>
          <a:bodyPr>
            <a:normAutofit/>
          </a:bodyPr>
          <a:lstStyle>
            <a:lvl1pPr marL="0" indent="0" algn="ctr">
              <a:buNone/>
              <a:defRPr sz="2400" b="1" i="1">
                <a:solidFill>
                  <a:srgbClr val="FCC800"/>
                </a:solidFill>
                <a:latin typeface="Memphis Medium"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UNDERRUBRIK</a:t>
            </a:r>
          </a:p>
        </p:txBody>
      </p:sp>
    </p:spTree>
    <p:extLst>
      <p:ext uri="{BB962C8B-B14F-4D97-AF65-F5344CB8AC3E}">
        <p14:creationId xmlns:p14="http://schemas.microsoft.com/office/powerpoint/2010/main" val="13069898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4088">
          <p15:clr>
            <a:srgbClr val="FBAE40"/>
          </p15:clr>
        </p15:guide>
        <p15:guide id="2" orient="horz" pos="232">
          <p15:clr>
            <a:srgbClr val="FBAE40"/>
          </p15:clr>
        </p15:guide>
        <p15:guide id="3" pos="234">
          <p15:clr>
            <a:srgbClr val="FBAE40"/>
          </p15:clr>
        </p15:guide>
        <p15:guide id="4" pos="7446">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vsnittsrubrik">
    <p:bg>
      <p:bgPr>
        <a:solidFill>
          <a:schemeClr val="accent1">
            <a:alpha val="20000"/>
          </a:schemeClr>
        </a:solidFill>
        <a:effectLst/>
      </p:bgPr>
    </p:bg>
    <p:spTree>
      <p:nvGrpSpPr>
        <p:cNvPr id="1" name=""/>
        <p:cNvGrpSpPr/>
        <p:nvPr/>
      </p:nvGrpSpPr>
      <p:grpSpPr>
        <a:xfrm>
          <a:off x="0" y="0"/>
          <a:ext cx="0" cy="0"/>
          <a:chOff x="0" y="0"/>
          <a:chExt cx="0" cy="0"/>
        </a:xfrm>
      </p:grpSpPr>
      <p:sp>
        <p:nvSpPr>
          <p:cNvPr id="5" name="Platshållare för text 10">
            <a:extLst>
              <a:ext uri="{FF2B5EF4-FFF2-40B4-BE49-F238E27FC236}">
                <a16:creationId xmlns:a16="http://schemas.microsoft.com/office/drawing/2014/main" id="{F7835F16-B59B-8647-B413-57BD60BCD070}"/>
              </a:ext>
            </a:extLst>
          </p:cNvPr>
          <p:cNvSpPr>
            <a:spLocks noGrp="1"/>
          </p:cNvSpPr>
          <p:nvPr>
            <p:ph type="body" sz="quarter" idx="10" hasCustomPrompt="1"/>
          </p:nvPr>
        </p:nvSpPr>
        <p:spPr>
          <a:xfrm>
            <a:off x="587375" y="378372"/>
            <a:ext cx="11017250" cy="6053959"/>
          </a:xfrm>
        </p:spPr>
        <p:txBody>
          <a:bodyPr anchor="ctr" anchorCtr="0">
            <a:noAutofit/>
          </a:bodyPr>
          <a:lstStyle>
            <a:lvl1pPr marL="0" indent="0" algn="ctr">
              <a:buFontTx/>
              <a:buNone/>
              <a:defRPr sz="6400" b="1" i="1" spc="-150">
                <a:solidFill>
                  <a:schemeClr val="accent3"/>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359716869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Rubrik och innehå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Platshållare för text 10">
            <a:extLst>
              <a:ext uri="{FF2B5EF4-FFF2-40B4-BE49-F238E27FC236}">
                <a16:creationId xmlns:a16="http://schemas.microsoft.com/office/drawing/2014/main" id="{5036E80B-A299-4D41-AE70-83D0E6C19C46}"/>
              </a:ext>
            </a:extLst>
          </p:cNvPr>
          <p:cNvSpPr>
            <a:spLocks noGrp="1"/>
          </p:cNvSpPr>
          <p:nvPr>
            <p:ph type="body" sz="quarter" idx="10" hasCustomPrompt="1"/>
          </p:nvPr>
        </p:nvSpPr>
        <p:spPr>
          <a:xfrm>
            <a:off x="587375" y="567558"/>
            <a:ext cx="11017250" cy="2861441"/>
          </a:xfrm>
        </p:spPr>
        <p:txBody>
          <a:bodyPr lIns="0" tIns="0" rIns="0" bIns="0" anchor="b"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
        <p:nvSpPr>
          <p:cNvPr id="7" name="Platshållare för text 3">
            <a:extLst>
              <a:ext uri="{FF2B5EF4-FFF2-40B4-BE49-F238E27FC236}">
                <a16:creationId xmlns:a16="http://schemas.microsoft.com/office/drawing/2014/main" id="{7A257B50-E510-0547-B9A2-2267CE8F2E53}"/>
              </a:ext>
            </a:extLst>
          </p:cNvPr>
          <p:cNvSpPr>
            <a:spLocks noGrp="1"/>
          </p:cNvSpPr>
          <p:nvPr>
            <p:ph type="body" sz="half" idx="2" hasCustomPrompt="1"/>
          </p:nvPr>
        </p:nvSpPr>
        <p:spPr>
          <a:xfrm>
            <a:off x="587649" y="3476942"/>
            <a:ext cx="11017250" cy="666432"/>
          </a:xfrm>
        </p:spPr>
        <p:txBody>
          <a:bodyPr>
            <a:normAutofit/>
          </a:bodyPr>
          <a:lstStyle>
            <a:lvl1pPr marL="0" indent="0" algn="ctr">
              <a:buNone/>
              <a:defRPr sz="2400" b="1" i="1">
                <a:solidFill>
                  <a:schemeClr val="accent3"/>
                </a:solidFill>
                <a:latin typeface="Memphis Medium"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UNDERRUBRIK</a:t>
            </a:r>
          </a:p>
        </p:txBody>
      </p:sp>
    </p:spTree>
    <p:extLst>
      <p:ext uri="{BB962C8B-B14F-4D97-AF65-F5344CB8AC3E}">
        <p14:creationId xmlns:p14="http://schemas.microsoft.com/office/powerpoint/2010/main" val="279790466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4088">
          <p15:clr>
            <a:srgbClr val="FBAE40"/>
          </p15:clr>
        </p15:guide>
        <p15:guide id="2" orient="horz" pos="232">
          <p15:clr>
            <a:srgbClr val="FBAE40"/>
          </p15:clr>
        </p15:guide>
        <p15:guide id="3" pos="234">
          <p15:clr>
            <a:srgbClr val="FBAE40"/>
          </p15:clr>
        </p15:guide>
        <p15:guide id="4" pos="7446">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_Avsnittsrubri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Platshållare för text 10">
            <a:extLst>
              <a:ext uri="{FF2B5EF4-FFF2-40B4-BE49-F238E27FC236}">
                <a16:creationId xmlns:a16="http://schemas.microsoft.com/office/drawing/2014/main" id="{F7835F16-B59B-8647-B413-57BD60BCD070}"/>
              </a:ext>
            </a:extLst>
          </p:cNvPr>
          <p:cNvSpPr>
            <a:spLocks noGrp="1"/>
          </p:cNvSpPr>
          <p:nvPr>
            <p:ph type="body" sz="quarter" idx="10" hasCustomPrompt="1"/>
          </p:nvPr>
        </p:nvSpPr>
        <p:spPr>
          <a:xfrm>
            <a:off x="587375" y="378372"/>
            <a:ext cx="11017250" cy="6053959"/>
          </a:xfrm>
        </p:spPr>
        <p:txBody>
          <a:bodyPr anchor="ctr"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950693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Rubrik och innehåll">
    <p:bg>
      <p:bgPr>
        <a:solidFill>
          <a:schemeClr val="accent4"/>
        </a:solidFill>
        <a:effectLst/>
      </p:bgPr>
    </p:bg>
    <p:spTree>
      <p:nvGrpSpPr>
        <p:cNvPr id="1" name=""/>
        <p:cNvGrpSpPr/>
        <p:nvPr/>
      </p:nvGrpSpPr>
      <p:grpSpPr>
        <a:xfrm>
          <a:off x="0" y="0"/>
          <a:ext cx="0" cy="0"/>
          <a:chOff x="0" y="0"/>
          <a:chExt cx="0" cy="0"/>
        </a:xfrm>
      </p:grpSpPr>
      <p:sp>
        <p:nvSpPr>
          <p:cNvPr id="17" name="Platshållare för text 10">
            <a:extLst>
              <a:ext uri="{FF2B5EF4-FFF2-40B4-BE49-F238E27FC236}">
                <a16:creationId xmlns:a16="http://schemas.microsoft.com/office/drawing/2014/main" id="{5036E80B-A299-4D41-AE70-83D0E6C19C46}"/>
              </a:ext>
            </a:extLst>
          </p:cNvPr>
          <p:cNvSpPr>
            <a:spLocks noGrp="1"/>
          </p:cNvSpPr>
          <p:nvPr>
            <p:ph type="body" sz="quarter" idx="10" hasCustomPrompt="1"/>
          </p:nvPr>
        </p:nvSpPr>
        <p:spPr>
          <a:xfrm>
            <a:off x="587375" y="567558"/>
            <a:ext cx="11017250" cy="2861441"/>
          </a:xfrm>
        </p:spPr>
        <p:txBody>
          <a:bodyPr lIns="0" tIns="0" rIns="0" bIns="0" anchor="b"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
        <p:nvSpPr>
          <p:cNvPr id="4" name="Platshållare för text 3">
            <a:extLst>
              <a:ext uri="{FF2B5EF4-FFF2-40B4-BE49-F238E27FC236}">
                <a16:creationId xmlns:a16="http://schemas.microsoft.com/office/drawing/2014/main" id="{B155829C-A73F-1141-BE1A-589398934EDB}"/>
              </a:ext>
            </a:extLst>
          </p:cNvPr>
          <p:cNvSpPr>
            <a:spLocks noGrp="1"/>
          </p:cNvSpPr>
          <p:nvPr>
            <p:ph type="body" sz="half" idx="2" hasCustomPrompt="1"/>
          </p:nvPr>
        </p:nvSpPr>
        <p:spPr>
          <a:xfrm>
            <a:off x="587649" y="3476942"/>
            <a:ext cx="11017250" cy="666432"/>
          </a:xfrm>
        </p:spPr>
        <p:txBody>
          <a:bodyPr>
            <a:normAutofit/>
          </a:bodyPr>
          <a:lstStyle>
            <a:lvl1pPr marL="0" indent="0" algn="ctr">
              <a:buNone/>
              <a:defRPr sz="2400" b="1" i="1">
                <a:solidFill>
                  <a:schemeClr val="accent3"/>
                </a:solidFill>
                <a:latin typeface="Memphis Medium"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UNDERRUBRIK</a:t>
            </a:r>
          </a:p>
        </p:txBody>
      </p:sp>
    </p:spTree>
    <p:extLst>
      <p:ext uri="{BB962C8B-B14F-4D97-AF65-F5344CB8AC3E}">
        <p14:creationId xmlns:p14="http://schemas.microsoft.com/office/powerpoint/2010/main" val="360033013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4088">
          <p15:clr>
            <a:srgbClr val="FBAE40"/>
          </p15:clr>
        </p15:guide>
        <p15:guide id="2" orient="horz" pos="232">
          <p15:clr>
            <a:srgbClr val="FBAE40"/>
          </p15:clr>
        </p15:guide>
        <p15:guide id="3" pos="234">
          <p15:clr>
            <a:srgbClr val="FBAE40"/>
          </p15:clr>
        </p15:guide>
        <p15:guide id="4" pos="7446">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Avsnittsrubrik">
    <p:bg>
      <p:bgPr>
        <a:solidFill>
          <a:schemeClr val="accent4"/>
        </a:solidFill>
        <a:effectLst/>
      </p:bgPr>
    </p:bg>
    <p:spTree>
      <p:nvGrpSpPr>
        <p:cNvPr id="1" name=""/>
        <p:cNvGrpSpPr/>
        <p:nvPr/>
      </p:nvGrpSpPr>
      <p:grpSpPr>
        <a:xfrm>
          <a:off x="0" y="0"/>
          <a:ext cx="0" cy="0"/>
          <a:chOff x="0" y="0"/>
          <a:chExt cx="0" cy="0"/>
        </a:xfrm>
      </p:grpSpPr>
      <p:sp>
        <p:nvSpPr>
          <p:cNvPr id="5" name="Platshållare för text 10">
            <a:extLst>
              <a:ext uri="{FF2B5EF4-FFF2-40B4-BE49-F238E27FC236}">
                <a16:creationId xmlns:a16="http://schemas.microsoft.com/office/drawing/2014/main" id="{F7835F16-B59B-8647-B413-57BD60BCD070}"/>
              </a:ext>
            </a:extLst>
          </p:cNvPr>
          <p:cNvSpPr>
            <a:spLocks noGrp="1"/>
          </p:cNvSpPr>
          <p:nvPr>
            <p:ph type="body" sz="quarter" idx="10" hasCustomPrompt="1"/>
          </p:nvPr>
        </p:nvSpPr>
        <p:spPr>
          <a:xfrm>
            <a:off x="587375" y="378372"/>
            <a:ext cx="11017250" cy="6053959"/>
          </a:xfrm>
        </p:spPr>
        <p:txBody>
          <a:bodyPr anchor="ctr" anchorCtr="0">
            <a:noAutofit/>
          </a:bodyPr>
          <a:lstStyle>
            <a:lvl1pPr marL="0" indent="0" algn="ctr">
              <a:buFontTx/>
              <a:buNone/>
              <a:defRPr sz="6400" b="1" i="1" spc="-150">
                <a:solidFill>
                  <a:schemeClr val="bg1"/>
                </a:solidFill>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66547597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itat_sv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7A284E6E-E647-1A4F-8D8F-2CCC4CB1FC6F}"/>
              </a:ext>
            </a:extLst>
          </p:cNvPr>
          <p:cNvSpPr>
            <a:spLocks noGrp="1"/>
          </p:cNvSpPr>
          <p:nvPr>
            <p:ph type="body" sz="quarter" idx="10" hasCustomPrompt="1"/>
          </p:nvPr>
        </p:nvSpPr>
        <p:spPr>
          <a:xfrm>
            <a:off x="587375" y="2083276"/>
            <a:ext cx="11017250" cy="2691449"/>
          </a:xfrm>
        </p:spPr>
        <p:txBody>
          <a:bodyPr anchor="ctr" anchorCtr="0">
            <a:normAutofit/>
          </a:bodyPr>
          <a:lstStyle>
            <a:lvl1pPr marL="0" indent="0" algn="ctr">
              <a:lnSpc>
                <a:spcPts val="3600"/>
              </a:lnSpc>
              <a:spcBef>
                <a:spcPts val="0"/>
              </a:spcBef>
              <a:buFontTx/>
              <a:buNone/>
              <a:defRPr sz="3600" b="1" i="1">
                <a:effectLst>
                  <a:outerShdw blurRad="77544" dist="61715" dir="5400000" algn="ctr" rotWithShape="0">
                    <a:srgbClr val="000000">
                      <a:alpha val="25139"/>
                    </a:srgbClr>
                  </a:outerShdw>
                </a:effectLst>
                <a:latin typeface="Memphis" pitchFamily="2" charset="0"/>
              </a:defRPr>
            </a:lvl1pPr>
          </a:lstStyle>
          <a:p>
            <a:pPr lvl="0"/>
            <a:r>
              <a:rPr lang="sv-SE"/>
              <a:t>citat</a:t>
            </a:r>
          </a:p>
        </p:txBody>
      </p:sp>
      <p:sp>
        <p:nvSpPr>
          <p:cNvPr id="5" name="Platshållare för text 10">
            <a:extLst>
              <a:ext uri="{FF2B5EF4-FFF2-40B4-BE49-F238E27FC236}">
                <a16:creationId xmlns:a16="http://schemas.microsoft.com/office/drawing/2014/main" id="{75E24AB2-81A5-174E-9643-1E8E95293181}"/>
              </a:ext>
            </a:extLst>
          </p:cNvPr>
          <p:cNvSpPr>
            <a:spLocks noGrp="1"/>
          </p:cNvSpPr>
          <p:nvPr>
            <p:ph type="body" sz="quarter" idx="11" hasCustomPrompt="1"/>
          </p:nvPr>
        </p:nvSpPr>
        <p:spPr>
          <a:xfrm>
            <a:off x="587375" y="968128"/>
            <a:ext cx="11017250" cy="1115148"/>
          </a:xfrm>
        </p:spPr>
        <p:txBody>
          <a:bodyPr lIns="0" tIns="0" rIns="0" bIns="0" anchor="ctr" anchorCtr="0">
            <a:noAutofit/>
          </a:bodyPr>
          <a:lstStyle>
            <a:lvl1pPr marL="0" indent="0" algn="ctr">
              <a:buFontTx/>
              <a:buNone/>
              <a:defRPr sz="3600" b="1" i="1" spc="0">
                <a:solidFill>
                  <a:schemeClr val="tx1"/>
                </a:solidFill>
                <a:effectLst>
                  <a:outerShdw blurRad="76200" dist="50800" dir="5400000" algn="ctr" rotWithShape="0">
                    <a:srgbClr val="000000">
                      <a:alpha val="25000"/>
                    </a:srgbClr>
                  </a:outerShdw>
                </a:effectLst>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279087938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itat_vit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A0B17700-3A4F-5546-8D80-7CF603D69D70}"/>
              </a:ext>
            </a:extLst>
          </p:cNvPr>
          <p:cNvSpPr>
            <a:spLocks noGrp="1"/>
          </p:cNvSpPr>
          <p:nvPr>
            <p:ph type="body" sz="quarter" idx="10" hasCustomPrompt="1"/>
          </p:nvPr>
        </p:nvSpPr>
        <p:spPr>
          <a:xfrm>
            <a:off x="587375" y="2083276"/>
            <a:ext cx="11017250" cy="2691449"/>
          </a:xfrm>
        </p:spPr>
        <p:txBody>
          <a:bodyPr anchor="ctr" anchorCtr="0">
            <a:normAutofit/>
          </a:bodyPr>
          <a:lstStyle>
            <a:lvl1pPr marL="0" indent="0" algn="ctr">
              <a:lnSpc>
                <a:spcPts val="3600"/>
              </a:lnSpc>
              <a:spcBef>
                <a:spcPts val="0"/>
              </a:spcBef>
              <a:buFontTx/>
              <a:buNone/>
              <a:defRPr sz="3600" b="1" i="1">
                <a:solidFill>
                  <a:schemeClr val="bg1"/>
                </a:solidFill>
                <a:effectLst>
                  <a:outerShdw blurRad="77544" dist="61715" dir="5400000" algn="ctr" rotWithShape="0">
                    <a:srgbClr val="000000">
                      <a:alpha val="25139"/>
                    </a:srgbClr>
                  </a:outerShdw>
                </a:effectLst>
                <a:latin typeface="Memphis" pitchFamily="2" charset="0"/>
              </a:defRPr>
            </a:lvl1pPr>
          </a:lstStyle>
          <a:p>
            <a:pPr lvl="0"/>
            <a:r>
              <a:rPr lang="sv-SE"/>
              <a:t>citat</a:t>
            </a:r>
          </a:p>
        </p:txBody>
      </p:sp>
      <p:sp>
        <p:nvSpPr>
          <p:cNvPr id="9" name="Platshållare för text 10">
            <a:extLst>
              <a:ext uri="{FF2B5EF4-FFF2-40B4-BE49-F238E27FC236}">
                <a16:creationId xmlns:a16="http://schemas.microsoft.com/office/drawing/2014/main" id="{7D1D95D6-C3DA-6841-99B9-1D0437D7FE07}"/>
              </a:ext>
            </a:extLst>
          </p:cNvPr>
          <p:cNvSpPr>
            <a:spLocks noGrp="1"/>
          </p:cNvSpPr>
          <p:nvPr>
            <p:ph type="body" sz="quarter" idx="11" hasCustomPrompt="1"/>
          </p:nvPr>
        </p:nvSpPr>
        <p:spPr>
          <a:xfrm>
            <a:off x="587375" y="968128"/>
            <a:ext cx="11017250" cy="1115148"/>
          </a:xfrm>
        </p:spPr>
        <p:txBody>
          <a:bodyPr lIns="0" tIns="0" rIns="0" bIns="0" anchor="ctr" anchorCtr="0">
            <a:noAutofit/>
          </a:bodyPr>
          <a:lstStyle>
            <a:lvl1pPr marL="0" indent="0" algn="ctr">
              <a:buFontTx/>
              <a:buNone/>
              <a:defRPr sz="3600" b="1" i="1" spc="0">
                <a:solidFill>
                  <a:schemeClr val="bg1"/>
                </a:solidFill>
                <a:effectLst>
                  <a:outerShdw blurRad="76200" dist="50800" dir="5400000" algn="ctr" rotWithShape="0">
                    <a:srgbClr val="000000">
                      <a:alpha val="25000"/>
                    </a:srgbClr>
                  </a:outerShdw>
                </a:effectLst>
                <a:latin typeface="Memphis" pitchFamily="2"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v-SE"/>
              <a:t>RUBRIK</a:t>
            </a:r>
          </a:p>
        </p:txBody>
      </p:sp>
    </p:spTree>
    <p:extLst>
      <p:ext uri="{BB962C8B-B14F-4D97-AF65-F5344CB8AC3E}">
        <p14:creationId xmlns:p14="http://schemas.microsoft.com/office/powerpoint/2010/main" val="42860605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ri placering">
    <p:bg>
      <p:bgPr>
        <a:solidFill>
          <a:schemeClr val="bg1">
            <a:alpha val="2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6814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Rubrik + fri placering">
    <p:bg>
      <p:bgPr>
        <a:solidFill>
          <a:schemeClr val="bg1">
            <a:alpha val="20000"/>
          </a:schemeClr>
        </a:solidFill>
        <a:effectLst/>
      </p:bgPr>
    </p:bg>
    <p:spTree>
      <p:nvGrpSpPr>
        <p:cNvPr id="1" name=""/>
        <p:cNvGrpSpPr/>
        <p:nvPr/>
      </p:nvGrpSpPr>
      <p:grpSpPr>
        <a:xfrm>
          <a:off x="0" y="0"/>
          <a:ext cx="0" cy="0"/>
          <a:chOff x="0" y="0"/>
          <a:chExt cx="0" cy="0"/>
        </a:xfrm>
      </p:grpSpPr>
      <p:sp>
        <p:nvSpPr>
          <p:cNvPr id="2" name="Rubrik 9">
            <a:extLst>
              <a:ext uri="{FF2B5EF4-FFF2-40B4-BE49-F238E27FC236}">
                <a16:creationId xmlns:a16="http://schemas.microsoft.com/office/drawing/2014/main" id="{E4517F12-FBC5-6B45-9602-AA63F2E2A564}"/>
              </a:ext>
            </a:extLst>
          </p:cNvPr>
          <p:cNvSpPr>
            <a:spLocks noGrp="1"/>
          </p:cNvSpPr>
          <p:nvPr>
            <p:ph type="title" hasCustomPrompt="1"/>
          </p:nvPr>
        </p:nvSpPr>
        <p:spPr>
          <a:xfrm>
            <a:off x="587391" y="350520"/>
            <a:ext cx="11017234" cy="964800"/>
          </a:xfrm>
        </p:spPr>
        <p:txBody>
          <a:bodyPr anchor="ctr" anchorCtr="0">
            <a:noAutofit/>
          </a:bodyPr>
          <a:lstStyle>
            <a:lvl1pPr algn="ctr">
              <a:defRPr sz="3600" b="1" i="1" spc="0">
                <a:latin typeface="Memphis" pitchFamily="2" charset="0"/>
              </a:defRPr>
            </a:lvl1pPr>
          </a:lstStyle>
          <a:p>
            <a:r>
              <a:rPr lang="sv-SE"/>
              <a:t>RUBRIK</a:t>
            </a:r>
          </a:p>
        </p:txBody>
      </p:sp>
    </p:spTree>
    <p:extLst>
      <p:ext uri="{BB962C8B-B14F-4D97-AF65-F5344CB8AC3E}">
        <p14:creationId xmlns:p14="http://schemas.microsoft.com/office/powerpoint/2010/main" val="189446520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Rubrik och innehåll med vä-banner (vit)">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D6502D35-8BF7-3E8F-4800-4D97EE5DC8E5}"/>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467292" y="365125"/>
            <a:ext cx="9886507"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467292" y="1825625"/>
            <a:ext cx="9886507"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467292" y="6356350"/>
            <a:ext cx="2114108" cy="365125"/>
          </a:xfrm>
        </p:spPr>
        <p:txBody>
          <a:bodyPr/>
          <a:lstStyle/>
          <a:p>
            <a:fld id="{D28DE276-2707-46CB-8436-26B9680DEE2D}"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grpSp>
        <p:nvGrpSpPr>
          <p:cNvPr id="9" name="Grupp 8">
            <a:extLst>
              <a:ext uri="{FF2B5EF4-FFF2-40B4-BE49-F238E27FC236}">
                <a16:creationId xmlns:a16="http://schemas.microsoft.com/office/drawing/2014/main" id="{585C0B80-887E-9375-50E4-A9F3C5FB4BFB}"/>
              </a:ext>
            </a:extLst>
          </p:cNvPr>
          <p:cNvGrpSpPr/>
          <p:nvPr userDrawn="1"/>
        </p:nvGrpSpPr>
        <p:grpSpPr>
          <a:xfrm>
            <a:off x="0" y="0"/>
            <a:ext cx="1207669" cy="6858000"/>
            <a:chOff x="10984331" y="0"/>
            <a:chExt cx="1207669" cy="6858000"/>
          </a:xfrm>
        </p:grpSpPr>
        <p:sp>
          <p:nvSpPr>
            <p:cNvPr id="10" name="Rektangel 9">
              <a:extLst>
                <a:ext uri="{FF2B5EF4-FFF2-40B4-BE49-F238E27FC236}">
                  <a16:creationId xmlns:a16="http://schemas.microsoft.com/office/drawing/2014/main" id="{D1619B3A-9CAC-31BE-C02C-52A69135AA3B}"/>
                </a:ext>
              </a:extLst>
            </p:cNvPr>
            <p:cNvSpPr/>
            <p:nvPr/>
          </p:nvSpPr>
          <p:spPr>
            <a:xfrm>
              <a:off x="1098433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objekt 10">
              <a:extLst>
                <a:ext uri="{FF2B5EF4-FFF2-40B4-BE49-F238E27FC236}">
                  <a16:creationId xmlns:a16="http://schemas.microsoft.com/office/drawing/2014/main" id="{E1AFDE77-7508-97A3-1045-8ED82E7A8C1F}"/>
                </a:ext>
              </a:extLst>
            </p:cNvPr>
            <p:cNvPicPr>
              <a:picLocks noChangeAspect="1"/>
            </p:cNvPicPr>
            <p:nvPr/>
          </p:nvPicPr>
          <p:blipFill rotWithShape="1">
            <a:blip r:embed="rId3">
              <a:duotone>
                <a:prstClr val="black"/>
                <a:schemeClr val="accent2">
                  <a:tint val="45000"/>
                  <a:satMod val="400000"/>
                </a:schemeClr>
              </a:duotone>
              <a:alphaModFix amt="20000"/>
              <a:extLst>
                <a:ext uri="{28A0092B-C50C-407E-A947-70E740481C1C}">
                  <a14:useLocalDpi xmlns:a14="http://schemas.microsoft.com/office/drawing/2010/main"/>
                </a:ext>
              </a:extLst>
            </a:blip>
            <a:srcRect l="7304" t="-480" r="85377"/>
            <a:stretch/>
          </p:blipFill>
          <p:spPr>
            <a:xfrm>
              <a:off x="10984331" y="1023581"/>
              <a:ext cx="1207669" cy="5737443"/>
            </a:xfrm>
            <a:prstGeom prst="rect">
              <a:avLst/>
            </a:prstGeom>
            <a:noFill/>
          </p:spPr>
        </p:pic>
      </p:grpSp>
    </p:spTree>
    <p:extLst>
      <p:ext uri="{BB962C8B-B14F-4D97-AF65-F5344CB8AC3E}">
        <p14:creationId xmlns:p14="http://schemas.microsoft.com/office/powerpoint/2010/main" val="122540245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Rubrik, bild, utrymme">
    <p:spTree>
      <p:nvGrpSpPr>
        <p:cNvPr id="1" name=""/>
        <p:cNvGrpSpPr/>
        <p:nvPr/>
      </p:nvGrpSpPr>
      <p:grpSpPr>
        <a:xfrm>
          <a:off x="0" y="0"/>
          <a:ext cx="0" cy="0"/>
          <a:chOff x="0" y="0"/>
          <a:chExt cx="0" cy="0"/>
        </a:xfrm>
      </p:grpSpPr>
      <p:sp>
        <p:nvSpPr>
          <p:cNvPr id="8" name="Platshållare för bild 6">
            <a:extLst>
              <a:ext uri="{FF2B5EF4-FFF2-40B4-BE49-F238E27FC236}">
                <a16:creationId xmlns:a16="http://schemas.microsoft.com/office/drawing/2014/main" id="{023BDBCA-75E2-3746-A978-EE0CA1986F29}"/>
              </a:ext>
            </a:extLst>
          </p:cNvPr>
          <p:cNvSpPr>
            <a:spLocks noGrp="1"/>
          </p:cNvSpPr>
          <p:nvPr>
            <p:ph type="pic" sz="quarter" idx="13"/>
          </p:nvPr>
        </p:nvSpPr>
        <p:spPr>
          <a:xfrm>
            <a:off x="6364287" y="1484852"/>
            <a:ext cx="5240321" cy="4785773"/>
          </a:xfrm>
        </p:spPr>
        <p:txBody>
          <a:bodyPr/>
          <a:lstStyle/>
          <a:p>
            <a:r>
              <a:rPr lang="sv-SE"/>
              <a:t>Klicka på ikonen för att lägga till en bild</a:t>
            </a:r>
          </a:p>
        </p:txBody>
      </p:sp>
      <p:sp>
        <p:nvSpPr>
          <p:cNvPr id="10" name="Rubrik 9">
            <a:extLst>
              <a:ext uri="{FF2B5EF4-FFF2-40B4-BE49-F238E27FC236}">
                <a16:creationId xmlns:a16="http://schemas.microsoft.com/office/drawing/2014/main" id="{1193F1C6-A921-2D4E-A1E7-E9687FB455F9}"/>
              </a:ext>
            </a:extLst>
          </p:cNvPr>
          <p:cNvSpPr>
            <a:spLocks noGrp="1"/>
          </p:cNvSpPr>
          <p:nvPr>
            <p:ph type="title" hasCustomPrompt="1"/>
          </p:nvPr>
        </p:nvSpPr>
        <p:spPr>
          <a:xfrm>
            <a:off x="587391" y="350520"/>
            <a:ext cx="11017234" cy="964800"/>
          </a:xfrm>
        </p:spPr>
        <p:txBody>
          <a:bodyPr anchor="ctr" anchorCtr="0">
            <a:noAutofit/>
          </a:bodyPr>
          <a:lstStyle>
            <a:lvl1pPr algn="ctr">
              <a:defRPr sz="3600" b="1" i="1" spc="0">
                <a:latin typeface="Memphis" pitchFamily="2" charset="0"/>
              </a:defRPr>
            </a:lvl1pPr>
          </a:lstStyle>
          <a:p>
            <a:r>
              <a:rPr lang="sv-SE"/>
              <a:t>RUBRIK</a:t>
            </a:r>
          </a:p>
        </p:txBody>
      </p:sp>
    </p:spTree>
    <p:extLst>
      <p:ext uri="{BB962C8B-B14F-4D97-AF65-F5344CB8AC3E}">
        <p14:creationId xmlns:p14="http://schemas.microsoft.com/office/powerpoint/2010/main" val="330073656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ubrik, text, bild">
    <p:spTree>
      <p:nvGrpSpPr>
        <p:cNvPr id="1" name=""/>
        <p:cNvGrpSpPr/>
        <p:nvPr/>
      </p:nvGrpSpPr>
      <p:grpSpPr>
        <a:xfrm>
          <a:off x="0" y="0"/>
          <a:ext cx="0" cy="0"/>
          <a:chOff x="0" y="0"/>
          <a:chExt cx="0" cy="0"/>
        </a:xfrm>
      </p:grpSpPr>
      <p:sp>
        <p:nvSpPr>
          <p:cNvPr id="8" name="Platshållare för bild 6">
            <a:extLst>
              <a:ext uri="{FF2B5EF4-FFF2-40B4-BE49-F238E27FC236}">
                <a16:creationId xmlns:a16="http://schemas.microsoft.com/office/drawing/2014/main" id="{023BDBCA-75E2-3746-A978-EE0CA1986F29}"/>
              </a:ext>
            </a:extLst>
          </p:cNvPr>
          <p:cNvSpPr>
            <a:spLocks noGrp="1"/>
          </p:cNvSpPr>
          <p:nvPr>
            <p:ph type="pic" sz="quarter" idx="13"/>
          </p:nvPr>
        </p:nvSpPr>
        <p:spPr>
          <a:xfrm>
            <a:off x="6364287" y="587375"/>
            <a:ext cx="5240321" cy="5683250"/>
          </a:xfrm>
        </p:spPr>
        <p:txBody>
          <a:bodyPr/>
          <a:lstStyle/>
          <a:p>
            <a:r>
              <a:rPr lang="sv-SE"/>
              <a:t>Klicka på ikonen för att lägga till en bild</a:t>
            </a:r>
          </a:p>
        </p:txBody>
      </p:sp>
      <p:sp>
        <p:nvSpPr>
          <p:cNvPr id="10" name="Rubrik 9">
            <a:extLst>
              <a:ext uri="{FF2B5EF4-FFF2-40B4-BE49-F238E27FC236}">
                <a16:creationId xmlns:a16="http://schemas.microsoft.com/office/drawing/2014/main" id="{1193F1C6-A921-2D4E-A1E7-E9687FB455F9}"/>
              </a:ext>
            </a:extLst>
          </p:cNvPr>
          <p:cNvSpPr>
            <a:spLocks noGrp="1"/>
          </p:cNvSpPr>
          <p:nvPr>
            <p:ph type="title" hasCustomPrompt="1"/>
          </p:nvPr>
        </p:nvSpPr>
        <p:spPr>
          <a:xfrm>
            <a:off x="587391" y="587375"/>
            <a:ext cx="5255470" cy="964800"/>
          </a:xfrm>
        </p:spPr>
        <p:txBody>
          <a:bodyPr anchor="t" anchorCtr="0">
            <a:noAutofit/>
          </a:bodyPr>
          <a:lstStyle>
            <a:lvl1pPr algn="l">
              <a:defRPr sz="3600" b="1" i="1" spc="0">
                <a:latin typeface="Memphis" pitchFamily="2" charset="0"/>
              </a:defRPr>
            </a:lvl1pPr>
          </a:lstStyle>
          <a:p>
            <a:r>
              <a:rPr lang="sv-SE"/>
              <a:t>RUBRIK</a:t>
            </a:r>
          </a:p>
        </p:txBody>
      </p:sp>
      <p:sp>
        <p:nvSpPr>
          <p:cNvPr id="13" name="Platshållare för text 12">
            <a:extLst>
              <a:ext uri="{FF2B5EF4-FFF2-40B4-BE49-F238E27FC236}">
                <a16:creationId xmlns:a16="http://schemas.microsoft.com/office/drawing/2014/main" id="{08C2EB03-4B9D-B745-BC1C-BF0C7ADF4AAE}"/>
              </a:ext>
            </a:extLst>
          </p:cNvPr>
          <p:cNvSpPr>
            <a:spLocks noGrp="1"/>
          </p:cNvSpPr>
          <p:nvPr>
            <p:ph type="body" sz="quarter" idx="14" hasCustomPrompt="1"/>
          </p:nvPr>
        </p:nvSpPr>
        <p:spPr>
          <a:xfrm>
            <a:off x="587375" y="1829436"/>
            <a:ext cx="5255930" cy="4441190"/>
          </a:xfrm>
        </p:spPr>
        <p:txBody>
          <a:bodyPr>
            <a:noAutofit/>
          </a:bodyPr>
          <a:lstStyle>
            <a:lvl1pPr marL="0" indent="0" algn="l">
              <a:buNone/>
              <a:defRPr b="0" i="0">
                <a:latin typeface="Memphis Light" pitchFamily="2" charset="0"/>
              </a:defRPr>
            </a:lvl1pPr>
          </a:lstStyle>
          <a:p>
            <a:r>
              <a:rPr lang="sv-SE"/>
              <a:t>Brödtext</a:t>
            </a:r>
          </a:p>
        </p:txBody>
      </p:sp>
    </p:spTree>
    <p:extLst>
      <p:ext uri="{BB962C8B-B14F-4D97-AF65-F5344CB8AC3E}">
        <p14:creationId xmlns:p14="http://schemas.microsoft.com/office/powerpoint/2010/main" val="8995649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Rubrik, punktlista, bild">
    <p:spTree>
      <p:nvGrpSpPr>
        <p:cNvPr id="1" name=""/>
        <p:cNvGrpSpPr/>
        <p:nvPr/>
      </p:nvGrpSpPr>
      <p:grpSpPr>
        <a:xfrm>
          <a:off x="0" y="0"/>
          <a:ext cx="0" cy="0"/>
          <a:chOff x="0" y="0"/>
          <a:chExt cx="0" cy="0"/>
        </a:xfrm>
      </p:grpSpPr>
      <p:sp>
        <p:nvSpPr>
          <p:cNvPr id="8" name="Platshållare för bild 6">
            <a:extLst>
              <a:ext uri="{FF2B5EF4-FFF2-40B4-BE49-F238E27FC236}">
                <a16:creationId xmlns:a16="http://schemas.microsoft.com/office/drawing/2014/main" id="{023BDBCA-75E2-3746-A978-EE0CA1986F29}"/>
              </a:ext>
            </a:extLst>
          </p:cNvPr>
          <p:cNvSpPr>
            <a:spLocks noGrp="1"/>
          </p:cNvSpPr>
          <p:nvPr>
            <p:ph type="pic" sz="quarter" idx="13"/>
          </p:nvPr>
        </p:nvSpPr>
        <p:spPr>
          <a:xfrm>
            <a:off x="6364288" y="587375"/>
            <a:ext cx="5240338" cy="5683250"/>
          </a:xfrm>
        </p:spPr>
        <p:txBody>
          <a:bodyPr/>
          <a:lstStyle/>
          <a:p>
            <a:r>
              <a:rPr lang="sv-SE"/>
              <a:t>Klicka på ikonen för att lägga till en bild</a:t>
            </a:r>
          </a:p>
        </p:txBody>
      </p:sp>
      <p:sp>
        <p:nvSpPr>
          <p:cNvPr id="10" name="Rubrik 9">
            <a:extLst>
              <a:ext uri="{FF2B5EF4-FFF2-40B4-BE49-F238E27FC236}">
                <a16:creationId xmlns:a16="http://schemas.microsoft.com/office/drawing/2014/main" id="{1193F1C6-A921-2D4E-A1E7-E9687FB455F9}"/>
              </a:ext>
            </a:extLst>
          </p:cNvPr>
          <p:cNvSpPr>
            <a:spLocks noGrp="1"/>
          </p:cNvSpPr>
          <p:nvPr>
            <p:ph type="title" hasCustomPrompt="1"/>
          </p:nvPr>
        </p:nvSpPr>
        <p:spPr>
          <a:xfrm>
            <a:off x="587391" y="587375"/>
            <a:ext cx="5255470" cy="964800"/>
          </a:xfrm>
        </p:spPr>
        <p:txBody>
          <a:bodyPr anchor="t" anchorCtr="0">
            <a:noAutofit/>
          </a:bodyPr>
          <a:lstStyle>
            <a:lvl1pPr algn="l">
              <a:defRPr sz="3600" b="1" i="1" spc="0">
                <a:latin typeface="Memphis" pitchFamily="2" charset="0"/>
              </a:defRPr>
            </a:lvl1pPr>
          </a:lstStyle>
          <a:p>
            <a:r>
              <a:rPr lang="sv-SE"/>
              <a:t>RUBRIK</a:t>
            </a:r>
          </a:p>
        </p:txBody>
      </p:sp>
      <p:sp>
        <p:nvSpPr>
          <p:cNvPr id="13" name="Platshållare för text 12">
            <a:extLst>
              <a:ext uri="{FF2B5EF4-FFF2-40B4-BE49-F238E27FC236}">
                <a16:creationId xmlns:a16="http://schemas.microsoft.com/office/drawing/2014/main" id="{08C2EB03-4B9D-B745-BC1C-BF0C7ADF4AAE}"/>
              </a:ext>
            </a:extLst>
          </p:cNvPr>
          <p:cNvSpPr>
            <a:spLocks noGrp="1"/>
          </p:cNvSpPr>
          <p:nvPr>
            <p:ph type="body" sz="quarter" idx="14" hasCustomPrompt="1"/>
          </p:nvPr>
        </p:nvSpPr>
        <p:spPr>
          <a:xfrm>
            <a:off x="587375" y="1829436"/>
            <a:ext cx="5255930" cy="4441190"/>
          </a:xfrm>
        </p:spPr>
        <p:txBody>
          <a:bodyPr>
            <a:noAutofit/>
          </a:bodyPr>
          <a:lstStyle>
            <a:lvl1pPr marL="230400" indent="-230400" algn="l">
              <a:lnSpc>
                <a:spcPct val="80000"/>
              </a:lnSpc>
              <a:spcBef>
                <a:spcPts val="1000"/>
              </a:spcBef>
              <a:buFont typeface="Arial" panose="020B0604020202020204" pitchFamily="34" charset="0"/>
              <a:buChar char="•"/>
              <a:defRPr sz="2400" b="0" i="0">
                <a:latin typeface="Memphis Light" pitchFamily="2" charset="0"/>
              </a:defRPr>
            </a:lvl1pPr>
          </a:lstStyle>
          <a:p>
            <a:r>
              <a:rPr lang="sv-SE"/>
              <a:t>Punktlista</a:t>
            </a:r>
          </a:p>
        </p:txBody>
      </p:sp>
    </p:spTree>
    <p:extLst>
      <p:ext uri="{BB962C8B-B14F-4D97-AF65-F5344CB8AC3E}">
        <p14:creationId xmlns:p14="http://schemas.microsoft.com/office/powerpoint/2010/main" val="204058255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itat + bild">
    <p:spTree>
      <p:nvGrpSpPr>
        <p:cNvPr id="1" name=""/>
        <p:cNvGrpSpPr/>
        <p:nvPr/>
      </p:nvGrpSpPr>
      <p:grpSpPr>
        <a:xfrm>
          <a:off x="0" y="0"/>
          <a:ext cx="0" cy="0"/>
          <a:chOff x="0" y="0"/>
          <a:chExt cx="0" cy="0"/>
        </a:xfrm>
      </p:grpSpPr>
      <p:sp>
        <p:nvSpPr>
          <p:cNvPr id="8" name="Platshållare för bild 6">
            <a:extLst>
              <a:ext uri="{FF2B5EF4-FFF2-40B4-BE49-F238E27FC236}">
                <a16:creationId xmlns:a16="http://schemas.microsoft.com/office/drawing/2014/main" id="{023BDBCA-75E2-3746-A978-EE0CA1986F29}"/>
              </a:ext>
            </a:extLst>
          </p:cNvPr>
          <p:cNvSpPr>
            <a:spLocks noGrp="1"/>
          </p:cNvSpPr>
          <p:nvPr>
            <p:ph type="pic" sz="quarter" idx="13"/>
          </p:nvPr>
        </p:nvSpPr>
        <p:spPr>
          <a:xfrm>
            <a:off x="6364288" y="587375"/>
            <a:ext cx="5240338" cy="5683250"/>
          </a:xfrm>
        </p:spPr>
        <p:txBody>
          <a:bodyPr/>
          <a:lstStyle/>
          <a:p>
            <a:r>
              <a:rPr lang="sv-SE"/>
              <a:t>Klicka på ikonen för att lägga till en bild</a:t>
            </a:r>
          </a:p>
        </p:txBody>
      </p:sp>
      <p:sp>
        <p:nvSpPr>
          <p:cNvPr id="13" name="Platshållare för text 12">
            <a:extLst>
              <a:ext uri="{FF2B5EF4-FFF2-40B4-BE49-F238E27FC236}">
                <a16:creationId xmlns:a16="http://schemas.microsoft.com/office/drawing/2014/main" id="{08C2EB03-4B9D-B745-BC1C-BF0C7ADF4AAE}"/>
              </a:ext>
            </a:extLst>
          </p:cNvPr>
          <p:cNvSpPr>
            <a:spLocks noGrp="1"/>
          </p:cNvSpPr>
          <p:nvPr>
            <p:ph type="body" sz="quarter" idx="14" hasCustomPrompt="1"/>
          </p:nvPr>
        </p:nvSpPr>
        <p:spPr>
          <a:xfrm>
            <a:off x="587375" y="587374"/>
            <a:ext cx="5255930" cy="5683251"/>
          </a:xfrm>
        </p:spPr>
        <p:txBody>
          <a:bodyPr anchor="ctr" anchorCtr="0">
            <a:noAutofit/>
          </a:bodyPr>
          <a:lstStyle>
            <a:lvl1pPr marL="0" indent="0" algn="ctr">
              <a:lnSpc>
                <a:spcPct val="80000"/>
              </a:lnSpc>
              <a:spcBef>
                <a:spcPts val="1000"/>
              </a:spcBef>
              <a:buFont typeface="Arial" panose="020B0604020202020204" pitchFamily="34" charset="0"/>
              <a:buNone/>
              <a:defRPr sz="2400" b="1" i="1">
                <a:latin typeface="Memphis" pitchFamily="2" charset="0"/>
              </a:defRPr>
            </a:lvl1pPr>
          </a:lstStyle>
          <a:p>
            <a:r>
              <a:rPr lang="sv-SE"/>
              <a:t>Punktlista</a:t>
            </a:r>
          </a:p>
        </p:txBody>
      </p:sp>
    </p:spTree>
    <p:extLst>
      <p:ext uri="{BB962C8B-B14F-4D97-AF65-F5344CB8AC3E}">
        <p14:creationId xmlns:p14="http://schemas.microsoft.com/office/powerpoint/2010/main" val="39637303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Rubrik, punktlista, bild">
    <p:spTree>
      <p:nvGrpSpPr>
        <p:cNvPr id="1" name=""/>
        <p:cNvGrpSpPr/>
        <p:nvPr/>
      </p:nvGrpSpPr>
      <p:grpSpPr>
        <a:xfrm>
          <a:off x="0" y="0"/>
          <a:ext cx="0" cy="0"/>
          <a:chOff x="0" y="0"/>
          <a:chExt cx="0" cy="0"/>
        </a:xfrm>
      </p:grpSpPr>
      <p:sp>
        <p:nvSpPr>
          <p:cNvPr id="13" name="Platshållare för text 12">
            <a:extLst>
              <a:ext uri="{FF2B5EF4-FFF2-40B4-BE49-F238E27FC236}">
                <a16:creationId xmlns:a16="http://schemas.microsoft.com/office/drawing/2014/main" id="{08C2EB03-4B9D-B745-BC1C-BF0C7ADF4AAE}"/>
              </a:ext>
            </a:extLst>
          </p:cNvPr>
          <p:cNvSpPr>
            <a:spLocks noGrp="1"/>
          </p:cNvSpPr>
          <p:nvPr>
            <p:ph type="body" sz="quarter" idx="14" hasCustomPrompt="1"/>
          </p:nvPr>
        </p:nvSpPr>
        <p:spPr>
          <a:xfrm>
            <a:off x="3341687" y="1592580"/>
            <a:ext cx="5508625" cy="4678045"/>
          </a:xfrm>
        </p:spPr>
        <p:txBody>
          <a:bodyPr>
            <a:noAutofit/>
          </a:bodyPr>
          <a:lstStyle>
            <a:lvl1pPr marL="230400" indent="-230400" algn="l">
              <a:lnSpc>
                <a:spcPct val="80000"/>
              </a:lnSpc>
              <a:spcBef>
                <a:spcPts val="1000"/>
              </a:spcBef>
              <a:buFont typeface="Arial" panose="020B0604020202020204" pitchFamily="34" charset="0"/>
              <a:buChar char="•"/>
              <a:defRPr sz="2400" b="0" i="0">
                <a:latin typeface="Memphis Light" pitchFamily="2" charset="0"/>
              </a:defRPr>
            </a:lvl1pPr>
          </a:lstStyle>
          <a:p>
            <a:r>
              <a:rPr lang="sv-SE"/>
              <a:t>Punktlista</a:t>
            </a:r>
          </a:p>
        </p:txBody>
      </p:sp>
      <p:sp>
        <p:nvSpPr>
          <p:cNvPr id="5" name="Rubrik 9">
            <a:extLst>
              <a:ext uri="{FF2B5EF4-FFF2-40B4-BE49-F238E27FC236}">
                <a16:creationId xmlns:a16="http://schemas.microsoft.com/office/drawing/2014/main" id="{875AFA15-E1C8-C441-B270-286D555A23E8}"/>
              </a:ext>
            </a:extLst>
          </p:cNvPr>
          <p:cNvSpPr>
            <a:spLocks noGrp="1"/>
          </p:cNvSpPr>
          <p:nvPr>
            <p:ph type="title" hasCustomPrompt="1"/>
          </p:nvPr>
        </p:nvSpPr>
        <p:spPr>
          <a:xfrm>
            <a:off x="587391" y="350520"/>
            <a:ext cx="11017218" cy="964800"/>
          </a:xfrm>
        </p:spPr>
        <p:txBody>
          <a:bodyPr anchor="ctr" anchorCtr="0">
            <a:noAutofit/>
          </a:bodyPr>
          <a:lstStyle>
            <a:lvl1pPr algn="ctr">
              <a:defRPr sz="3600" b="1" i="1" spc="0">
                <a:latin typeface="Memphis" pitchFamily="2" charset="0"/>
              </a:defRPr>
            </a:lvl1pPr>
          </a:lstStyle>
          <a:p>
            <a:r>
              <a:rPr lang="sv-SE"/>
              <a:t>RUBRIK</a:t>
            </a:r>
          </a:p>
        </p:txBody>
      </p:sp>
    </p:spTree>
    <p:extLst>
      <p:ext uri="{BB962C8B-B14F-4D97-AF65-F5344CB8AC3E}">
        <p14:creationId xmlns:p14="http://schemas.microsoft.com/office/powerpoint/2010/main" val="374903579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Rubrik, text 2 spalter">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1193F1C6-A921-2D4E-A1E7-E9687FB455F9}"/>
              </a:ext>
            </a:extLst>
          </p:cNvPr>
          <p:cNvSpPr>
            <a:spLocks noGrp="1"/>
          </p:cNvSpPr>
          <p:nvPr>
            <p:ph type="title" hasCustomPrompt="1"/>
          </p:nvPr>
        </p:nvSpPr>
        <p:spPr>
          <a:xfrm>
            <a:off x="587391" y="350520"/>
            <a:ext cx="11017218" cy="964800"/>
          </a:xfrm>
        </p:spPr>
        <p:txBody>
          <a:bodyPr anchor="ctr" anchorCtr="0">
            <a:noAutofit/>
          </a:bodyPr>
          <a:lstStyle>
            <a:lvl1pPr algn="l">
              <a:defRPr sz="3600" b="1" i="1" spc="0">
                <a:latin typeface="Memphis" pitchFamily="2" charset="0"/>
              </a:defRPr>
            </a:lvl1pPr>
          </a:lstStyle>
          <a:p>
            <a:r>
              <a:rPr lang="sv-SE"/>
              <a:t>RUBRIK</a:t>
            </a:r>
          </a:p>
        </p:txBody>
      </p:sp>
      <p:sp>
        <p:nvSpPr>
          <p:cNvPr id="6" name="Platshållare för text 12">
            <a:extLst>
              <a:ext uri="{FF2B5EF4-FFF2-40B4-BE49-F238E27FC236}">
                <a16:creationId xmlns:a16="http://schemas.microsoft.com/office/drawing/2014/main" id="{81FB9F68-9565-F14E-B85E-C2F772AAD494}"/>
              </a:ext>
            </a:extLst>
          </p:cNvPr>
          <p:cNvSpPr>
            <a:spLocks noGrp="1"/>
          </p:cNvSpPr>
          <p:nvPr>
            <p:ph type="body" sz="quarter" idx="14" hasCustomPrompt="1"/>
          </p:nvPr>
        </p:nvSpPr>
        <p:spPr>
          <a:xfrm>
            <a:off x="587375" y="1592580"/>
            <a:ext cx="11017218" cy="4884419"/>
          </a:xfrm>
        </p:spPr>
        <p:txBody>
          <a:bodyPr numCol="2" spcCol="36000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b="0" i="0">
                <a:latin typeface="Memphis Light" pitchFamily="2" charset="0"/>
              </a:defRPr>
            </a:lvl1pPr>
          </a:lstStyle>
          <a:p>
            <a:r>
              <a:rPr lang="sv-SE"/>
              <a:t>Brödtext i två spalter</a:t>
            </a:r>
          </a:p>
        </p:txBody>
      </p:sp>
    </p:spTree>
    <p:extLst>
      <p:ext uri="{BB962C8B-B14F-4D97-AF65-F5344CB8AC3E}">
        <p14:creationId xmlns:p14="http://schemas.microsoft.com/office/powerpoint/2010/main" val="303105686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helsidesbi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42929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ldkollage - 6 bilder">
    <p:spTree>
      <p:nvGrpSpPr>
        <p:cNvPr id="1" name=""/>
        <p:cNvGrpSpPr/>
        <p:nvPr/>
      </p:nvGrpSpPr>
      <p:grpSpPr>
        <a:xfrm>
          <a:off x="0" y="0"/>
          <a:ext cx="0" cy="0"/>
          <a:chOff x="0" y="0"/>
          <a:chExt cx="0" cy="0"/>
        </a:xfrm>
      </p:grpSpPr>
      <p:sp>
        <p:nvSpPr>
          <p:cNvPr id="7" name="Platshållare för bild 5">
            <a:extLst>
              <a:ext uri="{FF2B5EF4-FFF2-40B4-BE49-F238E27FC236}">
                <a16:creationId xmlns:a16="http://schemas.microsoft.com/office/drawing/2014/main" id="{9E5A1A0B-6F5F-254A-8F31-B4F14CC871AE}"/>
              </a:ext>
            </a:extLst>
          </p:cNvPr>
          <p:cNvSpPr>
            <a:spLocks noGrp="1"/>
          </p:cNvSpPr>
          <p:nvPr>
            <p:ph type="pic" sz="quarter" idx="16"/>
          </p:nvPr>
        </p:nvSpPr>
        <p:spPr>
          <a:xfrm>
            <a:off x="8076625" y="368300"/>
            <a:ext cx="3528000" cy="295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6" name="Platshållare för bild 5">
            <a:extLst>
              <a:ext uri="{FF2B5EF4-FFF2-40B4-BE49-F238E27FC236}">
                <a16:creationId xmlns:a16="http://schemas.microsoft.com/office/drawing/2014/main" id="{C81AAD22-2B40-2A4E-AD47-68A7FD3974FA}"/>
              </a:ext>
            </a:extLst>
          </p:cNvPr>
          <p:cNvSpPr>
            <a:spLocks noGrp="1"/>
          </p:cNvSpPr>
          <p:nvPr>
            <p:ph type="pic" sz="quarter" idx="15"/>
          </p:nvPr>
        </p:nvSpPr>
        <p:spPr>
          <a:xfrm>
            <a:off x="4332000" y="368300"/>
            <a:ext cx="3528000" cy="61214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3" name="Platshållare för bild 5">
            <a:extLst>
              <a:ext uri="{FF2B5EF4-FFF2-40B4-BE49-F238E27FC236}">
                <a16:creationId xmlns:a16="http://schemas.microsoft.com/office/drawing/2014/main" id="{6470CE95-14C6-714B-A971-02D9C687A40F}"/>
              </a:ext>
            </a:extLst>
          </p:cNvPr>
          <p:cNvSpPr>
            <a:spLocks noGrp="1"/>
          </p:cNvSpPr>
          <p:nvPr>
            <p:ph type="pic" sz="quarter" idx="12"/>
          </p:nvPr>
        </p:nvSpPr>
        <p:spPr>
          <a:xfrm>
            <a:off x="587374" y="368298"/>
            <a:ext cx="3528000" cy="187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4" name="Platshållare för bild 5">
            <a:extLst>
              <a:ext uri="{FF2B5EF4-FFF2-40B4-BE49-F238E27FC236}">
                <a16:creationId xmlns:a16="http://schemas.microsoft.com/office/drawing/2014/main" id="{479DE70B-D3F9-C341-A381-868026F48C32}"/>
              </a:ext>
            </a:extLst>
          </p:cNvPr>
          <p:cNvSpPr>
            <a:spLocks noGrp="1"/>
          </p:cNvSpPr>
          <p:nvPr>
            <p:ph type="pic" sz="quarter" idx="13"/>
          </p:nvPr>
        </p:nvSpPr>
        <p:spPr>
          <a:xfrm>
            <a:off x="587374" y="2493000"/>
            <a:ext cx="3528000" cy="187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5" name="Platshållare för bild 5">
            <a:extLst>
              <a:ext uri="{FF2B5EF4-FFF2-40B4-BE49-F238E27FC236}">
                <a16:creationId xmlns:a16="http://schemas.microsoft.com/office/drawing/2014/main" id="{ECEFD201-26C8-8C42-AAD8-F7991E959FDF}"/>
              </a:ext>
            </a:extLst>
          </p:cNvPr>
          <p:cNvSpPr>
            <a:spLocks noGrp="1"/>
          </p:cNvSpPr>
          <p:nvPr>
            <p:ph type="pic" sz="quarter" idx="14"/>
          </p:nvPr>
        </p:nvSpPr>
        <p:spPr>
          <a:xfrm>
            <a:off x="587373" y="4617700"/>
            <a:ext cx="3528000" cy="187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8" name="Platshållare för bild 5">
            <a:extLst>
              <a:ext uri="{FF2B5EF4-FFF2-40B4-BE49-F238E27FC236}">
                <a16:creationId xmlns:a16="http://schemas.microsoft.com/office/drawing/2014/main" id="{6316ECF0-2DD2-A242-8945-1BC475775BB7}"/>
              </a:ext>
            </a:extLst>
          </p:cNvPr>
          <p:cNvSpPr>
            <a:spLocks noGrp="1"/>
          </p:cNvSpPr>
          <p:nvPr>
            <p:ph type="pic" sz="quarter" idx="17"/>
          </p:nvPr>
        </p:nvSpPr>
        <p:spPr>
          <a:xfrm>
            <a:off x="8076624" y="3537700"/>
            <a:ext cx="3528000" cy="295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Tree>
    <p:extLst>
      <p:ext uri="{BB962C8B-B14F-4D97-AF65-F5344CB8AC3E}">
        <p14:creationId xmlns:p14="http://schemas.microsoft.com/office/powerpoint/2010/main" val="260354264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ildkollage - 3 bilder">
    <p:spTree>
      <p:nvGrpSpPr>
        <p:cNvPr id="1" name=""/>
        <p:cNvGrpSpPr/>
        <p:nvPr/>
      </p:nvGrpSpPr>
      <p:grpSpPr>
        <a:xfrm>
          <a:off x="0" y="0"/>
          <a:ext cx="0" cy="0"/>
          <a:chOff x="0" y="0"/>
          <a:chExt cx="0" cy="0"/>
        </a:xfrm>
      </p:grpSpPr>
      <p:sp>
        <p:nvSpPr>
          <p:cNvPr id="7" name="Platshållare för bild 5">
            <a:extLst>
              <a:ext uri="{FF2B5EF4-FFF2-40B4-BE49-F238E27FC236}">
                <a16:creationId xmlns:a16="http://schemas.microsoft.com/office/drawing/2014/main" id="{9E5A1A0B-6F5F-254A-8F31-B4F14CC871AE}"/>
              </a:ext>
            </a:extLst>
          </p:cNvPr>
          <p:cNvSpPr>
            <a:spLocks noGrp="1"/>
          </p:cNvSpPr>
          <p:nvPr>
            <p:ph type="pic" sz="quarter" idx="16"/>
          </p:nvPr>
        </p:nvSpPr>
        <p:spPr>
          <a:xfrm>
            <a:off x="6204624" y="368300"/>
            <a:ext cx="5400000" cy="295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6" name="Platshållare för bild 5">
            <a:extLst>
              <a:ext uri="{FF2B5EF4-FFF2-40B4-BE49-F238E27FC236}">
                <a16:creationId xmlns:a16="http://schemas.microsoft.com/office/drawing/2014/main" id="{C81AAD22-2B40-2A4E-AD47-68A7FD3974FA}"/>
              </a:ext>
            </a:extLst>
          </p:cNvPr>
          <p:cNvSpPr>
            <a:spLocks noGrp="1"/>
          </p:cNvSpPr>
          <p:nvPr>
            <p:ph type="pic" sz="quarter" idx="15"/>
          </p:nvPr>
        </p:nvSpPr>
        <p:spPr>
          <a:xfrm>
            <a:off x="587376" y="368300"/>
            <a:ext cx="5400000" cy="61214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
        <p:nvSpPr>
          <p:cNvPr id="8" name="Platshållare för bild 5">
            <a:extLst>
              <a:ext uri="{FF2B5EF4-FFF2-40B4-BE49-F238E27FC236}">
                <a16:creationId xmlns:a16="http://schemas.microsoft.com/office/drawing/2014/main" id="{6316ECF0-2DD2-A242-8945-1BC475775BB7}"/>
              </a:ext>
            </a:extLst>
          </p:cNvPr>
          <p:cNvSpPr>
            <a:spLocks noGrp="1"/>
          </p:cNvSpPr>
          <p:nvPr>
            <p:ph type="pic" sz="quarter" idx="17"/>
          </p:nvPr>
        </p:nvSpPr>
        <p:spPr>
          <a:xfrm>
            <a:off x="6204623" y="3537700"/>
            <a:ext cx="5400000" cy="2952000"/>
          </a:xfrm>
          <a:prstGeom prst="rect">
            <a:avLst/>
          </a:prstGeom>
          <a:solidFill>
            <a:schemeClr val="accent1">
              <a:alpha val="20000"/>
            </a:schemeClr>
          </a:solidFill>
        </p:spPr>
        <p:txBody>
          <a:bodyPr lIns="360000" tIns="360000" rIns="360000" bIns="360000"/>
          <a:lstStyle>
            <a:lvl1pPr marL="0" indent="0">
              <a:buNone/>
              <a:defRPr>
                <a:solidFill>
                  <a:schemeClr val="tx1"/>
                </a:solidFill>
                <a:latin typeface="Arial" panose="020B0604020202020204" pitchFamily="34" charset="0"/>
                <a:cs typeface="Arial" panose="020B0604020202020204" pitchFamily="34" charset="0"/>
              </a:defRPr>
            </a:lvl1pPr>
          </a:lstStyle>
          <a:p>
            <a:endParaRPr lang="sv-SE"/>
          </a:p>
        </p:txBody>
      </p:sp>
    </p:spTree>
    <p:extLst>
      <p:ext uri="{BB962C8B-B14F-4D97-AF65-F5344CB8AC3E}">
        <p14:creationId xmlns:p14="http://schemas.microsoft.com/office/powerpoint/2010/main" val="17910529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Tom">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399F8FFB-9817-DE41-B04B-2CAF539DF604}"/>
              </a:ext>
            </a:extLst>
          </p:cNvPr>
          <p:cNvSpPr/>
          <p:nvPr userDrawn="1"/>
        </p:nvSpPr>
        <p:spPr>
          <a:xfrm>
            <a:off x="0" y="0"/>
            <a:ext cx="12192000" cy="6858000"/>
          </a:xfrm>
          <a:prstGeom prst="rect">
            <a:avLst/>
          </a:pr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1">
            <a:extLst>
              <a:ext uri="{FF2B5EF4-FFF2-40B4-BE49-F238E27FC236}">
                <a16:creationId xmlns:a16="http://schemas.microsoft.com/office/drawing/2014/main" id="{3E34BE32-8C93-CA4A-A87B-8D300B02B063}"/>
              </a:ext>
            </a:extLst>
          </p:cNvPr>
          <p:cNvSpPr>
            <a:spLocks noGrp="1"/>
          </p:cNvSpPr>
          <p:nvPr>
            <p:ph type="title" hasCustomPrompt="1"/>
          </p:nvPr>
        </p:nvSpPr>
        <p:spPr>
          <a:xfrm>
            <a:off x="849587" y="2099555"/>
            <a:ext cx="10515600" cy="1325563"/>
          </a:xfrm>
        </p:spPr>
        <p:txBody>
          <a:bodyPr anchor="ctr" anchorCtr="0">
            <a:noAutofit/>
          </a:bodyPr>
          <a:lstStyle>
            <a:lvl1pPr algn="ctr">
              <a:defRPr sz="5400" b="1" i="1">
                <a:solidFill>
                  <a:schemeClr val="bg1"/>
                </a:solidFill>
                <a:latin typeface="Memphis Medium" pitchFamily="2" charset="0"/>
              </a:defRPr>
            </a:lvl1pPr>
          </a:lstStyle>
          <a:p>
            <a:r>
              <a:rPr lang="sv-SE"/>
              <a:t>PRESENTATION</a:t>
            </a:r>
          </a:p>
        </p:txBody>
      </p:sp>
    </p:spTree>
    <p:extLst>
      <p:ext uri="{BB962C8B-B14F-4D97-AF65-F5344CB8AC3E}">
        <p14:creationId xmlns:p14="http://schemas.microsoft.com/office/powerpoint/2010/main" val="370729288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Rubrik och innehåll med vä-banner (blå)">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E2A890E7-C420-8CB9-5D31-9487E129F8EA}"/>
              </a:ext>
              <a:ext uri="{C183D7F6-B498-43B3-948B-1728B52AA6E4}">
                <adec:decorative xmlns:adec="http://schemas.microsoft.com/office/drawing/2017/decorative" val="1"/>
              </a:ext>
            </a:extLst>
          </p:cNvPr>
          <p:cNvPicPr>
            <a:picLocks noChangeAspect="1"/>
          </p:cNvPicPr>
          <p:nvPr userDrawn="1"/>
        </p:nvPicPr>
        <p:blipFill>
          <a:blip r:embed="rId2">
            <a:alphaModFix amt="6000"/>
            <a:extLst>
              <a:ext uri="{28A0092B-C50C-407E-A947-70E740481C1C}">
                <a14:useLocalDpi xmlns:a14="http://schemas.microsoft.com/office/drawing/2010/main"/>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467292" y="365125"/>
            <a:ext cx="9886507"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467292" y="1825625"/>
            <a:ext cx="9886507"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467292" y="6356350"/>
            <a:ext cx="2114108" cy="365125"/>
          </a:xfrm>
        </p:spPr>
        <p:txBody>
          <a:bodyPr/>
          <a:lstStyle/>
          <a:p>
            <a:fld id="{B1312E3A-9630-4AD9-838C-E7A4FB241579}"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grpSp>
        <p:nvGrpSpPr>
          <p:cNvPr id="8" name="Grupp 7">
            <a:extLst>
              <a:ext uri="{FF2B5EF4-FFF2-40B4-BE49-F238E27FC236}">
                <a16:creationId xmlns:a16="http://schemas.microsoft.com/office/drawing/2014/main" id="{71A4D055-B13D-50C0-7DDE-5ED69AA6D05F}"/>
              </a:ext>
            </a:extLst>
          </p:cNvPr>
          <p:cNvGrpSpPr/>
          <p:nvPr userDrawn="1"/>
        </p:nvGrpSpPr>
        <p:grpSpPr>
          <a:xfrm>
            <a:off x="0" y="0"/>
            <a:ext cx="1207669" cy="6858000"/>
            <a:chOff x="10984331" y="0"/>
            <a:chExt cx="1207669" cy="6858000"/>
          </a:xfrm>
        </p:grpSpPr>
        <p:sp>
          <p:nvSpPr>
            <p:cNvPr id="9" name="Rektangel 8">
              <a:extLst>
                <a:ext uri="{FF2B5EF4-FFF2-40B4-BE49-F238E27FC236}">
                  <a16:creationId xmlns:a16="http://schemas.microsoft.com/office/drawing/2014/main" id="{73064D19-D5DD-F14E-A55D-C846F87A0BB0}"/>
                </a:ext>
              </a:extLst>
            </p:cNvPr>
            <p:cNvSpPr/>
            <p:nvPr/>
          </p:nvSpPr>
          <p:spPr>
            <a:xfrm>
              <a:off x="1098433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EF4F3EDB-6031-5542-7647-61F634433075}"/>
                </a:ext>
              </a:extLst>
            </p:cNvPr>
            <p:cNvPicPr>
              <a:picLocks noChangeAspect="1"/>
            </p:cNvPicPr>
            <p:nvPr/>
          </p:nvPicPr>
          <p:blipFill rotWithShape="1">
            <a:blip r:embed="rId3">
              <a:duotone>
                <a:prstClr val="black"/>
                <a:schemeClr val="accent2">
                  <a:tint val="45000"/>
                  <a:satMod val="400000"/>
                </a:schemeClr>
              </a:duotone>
              <a:alphaModFix amt="20000"/>
              <a:extLst>
                <a:ext uri="{28A0092B-C50C-407E-A947-70E740481C1C}">
                  <a14:useLocalDpi xmlns:a14="http://schemas.microsoft.com/office/drawing/2010/main"/>
                </a:ext>
              </a:extLst>
            </a:blip>
            <a:srcRect l="7304" t="-480" r="85377"/>
            <a:stretch/>
          </p:blipFill>
          <p:spPr>
            <a:xfrm>
              <a:off x="10984331" y="1023581"/>
              <a:ext cx="1207669" cy="5737443"/>
            </a:xfrm>
            <a:prstGeom prst="rect">
              <a:avLst/>
            </a:prstGeom>
            <a:noFill/>
          </p:spPr>
        </p:pic>
      </p:grpSp>
    </p:spTree>
    <p:extLst>
      <p:ext uri="{BB962C8B-B14F-4D97-AF65-F5344CB8AC3E}">
        <p14:creationId xmlns:p14="http://schemas.microsoft.com/office/powerpoint/2010/main" val="885855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Rubrik och innehåll med hö-banner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0" y="365125"/>
            <a:ext cx="985855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858555"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50E2B48F-97EC-401A-9B93-0F104BC10BF7}" type="datetime1">
              <a:rPr lang="sv-SE" smtClean="0"/>
              <a:t>2024-03-11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www.vardsamverkan.se/skaraborg/</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2086155" cy="365125"/>
          </a:xfrm>
        </p:spPr>
        <p:txBody>
          <a:bodyPr/>
          <a:lstStyle/>
          <a:p>
            <a:fld id="{359EE84F-F0AF-4D0C-8954-4D2D92E8E9D5}" type="slidenum">
              <a:rPr lang="sv-SE" smtClean="0"/>
              <a:t>‹#›</a:t>
            </a:fld>
            <a:endParaRPr lang="sv-SE"/>
          </a:p>
        </p:txBody>
      </p:sp>
      <p:grpSp>
        <p:nvGrpSpPr>
          <p:cNvPr id="8" name="Grupp 7">
            <a:extLst>
              <a:ext uri="{FF2B5EF4-FFF2-40B4-BE49-F238E27FC236}">
                <a16:creationId xmlns:a16="http://schemas.microsoft.com/office/drawing/2014/main" id="{2F5C4A8A-5F5E-B6B9-78EF-872C78829CC3}"/>
              </a:ext>
            </a:extLst>
          </p:cNvPr>
          <p:cNvGrpSpPr/>
          <p:nvPr userDrawn="1"/>
        </p:nvGrpSpPr>
        <p:grpSpPr>
          <a:xfrm>
            <a:off x="10993321" y="0"/>
            <a:ext cx="1207669" cy="6858000"/>
            <a:chOff x="10984331" y="0"/>
            <a:chExt cx="1207669" cy="6858000"/>
          </a:xfrm>
        </p:grpSpPr>
        <p:sp>
          <p:nvSpPr>
            <p:cNvPr id="9" name="Rektangel 8">
              <a:extLst>
                <a:ext uri="{FF2B5EF4-FFF2-40B4-BE49-F238E27FC236}">
                  <a16:creationId xmlns:a16="http://schemas.microsoft.com/office/drawing/2014/main" id="{F428C07C-FDCF-51C3-3239-0C61CC9BC902}"/>
                </a:ext>
              </a:extLst>
            </p:cNvPr>
            <p:cNvSpPr/>
            <p:nvPr/>
          </p:nvSpPr>
          <p:spPr>
            <a:xfrm>
              <a:off x="1098433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306EE3EE-DB05-3880-8491-B40514CABBF1}"/>
                </a:ext>
              </a:extLst>
            </p:cNvPr>
            <p:cNvPicPr>
              <a:picLocks noChangeAspect="1"/>
            </p:cNvPicPr>
            <p:nvPr/>
          </p:nvPicPr>
          <p:blipFill rotWithShape="1">
            <a:blip r:embed="rId2">
              <a:duotone>
                <a:prstClr val="black"/>
                <a:schemeClr val="accent2">
                  <a:tint val="45000"/>
                  <a:satMod val="400000"/>
                </a:schemeClr>
              </a:duotone>
              <a:alphaModFix amt="20000"/>
              <a:extLst>
                <a:ext uri="{28A0092B-C50C-407E-A947-70E740481C1C}">
                  <a14:useLocalDpi xmlns:a14="http://schemas.microsoft.com/office/drawing/2010/main"/>
                </a:ext>
              </a:extLst>
            </a:blip>
            <a:srcRect l="7304" t="-480" r="85377"/>
            <a:stretch/>
          </p:blipFill>
          <p:spPr>
            <a:xfrm>
              <a:off x="10984331" y="1023581"/>
              <a:ext cx="1207669" cy="5737443"/>
            </a:xfrm>
            <a:prstGeom prst="rect">
              <a:avLst/>
            </a:prstGeom>
            <a:noFill/>
          </p:spPr>
        </p:pic>
      </p:grpSp>
      <p:pic>
        <p:nvPicPr>
          <p:cNvPr id="11" name="Bildobjekt 10">
            <a:extLst>
              <a:ext uri="{FF2B5EF4-FFF2-40B4-BE49-F238E27FC236}">
                <a16:creationId xmlns:a16="http://schemas.microsoft.com/office/drawing/2014/main" id="{F28FE6C2-8CF5-074A-07DD-B394ECD41EA1}"/>
              </a:ext>
              <a:ext uri="{C183D7F6-B498-43B3-948B-1728B52AA6E4}">
                <adec:decorative xmlns:adec="http://schemas.microsoft.com/office/drawing/2017/decorative" val="1"/>
              </a:ext>
            </a:extLst>
          </p:cNvPr>
          <p:cNvPicPr>
            <a:picLocks noChangeAspect="1"/>
          </p:cNvPicPr>
          <p:nvPr userDrawn="1"/>
        </p:nvPicPr>
        <p:blipFill>
          <a:blip r:embed="rId3">
            <a:alphaModFix amt="5000"/>
            <a:extLst>
              <a:ext uri="{28A0092B-C50C-407E-A947-70E740481C1C}">
                <a14:useLocalDpi xmlns:a14="http://schemas.microsoft.com/office/drawing/2010/main"/>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3376057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theme" Target="../theme/theme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57.xml"/><Relationship Id="rId1"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theme" Target="../theme/theme6.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2AFF4-0346-49F3-A5CA-67903AB394AE}" type="datetime1">
              <a:rPr lang="sv-SE" smtClean="0"/>
              <a:t>2024-03-11</a:t>
            </a:fld>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www.vardsamverkan.se/skaraborg/</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132693667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2" r:id="rId4"/>
    <p:sldLayoutId id="2147483650" r:id="rId5"/>
    <p:sldLayoutId id="2147483663" r:id="rId6"/>
    <p:sldLayoutId id="2147483665" r:id="rId7"/>
    <p:sldLayoutId id="2147483666" r:id="rId8"/>
    <p:sldLayoutId id="2147483667" r:id="rId9"/>
    <p:sldLayoutId id="2147483668" r:id="rId10"/>
    <p:sldLayoutId id="2147483669" r:id="rId11"/>
    <p:sldLayoutId id="2147483671" r:id="rId12"/>
    <p:sldLayoutId id="2147483672" r:id="rId13"/>
    <p:sldLayoutId id="2147483673" r:id="rId14"/>
    <p:sldLayoutId id="2147483674" r:id="rId15"/>
    <p:sldLayoutId id="2147483675" r:id="rId16"/>
    <p:sldLayoutId id="2147483676" r:id="rId17"/>
    <p:sldLayoutId id="2147483654" r:id="rId18"/>
    <p:sldLayoutId id="2147483652" r:id="rId19"/>
    <p:sldLayoutId id="2147483653" r:id="rId20"/>
    <p:sldLayoutId id="2147483655" r:id="rId21"/>
    <p:sldLayoutId id="2147483677" r:id="rId22"/>
  </p:sldLayoutIdLst>
  <p:hf sldNum="0" hdr="0" dt="0"/>
  <p:txStyles>
    <p:titleStyle>
      <a:lvl1pPr algn="l" defTabSz="914400" rtl="0" eaLnBrk="1" latinLnBrk="0" hangingPunct="1">
        <a:lnSpc>
          <a:spcPct val="90000"/>
        </a:lnSpc>
        <a:spcBef>
          <a:spcPct val="0"/>
        </a:spcBef>
        <a:buNone/>
        <a:defRPr sz="4400" b="1" kern="1200" spc="5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B3EDD89-4D58-D88C-ECF0-2F82228BBE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1E5BB9D-1AF3-7C41-E9F1-FC8DA75864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3567639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l" defTabSz="914400" rtl="0" eaLnBrk="1" latinLnBrk="0" hangingPunct="1">
        <a:lnSpc>
          <a:spcPct val="90000"/>
        </a:lnSpc>
        <a:spcBef>
          <a:spcPct val="0"/>
        </a:spcBef>
        <a:buNone/>
        <a:defRPr sz="4400" kern="1200" cap="all"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B3EDD89-4D58-D88C-ECF0-2F82228BBE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1E5BB9D-1AF3-7C41-E9F1-FC8DA75864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563525833"/>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Lst>
  <p:txStyles>
    <p:titleStyle>
      <a:lvl1pPr algn="l" defTabSz="914400" rtl="0" eaLnBrk="1" latinLnBrk="0" hangingPunct="1">
        <a:lnSpc>
          <a:spcPct val="90000"/>
        </a:lnSpc>
        <a:spcBef>
          <a:spcPct val="0"/>
        </a:spcBef>
        <a:buNone/>
        <a:defRPr sz="4400" kern="1200" cap="all"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1221ECA-7816-418A-BB99-B4C01AA8D4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82D5DD7A-91F3-4728-AD4D-D696A832E9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95AFE948-FF0A-43CF-8EDE-4DEAC17482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tidaholm.se</a:t>
            </a:r>
          </a:p>
        </p:txBody>
      </p:sp>
    </p:spTree>
    <p:extLst>
      <p:ext uri="{BB962C8B-B14F-4D97-AF65-F5344CB8AC3E}">
        <p14:creationId xmlns:p14="http://schemas.microsoft.com/office/powerpoint/2010/main" val="2598049468"/>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Lst>
  <p:hf hdr="0"/>
  <p:txStyles>
    <p:titleStyle>
      <a:lvl1pPr algn="l" defTabSz="914400" rtl="0" eaLnBrk="1" latinLnBrk="0" hangingPunct="1">
        <a:lnSpc>
          <a:spcPct val="90000"/>
        </a:lnSpc>
        <a:spcBef>
          <a:spcPct val="0"/>
        </a:spcBef>
        <a:buNone/>
        <a:defRPr sz="44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SzPct val="120000"/>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1221ECA-7816-418A-BB99-B4C01AA8D4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82D5DD7A-91F3-4728-AD4D-D696A832E9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a:extLst>
              <a:ext uri="{FF2B5EF4-FFF2-40B4-BE49-F238E27FC236}">
                <a16:creationId xmlns:a16="http://schemas.microsoft.com/office/drawing/2014/main" id="{95AFE948-FF0A-43CF-8EDE-4DEAC17482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tidaholm.se</a:t>
            </a:r>
          </a:p>
        </p:txBody>
      </p:sp>
    </p:spTree>
    <p:extLst>
      <p:ext uri="{BB962C8B-B14F-4D97-AF65-F5344CB8AC3E}">
        <p14:creationId xmlns:p14="http://schemas.microsoft.com/office/powerpoint/2010/main" val="155869793"/>
      </p:ext>
    </p:extLst>
  </p:cSld>
  <p:clrMap bg1="lt1" tx1="dk1" bg2="lt2" tx2="dk2" accent1="accent1" accent2="accent2" accent3="accent3" accent4="accent4" accent5="accent5" accent6="accent6" hlink="hlink" folHlink="folHlink"/>
  <p:sldLayoutIdLst>
    <p:sldLayoutId id="2147483772" r:id="rId1"/>
    <p:sldLayoutId id="2147483773"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SzPct val="120000"/>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D6E9A68-CF19-9D4B-A832-D28CBC2DC4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9CEB637B-E2F1-1746-B389-6D96EF6446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textruta 6">
            <a:extLst>
              <a:ext uri="{FF2B5EF4-FFF2-40B4-BE49-F238E27FC236}">
                <a16:creationId xmlns:a16="http://schemas.microsoft.com/office/drawing/2014/main" id="{2010EAC2-1B61-6C42-9DBF-80ED622862BD}"/>
              </a:ext>
            </a:extLst>
          </p:cNvPr>
          <p:cNvSpPr txBox="1"/>
          <p:nvPr userDrawn="1"/>
        </p:nvSpPr>
        <p:spPr>
          <a:xfrm rot="16200000">
            <a:off x="10970042" y="5469940"/>
            <a:ext cx="1885632" cy="153888"/>
          </a:xfrm>
          <a:prstGeom prst="rect">
            <a:avLst/>
          </a:prstGeom>
          <a:noFill/>
        </p:spPr>
        <p:txBody>
          <a:bodyPr wrap="square" lIns="0" tIns="0" rIns="0" bIns="0" rtlCol="0">
            <a:spAutoFit/>
          </a:bodyPr>
          <a:lstStyle/>
          <a:p>
            <a:r>
              <a:rPr lang="sv-SE" sz="1000" b="0" i="1">
                <a:solidFill>
                  <a:schemeClr val="tx1"/>
                </a:solidFill>
                <a:latin typeface="Memphis Medium" pitchFamily="2" charset="0"/>
              </a:rPr>
              <a:t>CHANGE THE GAME</a:t>
            </a:r>
          </a:p>
        </p:txBody>
      </p:sp>
      <p:sp>
        <p:nvSpPr>
          <p:cNvPr id="8" name="textruta 7">
            <a:extLst>
              <a:ext uri="{FF2B5EF4-FFF2-40B4-BE49-F238E27FC236}">
                <a16:creationId xmlns:a16="http://schemas.microsoft.com/office/drawing/2014/main" id="{D16B372C-608A-A044-BB74-FE97AD8DBD8A}"/>
              </a:ext>
            </a:extLst>
          </p:cNvPr>
          <p:cNvSpPr txBox="1"/>
          <p:nvPr userDrawn="1"/>
        </p:nvSpPr>
        <p:spPr>
          <a:xfrm rot="16200000">
            <a:off x="10970042" y="1236607"/>
            <a:ext cx="1885632" cy="153888"/>
          </a:xfrm>
          <a:prstGeom prst="rect">
            <a:avLst/>
          </a:prstGeom>
          <a:noFill/>
        </p:spPr>
        <p:txBody>
          <a:bodyPr wrap="square" lIns="0" tIns="0" rIns="0" bIns="0" rtlCol="0">
            <a:spAutoFit/>
          </a:bodyPr>
          <a:lstStyle/>
          <a:p>
            <a:pPr algn="r"/>
            <a:fld id="{43C06B25-B4EB-1C43-86C4-BBAFAFB7A5E6}" type="datetime1">
              <a:rPr lang="sv-SE" sz="1000" b="0" i="1" smtClean="0">
                <a:solidFill>
                  <a:schemeClr val="tx1"/>
                </a:solidFill>
                <a:latin typeface="Memphis Medium" pitchFamily="2" charset="0"/>
              </a:rPr>
              <a:t>2024-03-11</a:t>
            </a:fld>
            <a:endParaRPr lang="sv-SE" sz="1000" b="0" i="1">
              <a:solidFill>
                <a:schemeClr val="tx1"/>
              </a:solidFill>
              <a:latin typeface="Memphis Medium" pitchFamily="2" charset="0"/>
            </a:endParaRPr>
          </a:p>
        </p:txBody>
      </p:sp>
    </p:spTree>
    <p:extLst>
      <p:ext uri="{BB962C8B-B14F-4D97-AF65-F5344CB8AC3E}">
        <p14:creationId xmlns:p14="http://schemas.microsoft.com/office/powerpoint/2010/main" val="375738784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798" r:id="rId18"/>
    <p:sldLayoutId id="2147483799" r:id="rId19"/>
    <p:sldLayoutId id="2147483800" r:id="rId20"/>
    <p:sldLayoutId id="2147483801" r:id="rId21"/>
    <p:sldLayoutId id="2147483802" r:id="rId22"/>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b="1" i="1" kern="1200">
          <a:solidFill>
            <a:schemeClr val="tx1"/>
          </a:solidFill>
          <a:latin typeface="Memphi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emphis Medium"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emphis Medium"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emphis Medium"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mphis Medium"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mphis Medium"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p15:clr>
            <a:srgbClr val="F26B43"/>
          </p15:clr>
        </p15:guide>
        <p15:guide id="2" pos="7446">
          <p15:clr>
            <a:srgbClr val="F26B43"/>
          </p15:clr>
        </p15:guide>
        <p15:guide id="3" orient="horz" pos="232">
          <p15:clr>
            <a:srgbClr val="F26B43"/>
          </p15:clr>
        </p15:guide>
        <p15:guide id="4" orient="horz" pos="4088">
          <p15:clr>
            <a:srgbClr val="F26B43"/>
          </p15:clr>
        </p15:guide>
        <p15:guide id="5" pos="7310">
          <p15:clr>
            <a:srgbClr val="F26B43"/>
          </p15:clr>
        </p15:guide>
        <p15:guide id="6" pos="3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49.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7.xml"/><Relationship Id="rId4" Type="http://schemas.openxmlformats.org/officeDocument/2006/relationships/hyperlink" Target="https://youtu.be/PXWuvjQ-RK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E6021D9-1949-5FBD-D6D7-14A7ED1FF8D1}"/>
              </a:ext>
            </a:extLst>
          </p:cNvPr>
          <p:cNvSpPr>
            <a:spLocks noGrp="1"/>
          </p:cNvSpPr>
          <p:nvPr>
            <p:ph type="title"/>
          </p:nvPr>
        </p:nvSpPr>
        <p:spPr>
          <a:xfrm>
            <a:off x="838200" y="593725"/>
            <a:ext cx="10515600" cy="1325563"/>
          </a:xfrm>
        </p:spPr>
        <p:txBody>
          <a:bodyPr/>
          <a:lstStyle/>
          <a:p>
            <a:r>
              <a:rPr lang="sv-SE"/>
              <a:t>KAA Tidaholm</a:t>
            </a:r>
            <a:br>
              <a:rPr lang="sv-SE"/>
            </a:br>
            <a:r>
              <a:rPr lang="sv-SE"/>
              <a:t>-sociala och fysiska aktiviteter</a:t>
            </a:r>
          </a:p>
        </p:txBody>
      </p:sp>
      <p:sp>
        <p:nvSpPr>
          <p:cNvPr id="3" name="Platshållare för innehåll 2">
            <a:extLst>
              <a:ext uri="{FF2B5EF4-FFF2-40B4-BE49-F238E27FC236}">
                <a16:creationId xmlns:a16="http://schemas.microsoft.com/office/drawing/2014/main" id="{CF387DEB-5E23-89D3-14EF-5CEDE3132DB1}"/>
              </a:ext>
            </a:extLst>
          </p:cNvPr>
          <p:cNvSpPr>
            <a:spLocks noGrp="1"/>
          </p:cNvSpPr>
          <p:nvPr>
            <p:ph idx="1"/>
          </p:nvPr>
        </p:nvSpPr>
        <p:spPr>
          <a:xfrm>
            <a:off x="838200" y="2005012"/>
            <a:ext cx="10515600" cy="4351338"/>
          </a:xfrm>
        </p:spPr>
        <p:txBody>
          <a:bodyPr/>
          <a:lstStyle/>
          <a:p>
            <a:pPr marL="0" indent="0">
              <a:buNone/>
            </a:pPr>
            <a:r>
              <a:rPr lang="sv-SE">
                <a:solidFill>
                  <a:schemeClr val="bg2">
                    <a:lumMod val="50000"/>
                  </a:schemeClr>
                </a:solidFill>
              </a:rPr>
              <a:t>Frida Johansen och Jenny Larsson</a:t>
            </a:r>
          </a:p>
        </p:txBody>
      </p:sp>
      <p:sp>
        <p:nvSpPr>
          <p:cNvPr id="4" name="Platshållare för sidfot 3">
            <a:extLst>
              <a:ext uri="{FF2B5EF4-FFF2-40B4-BE49-F238E27FC236}">
                <a16:creationId xmlns:a16="http://schemas.microsoft.com/office/drawing/2014/main" id="{9DA1E794-02DF-6AD5-9DE8-4C2D08609A62}"/>
              </a:ext>
            </a:extLst>
          </p:cNvPr>
          <p:cNvSpPr>
            <a:spLocks noGrp="1"/>
          </p:cNvSpPr>
          <p:nvPr>
            <p:ph type="ftr" sz="quarter" idx="11"/>
          </p:nvPr>
        </p:nvSpPr>
        <p:spPr/>
        <p:txBody>
          <a:bodyPr/>
          <a:lstStyle/>
          <a:p>
            <a:r>
              <a:rPr lang="sv-SE"/>
              <a:t>www.vardsamverkan.se/skaraborg/</a:t>
            </a:r>
          </a:p>
        </p:txBody>
      </p:sp>
    </p:spTree>
    <p:extLst>
      <p:ext uri="{BB962C8B-B14F-4D97-AF65-F5344CB8AC3E}">
        <p14:creationId xmlns:p14="http://schemas.microsoft.com/office/powerpoint/2010/main" val="2645178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1206B-534C-4917-1BC8-30F451C7A3F8}"/>
              </a:ext>
            </a:extLst>
          </p:cNvPr>
          <p:cNvSpPr>
            <a:spLocks noGrp="1"/>
          </p:cNvSpPr>
          <p:nvPr>
            <p:ph type="title"/>
          </p:nvPr>
        </p:nvSpPr>
        <p:spPr>
          <a:xfrm>
            <a:off x="561860" y="378633"/>
            <a:ext cx="10836058" cy="1325563"/>
          </a:xfrm>
        </p:spPr>
        <p:txBody>
          <a:bodyPr anchor="ctr">
            <a:normAutofit/>
          </a:bodyPr>
          <a:lstStyle/>
          <a:p>
            <a:r>
              <a:rPr lang="sv-SE"/>
              <a:t>Sociala- och fysiska aktiviteter via medel från Folkhälsorådet</a:t>
            </a:r>
          </a:p>
        </p:txBody>
      </p:sp>
      <p:sp>
        <p:nvSpPr>
          <p:cNvPr id="12" name="Content Placeholder 3">
            <a:extLst>
              <a:ext uri="{FF2B5EF4-FFF2-40B4-BE49-F238E27FC236}">
                <a16:creationId xmlns:a16="http://schemas.microsoft.com/office/drawing/2014/main" id="{40F754AF-67DB-07CC-658B-612D5B1D8EC7}"/>
              </a:ext>
            </a:extLst>
          </p:cNvPr>
          <p:cNvSpPr>
            <a:spLocks noGrp="1"/>
          </p:cNvSpPr>
          <p:nvPr>
            <p:ph sz="half" idx="2"/>
          </p:nvPr>
        </p:nvSpPr>
        <p:spPr>
          <a:xfrm>
            <a:off x="5515779" y="1962741"/>
            <a:ext cx="6676221" cy="4351338"/>
          </a:xfrm>
        </p:spPr>
        <p:txBody>
          <a:bodyPr/>
          <a:lstStyle/>
          <a:p>
            <a:r>
              <a:rPr lang="sv-SE"/>
              <a:t>Kravlös aktivitet </a:t>
            </a:r>
          </a:p>
          <a:p>
            <a:r>
              <a:rPr lang="sv-SE"/>
              <a:t>Bryta isolering</a:t>
            </a:r>
          </a:p>
          <a:p>
            <a:r>
              <a:rPr lang="sv-SE"/>
              <a:t>Ett steg närmare meningsfull sysselsättning</a:t>
            </a:r>
          </a:p>
          <a:p>
            <a:r>
              <a:rPr lang="sv-SE"/>
              <a:t>Skapa rutiner</a:t>
            </a:r>
          </a:p>
          <a:p>
            <a:r>
              <a:rPr lang="sv-SE"/>
              <a:t>Skapa positiva sammanhang</a:t>
            </a:r>
          </a:p>
          <a:p>
            <a:r>
              <a:rPr lang="sv-SE"/>
              <a:t>Ingå i rehabilitering</a:t>
            </a:r>
          </a:p>
          <a:p>
            <a:r>
              <a:rPr lang="sv-SE"/>
              <a:t>Individens behov och förutsättningar</a:t>
            </a:r>
          </a:p>
          <a:p>
            <a:endParaRPr lang="en-US"/>
          </a:p>
        </p:txBody>
      </p:sp>
      <p:sp>
        <p:nvSpPr>
          <p:cNvPr id="14" name="Footer Placeholder 4">
            <a:extLst>
              <a:ext uri="{FF2B5EF4-FFF2-40B4-BE49-F238E27FC236}">
                <a16:creationId xmlns:a16="http://schemas.microsoft.com/office/drawing/2014/main" id="{E619BE3E-5048-766D-8D2D-03B5F7A8891B}"/>
              </a:ext>
            </a:extLst>
          </p:cNvPr>
          <p:cNvSpPr>
            <a:spLocks noGrp="1"/>
          </p:cNvSpPr>
          <p:nvPr>
            <p:ph type="ftr" sz="quarter" idx="11"/>
          </p:nvPr>
        </p:nvSpPr>
        <p:spPr>
          <a:xfrm>
            <a:off x="4038600" y="6356350"/>
            <a:ext cx="4114800" cy="365125"/>
          </a:xfrm>
        </p:spPr>
        <p: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5" name="Ellips 4">
            <a:extLst>
              <a:ext uri="{FF2B5EF4-FFF2-40B4-BE49-F238E27FC236}">
                <a16:creationId xmlns:a16="http://schemas.microsoft.com/office/drawing/2014/main" id="{13D58893-4458-0EAF-A39C-4454515172C5}"/>
              </a:ext>
            </a:extLst>
          </p:cNvPr>
          <p:cNvSpPr/>
          <p:nvPr/>
        </p:nvSpPr>
        <p:spPr>
          <a:xfrm>
            <a:off x="688819" y="3213044"/>
            <a:ext cx="1970034" cy="97187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2000" b="0" i="0" u="none" strike="noStrike" kern="1200" cap="none" spc="0" normalizeH="0" baseline="0" noProof="0">
                <a:ln>
                  <a:noFill/>
                </a:ln>
                <a:solidFill>
                  <a:prstClr val="white"/>
                </a:solidFill>
                <a:effectLst/>
                <a:uLnTx/>
                <a:uFillTx/>
                <a:latin typeface="Gill Sans MT"/>
                <a:ea typeface="+mn-ea"/>
                <a:cs typeface="+mn-cs"/>
              </a:rPr>
              <a:t>Gym</a:t>
            </a:r>
            <a:endParaRPr kumimoji="0" lang="sv-SE" sz="3200" b="0" i="0" u="none" strike="noStrike" kern="1200" cap="none" spc="0" normalizeH="0" baseline="0" noProof="0">
              <a:ln>
                <a:noFill/>
              </a:ln>
              <a:solidFill>
                <a:prstClr val="white"/>
              </a:solidFill>
              <a:effectLst/>
              <a:uLnTx/>
              <a:uFillTx/>
              <a:latin typeface="Gill Sans MT"/>
              <a:ea typeface="+mn-ea"/>
              <a:cs typeface="+mn-cs"/>
            </a:endParaRPr>
          </a:p>
        </p:txBody>
      </p:sp>
      <p:sp>
        <p:nvSpPr>
          <p:cNvPr id="6" name="Platshållare för innehåll 5">
            <a:extLst>
              <a:ext uri="{FF2B5EF4-FFF2-40B4-BE49-F238E27FC236}">
                <a16:creationId xmlns:a16="http://schemas.microsoft.com/office/drawing/2014/main" id="{63316B91-6E8F-E914-A658-18436EE30F28}"/>
              </a:ext>
            </a:extLst>
          </p:cNvPr>
          <p:cNvSpPr>
            <a:spLocks/>
          </p:cNvSpPr>
          <p:nvPr/>
        </p:nvSpPr>
        <p:spPr>
          <a:xfrm>
            <a:off x="2910363" y="3839515"/>
            <a:ext cx="1970034" cy="97187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2000" b="0" i="0" u="none" strike="noStrike" kern="1200" cap="none" spc="0" normalizeH="0" baseline="0" noProof="0">
                <a:ln>
                  <a:noFill/>
                </a:ln>
                <a:solidFill>
                  <a:prstClr val="white"/>
                </a:solidFill>
                <a:effectLst/>
                <a:uLnTx/>
                <a:uFillTx/>
                <a:latin typeface="Gill Sans MT"/>
                <a:ea typeface="+mn-ea"/>
                <a:cs typeface="+mn-cs"/>
              </a:rPr>
              <a:t>Bokcirkel</a:t>
            </a:r>
            <a:endParaRPr kumimoji="0" lang="sv-SE" sz="3200" b="0" i="0" u="none" strike="noStrike" kern="1200" cap="none" spc="0" normalizeH="0" baseline="0" noProof="0">
              <a:ln>
                <a:noFill/>
              </a:ln>
              <a:solidFill>
                <a:prstClr val="white"/>
              </a:solidFill>
              <a:effectLst/>
              <a:uLnTx/>
              <a:uFillTx/>
              <a:latin typeface="Gill Sans MT"/>
              <a:ea typeface="+mn-ea"/>
              <a:cs typeface="+mn-cs"/>
            </a:endParaRPr>
          </a:p>
        </p:txBody>
      </p:sp>
      <p:sp>
        <p:nvSpPr>
          <p:cNvPr id="7" name="Ellips 6">
            <a:extLst>
              <a:ext uri="{FF2B5EF4-FFF2-40B4-BE49-F238E27FC236}">
                <a16:creationId xmlns:a16="http://schemas.microsoft.com/office/drawing/2014/main" id="{D8ADB711-C4EB-75B5-FDB0-C5F928EE93AF}"/>
              </a:ext>
            </a:extLst>
          </p:cNvPr>
          <p:cNvSpPr/>
          <p:nvPr/>
        </p:nvSpPr>
        <p:spPr>
          <a:xfrm>
            <a:off x="2795408" y="2508270"/>
            <a:ext cx="1839211" cy="892458"/>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2000" b="0" i="0" u="none" strike="noStrike" kern="1200" cap="none" spc="0" normalizeH="0" baseline="0" noProof="0">
                <a:ln>
                  <a:noFill/>
                </a:ln>
                <a:solidFill>
                  <a:prstClr val="white"/>
                </a:solidFill>
                <a:effectLst/>
                <a:uLnTx/>
                <a:uFillTx/>
                <a:latin typeface="Gill Sans MT"/>
                <a:ea typeface="+mn-ea"/>
                <a:cs typeface="+mn-cs"/>
              </a:rPr>
              <a:t>Simning</a:t>
            </a:r>
            <a:endParaRPr kumimoji="0" lang="sv-SE" sz="2800" b="0" i="0" u="none" strike="noStrike" kern="1200" cap="none" spc="0" normalizeH="0" baseline="0" noProof="0">
              <a:ln>
                <a:noFill/>
              </a:ln>
              <a:solidFill>
                <a:prstClr val="white"/>
              </a:solidFill>
              <a:effectLst/>
              <a:uLnTx/>
              <a:uFillTx/>
              <a:latin typeface="Gill Sans MT"/>
              <a:ea typeface="+mn-ea"/>
              <a:cs typeface="+mn-cs"/>
            </a:endParaRPr>
          </a:p>
        </p:txBody>
      </p:sp>
      <p:sp>
        <p:nvSpPr>
          <p:cNvPr id="15" name="Platshållare för innehåll 5">
            <a:extLst>
              <a:ext uri="{FF2B5EF4-FFF2-40B4-BE49-F238E27FC236}">
                <a16:creationId xmlns:a16="http://schemas.microsoft.com/office/drawing/2014/main" id="{3660C206-F8BE-9DB6-8DBD-9E1A77055C6F}"/>
              </a:ext>
            </a:extLst>
          </p:cNvPr>
          <p:cNvSpPr>
            <a:spLocks/>
          </p:cNvSpPr>
          <p:nvPr/>
        </p:nvSpPr>
        <p:spPr>
          <a:xfrm>
            <a:off x="561860" y="4542759"/>
            <a:ext cx="2162404" cy="105381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2000" b="0" i="0" u="none" strike="noStrike" kern="1200" cap="none" spc="0" normalizeH="0" baseline="0" noProof="0">
                <a:ln>
                  <a:noFill/>
                </a:ln>
                <a:solidFill>
                  <a:prstClr val="white"/>
                </a:solidFill>
                <a:effectLst/>
                <a:uLnTx/>
                <a:uFillTx/>
                <a:latin typeface="Gill Sans MT"/>
                <a:ea typeface="+mn-ea"/>
                <a:cs typeface="+mn-cs"/>
              </a:rPr>
              <a:t>Akvarellkurs</a:t>
            </a:r>
            <a:r>
              <a:rPr kumimoji="0" lang="sv-SE" sz="3200" b="0" i="0" u="none" strike="noStrike" kern="1200" cap="none" spc="0" normalizeH="0" baseline="0" noProof="0">
                <a:ln>
                  <a:noFill/>
                </a:ln>
                <a:solidFill>
                  <a:prstClr val="white"/>
                </a:solidFill>
                <a:effectLst/>
                <a:uLnTx/>
                <a:uFillTx/>
                <a:latin typeface="Gill Sans MT"/>
                <a:ea typeface="+mn-ea"/>
                <a:cs typeface="+mn-cs"/>
              </a:rPr>
              <a:t> </a:t>
            </a:r>
          </a:p>
        </p:txBody>
      </p:sp>
      <p:sp>
        <p:nvSpPr>
          <p:cNvPr id="16" name="Platshållare för innehåll 5">
            <a:extLst>
              <a:ext uri="{FF2B5EF4-FFF2-40B4-BE49-F238E27FC236}">
                <a16:creationId xmlns:a16="http://schemas.microsoft.com/office/drawing/2014/main" id="{6062D518-F362-B2E8-563B-EF1F40446E66}"/>
              </a:ext>
            </a:extLst>
          </p:cNvPr>
          <p:cNvSpPr>
            <a:spLocks/>
          </p:cNvSpPr>
          <p:nvPr/>
        </p:nvSpPr>
        <p:spPr>
          <a:xfrm>
            <a:off x="2890658" y="5143630"/>
            <a:ext cx="1970034" cy="97187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2000" b="0" i="0" u="none" strike="noStrike" kern="1200" cap="none" spc="0" normalizeH="0" baseline="0" noProof="0">
                <a:ln>
                  <a:noFill/>
                </a:ln>
                <a:solidFill>
                  <a:prstClr val="white"/>
                </a:solidFill>
                <a:effectLst/>
                <a:uLnTx/>
                <a:uFillTx/>
                <a:latin typeface="Gill Sans MT"/>
                <a:ea typeface="+mn-ea"/>
                <a:cs typeface="+mn-cs"/>
              </a:rPr>
              <a:t>Studiecirkel</a:t>
            </a:r>
          </a:p>
        </p:txBody>
      </p:sp>
      <p:sp>
        <p:nvSpPr>
          <p:cNvPr id="17" name="Platshållare för innehåll 5">
            <a:extLst>
              <a:ext uri="{FF2B5EF4-FFF2-40B4-BE49-F238E27FC236}">
                <a16:creationId xmlns:a16="http://schemas.microsoft.com/office/drawing/2014/main" id="{4DB3E5FC-2FC4-E6EF-79E6-D2EE30D7B219}"/>
              </a:ext>
            </a:extLst>
          </p:cNvPr>
          <p:cNvSpPr>
            <a:spLocks/>
          </p:cNvSpPr>
          <p:nvPr/>
        </p:nvSpPr>
        <p:spPr>
          <a:xfrm>
            <a:off x="688818" y="1962741"/>
            <a:ext cx="1970034" cy="97187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12648" rtl="0" eaLnBrk="1" fontAlgn="auto" latinLnBrk="0" hangingPunct="1">
              <a:lnSpc>
                <a:spcPct val="100000"/>
              </a:lnSpc>
              <a:spcBef>
                <a:spcPts val="0"/>
              </a:spcBef>
              <a:spcAft>
                <a:spcPts val="600"/>
              </a:spcAft>
              <a:buClrTx/>
              <a:buSzTx/>
              <a:buFontTx/>
              <a:buNone/>
              <a:tabLst/>
              <a:defRPr/>
            </a:pPr>
            <a:r>
              <a:rPr kumimoji="0" lang="sv-SE" sz="4000" b="0" i="0" u="none" strike="noStrike" kern="1200" cap="none" spc="0" normalizeH="0" baseline="-25000" noProof="0">
                <a:ln>
                  <a:noFill/>
                </a:ln>
                <a:solidFill>
                  <a:prstClr val="white"/>
                </a:solidFill>
                <a:effectLst/>
                <a:uLnTx/>
                <a:uFillTx/>
                <a:latin typeface="Gill Sans MT"/>
                <a:ea typeface="+mn-ea"/>
                <a:cs typeface="+mn-cs"/>
              </a:rPr>
              <a:t>? ? ?</a:t>
            </a:r>
          </a:p>
        </p:txBody>
      </p:sp>
    </p:spTree>
    <p:extLst>
      <p:ext uri="{BB962C8B-B14F-4D97-AF65-F5344CB8AC3E}">
        <p14:creationId xmlns:p14="http://schemas.microsoft.com/office/powerpoint/2010/main" val="2219077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2CBF3DC-3616-77CD-F490-F654B5C597CE}"/>
              </a:ext>
            </a:extLst>
          </p:cNvPr>
          <p:cNvSpPr>
            <a:spLocks noGrp="1"/>
          </p:cNvSpPr>
          <p:nvPr>
            <p:ph type="title"/>
          </p:nvPr>
        </p:nvSpPr>
        <p:spPr>
          <a:xfrm>
            <a:off x="839788" y="457200"/>
            <a:ext cx="3840277" cy="1600200"/>
          </a:xfrm>
        </p:spPr>
        <p:txBody>
          <a:bodyPr anchor="b">
            <a:normAutofit/>
          </a:bodyPr>
          <a:lstStyle/>
          <a:p>
            <a:r>
              <a:rPr lang="sv-SE" sz="3600"/>
              <a:t>Urvalskriterier</a:t>
            </a:r>
            <a:r>
              <a:rPr lang="sv-SE"/>
              <a:t> </a:t>
            </a:r>
          </a:p>
        </p:txBody>
      </p:sp>
      <p:sp>
        <p:nvSpPr>
          <p:cNvPr id="3" name="Platshållare för innehåll 2">
            <a:extLst>
              <a:ext uri="{FF2B5EF4-FFF2-40B4-BE49-F238E27FC236}">
                <a16:creationId xmlns:a16="http://schemas.microsoft.com/office/drawing/2014/main" id="{4F16D036-B9CB-80BB-02B6-6C15E8358997}"/>
              </a:ext>
            </a:extLst>
          </p:cNvPr>
          <p:cNvSpPr>
            <a:spLocks noGrp="1"/>
          </p:cNvSpPr>
          <p:nvPr>
            <p:ph type="body" sz="half" idx="2"/>
          </p:nvPr>
        </p:nvSpPr>
        <p:spPr>
          <a:xfrm>
            <a:off x="839788" y="2244436"/>
            <a:ext cx="3840277" cy="3624552"/>
          </a:xfrm>
        </p:spPr>
        <p:txBody>
          <a:bodyPr>
            <a:normAutofit/>
          </a:bodyPr>
          <a:lstStyle/>
          <a:p>
            <a:pPr marL="0" indent="0">
              <a:buNone/>
            </a:pPr>
            <a:r>
              <a:rPr lang="sv-SE" sz="2400"/>
              <a:t>- Ett första steg för att bryta mönster </a:t>
            </a:r>
          </a:p>
          <a:p>
            <a:pPr marL="0" indent="0">
              <a:buNone/>
            </a:pPr>
            <a:r>
              <a:rPr lang="sv-SE" sz="2400"/>
              <a:t>- Ungdomen kan genomföra aktiviteten på egen hand </a:t>
            </a:r>
          </a:p>
          <a:p>
            <a:pPr marL="0" indent="0">
              <a:buNone/>
            </a:pPr>
            <a:r>
              <a:rPr lang="sv-SE" sz="2400"/>
              <a:t>- Långsiktig planering tillsammans</a:t>
            </a:r>
          </a:p>
          <a:p>
            <a:endParaRPr lang="sv-SE" sz="1800"/>
          </a:p>
          <a:p>
            <a:endParaRPr lang="sv-SE" sz="1800"/>
          </a:p>
        </p:txBody>
      </p:sp>
      <p:sp>
        <p:nvSpPr>
          <p:cNvPr id="4" name="Platshållare för sidfot 3">
            <a:extLst>
              <a:ext uri="{FF2B5EF4-FFF2-40B4-BE49-F238E27FC236}">
                <a16:creationId xmlns:a16="http://schemas.microsoft.com/office/drawing/2014/main" id="{D3A7A619-75A1-0648-3016-1A3858B9CDBE}"/>
              </a:ext>
            </a:extLst>
          </p:cNvPr>
          <p:cNvSpPr>
            <a:spLocks noGrp="1"/>
          </p:cNvSpPr>
          <p:nvPr>
            <p:ph type="ftr" sz="quarter" idx="11"/>
          </p:nvPr>
        </p:nvSpPr>
        <p:spPr>
          <a:xfrm>
            <a:off x="4038600" y="6356350"/>
            <a:ext cx="4114800" cy="365125"/>
          </a:xfrm>
        </p:spPr>
        <p:txBody>
          <a:bodyPr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pic>
        <p:nvPicPr>
          <p:cNvPr id="8" name="Bildobjekt 7" descr="Träningsutrustning uppradad i ett gym som lyser av sol genom fönster">
            <a:extLst>
              <a:ext uri="{FF2B5EF4-FFF2-40B4-BE49-F238E27FC236}">
                <a16:creationId xmlns:a16="http://schemas.microsoft.com/office/drawing/2014/main" id="{AEE9095C-141A-8152-615E-FA0A8991BA1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12895" y="0"/>
            <a:ext cx="5250623" cy="3500415"/>
          </a:xfrm>
          <a:prstGeom prst="rect">
            <a:avLst/>
          </a:prstGeom>
        </p:spPr>
      </p:pic>
      <p:pic>
        <p:nvPicPr>
          <p:cNvPr id="18" name="Bildobjekt 17" descr="Under vattnet i en tom simbassäng">
            <a:extLst>
              <a:ext uri="{FF2B5EF4-FFF2-40B4-BE49-F238E27FC236}">
                <a16:creationId xmlns:a16="http://schemas.microsoft.com/office/drawing/2014/main" id="{9F67ED8E-FF94-14FA-4A31-5E1C0CFACD8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12895" y="3429000"/>
            <a:ext cx="7054795" cy="4702048"/>
          </a:xfrm>
          <a:prstGeom prst="rect">
            <a:avLst/>
          </a:prstGeom>
        </p:spPr>
      </p:pic>
      <p:pic>
        <p:nvPicPr>
          <p:cNvPr id="22" name="Bildobjekt 21" descr="Färgglad färg och penslar i en cirkel">
            <a:extLst>
              <a:ext uri="{FF2B5EF4-FFF2-40B4-BE49-F238E27FC236}">
                <a16:creationId xmlns:a16="http://schemas.microsoft.com/office/drawing/2014/main" id="{41CD9B6A-C3B8-DB1E-FECD-4ACDA71E083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96175" y="0"/>
            <a:ext cx="5143500" cy="3429000"/>
          </a:xfrm>
          <a:prstGeom prst="rect">
            <a:avLst/>
          </a:prstGeom>
        </p:spPr>
      </p:pic>
    </p:spTree>
    <p:extLst>
      <p:ext uri="{BB962C8B-B14F-4D97-AF65-F5344CB8AC3E}">
        <p14:creationId xmlns:p14="http://schemas.microsoft.com/office/powerpoint/2010/main" val="1570489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2DFB38-9B11-A86A-65B4-AE62E59A8162}"/>
              </a:ext>
            </a:extLst>
          </p:cNvPr>
          <p:cNvSpPr>
            <a:spLocks noGrp="1"/>
          </p:cNvSpPr>
          <p:nvPr>
            <p:ph type="title"/>
          </p:nvPr>
        </p:nvSpPr>
        <p:spPr>
          <a:xfrm>
            <a:off x="838200" y="675248"/>
            <a:ext cx="10515600" cy="1325563"/>
          </a:xfrm>
        </p:spPr>
        <p:txBody>
          <a:bodyPr>
            <a:normAutofit/>
          </a:bodyPr>
          <a:lstStyle/>
          <a:p>
            <a:r>
              <a:rPr lang="sv-SE"/>
              <a:t>Ungdoms upplevelse av studiecirklar </a:t>
            </a:r>
            <a:br>
              <a:rPr lang="sv-SE"/>
            </a:br>
            <a:r>
              <a:rPr lang="sv-SE"/>
              <a:t> </a:t>
            </a:r>
          </a:p>
        </p:txBody>
      </p:sp>
      <p:sp>
        <p:nvSpPr>
          <p:cNvPr id="4" name="Platshållare för sidfot 3">
            <a:extLst>
              <a:ext uri="{FF2B5EF4-FFF2-40B4-BE49-F238E27FC236}">
                <a16:creationId xmlns:a16="http://schemas.microsoft.com/office/drawing/2014/main" id="{534E2E57-A8D5-43F7-E70E-7E3945C3E75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9" name="Pratbubbla: rektangel med rundade hörn 8">
            <a:extLst>
              <a:ext uri="{FF2B5EF4-FFF2-40B4-BE49-F238E27FC236}">
                <a16:creationId xmlns:a16="http://schemas.microsoft.com/office/drawing/2014/main" id="{0734AA75-5FCC-8173-0347-4387E90C7048}"/>
              </a:ext>
            </a:extLst>
          </p:cNvPr>
          <p:cNvSpPr/>
          <p:nvPr/>
        </p:nvSpPr>
        <p:spPr>
          <a:xfrm>
            <a:off x="838200" y="4058813"/>
            <a:ext cx="4952415" cy="1474469"/>
          </a:xfrm>
          <a:prstGeom prst="wedgeRoundRectCallout">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Gill Sans MT"/>
                <a:ea typeface="+mn-ea"/>
                <a:cs typeface="+mn-cs"/>
              </a:rPr>
              <a:t>”Jag kan sitta i rum med fler personer än vanligt, mitt mående har inte påverkats så men jag har varit rätt nöjd och glad efter aktiviteterna”</a:t>
            </a:r>
          </a:p>
        </p:txBody>
      </p:sp>
      <p:sp>
        <p:nvSpPr>
          <p:cNvPr id="10" name="Pratbubbla: rektangel med rundade hörn 9">
            <a:extLst>
              <a:ext uri="{FF2B5EF4-FFF2-40B4-BE49-F238E27FC236}">
                <a16:creationId xmlns:a16="http://schemas.microsoft.com/office/drawing/2014/main" id="{6E0A00E7-36E9-0457-1DB3-BEB1794EB1D7}"/>
              </a:ext>
            </a:extLst>
          </p:cNvPr>
          <p:cNvSpPr/>
          <p:nvPr/>
        </p:nvSpPr>
        <p:spPr>
          <a:xfrm>
            <a:off x="1815126" y="1761276"/>
            <a:ext cx="7508756" cy="1226508"/>
          </a:xfrm>
          <a:prstGeom prst="wedgeRoundRectCallout">
            <a:avLst/>
          </a:prstGeom>
          <a:noFill/>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Gill Sans MT"/>
                <a:ea typeface="+mn-ea"/>
                <a:cs typeface="+mn-cs"/>
              </a:rPr>
              <a:t>”Det har påverkat att jag kommer ut mer och träffar andra människor som man har gemensamt med.  Att ha fått den här insatsen har varit väldigt kul och socialt för mig som inte är ute mycket.”</a:t>
            </a:r>
          </a:p>
        </p:txBody>
      </p:sp>
      <p:sp>
        <p:nvSpPr>
          <p:cNvPr id="8" name="Pratbubbla: rektangel med rundade hörn 7">
            <a:extLst>
              <a:ext uri="{FF2B5EF4-FFF2-40B4-BE49-F238E27FC236}">
                <a16:creationId xmlns:a16="http://schemas.microsoft.com/office/drawing/2014/main" id="{4E920453-DE00-647B-D5CB-3BCC4109BD2C}"/>
              </a:ext>
            </a:extLst>
          </p:cNvPr>
          <p:cNvSpPr/>
          <p:nvPr/>
        </p:nvSpPr>
        <p:spPr>
          <a:xfrm>
            <a:off x="6096000" y="3262757"/>
            <a:ext cx="5575754" cy="1592112"/>
          </a:xfrm>
          <a:prstGeom prst="wedgeRoundRectCallout">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Gill Sans MT"/>
                <a:ea typeface="+mn-ea"/>
                <a:cs typeface="+mn-cs"/>
              </a:rPr>
              <a:t>”Jag upplevde det både som ett bra sätt att komma ut mer men också att få pröva på aktiviteter man normalt inte tänker på att pröva i grupp vilket jag tyckte va bra.”</a:t>
            </a:r>
          </a:p>
        </p:txBody>
      </p:sp>
    </p:spTree>
    <p:extLst>
      <p:ext uri="{BB962C8B-B14F-4D97-AF65-F5344CB8AC3E}">
        <p14:creationId xmlns:p14="http://schemas.microsoft.com/office/powerpoint/2010/main" val="1127432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24FB3A-411C-3124-A462-B37C1FFD937C}"/>
              </a:ext>
            </a:extLst>
          </p:cNvPr>
          <p:cNvSpPr>
            <a:spLocks noGrp="1"/>
          </p:cNvSpPr>
          <p:nvPr>
            <p:ph type="title"/>
          </p:nvPr>
        </p:nvSpPr>
        <p:spPr/>
        <p:txBody>
          <a:bodyPr/>
          <a:lstStyle/>
          <a:p>
            <a:r>
              <a:rPr lang="sv-SE"/>
              <a:t>Ungdoms upplevelse av </a:t>
            </a:r>
            <a:r>
              <a:rPr lang="sv-SE" err="1"/>
              <a:t>simkort</a:t>
            </a:r>
            <a:endParaRPr lang="sv-SE"/>
          </a:p>
        </p:txBody>
      </p:sp>
      <p:sp>
        <p:nvSpPr>
          <p:cNvPr id="4" name="Platshållare för sidfot 3">
            <a:extLst>
              <a:ext uri="{FF2B5EF4-FFF2-40B4-BE49-F238E27FC236}">
                <a16:creationId xmlns:a16="http://schemas.microsoft.com/office/drawing/2014/main" id="{C053B6E5-35A6-34AE-EE97-C6B7BCD7725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12" name="Pratbubbla: rektangel med rundade hörn 11">
            <a:extLst>
              <a:ext uri="{FF2B5EF4-FFF2-40B4-BE49-F238E27FC236}">
                <a16:creationId xmlns:a16="http://schemas.microsoft.com/office/drawing/2014/main" id="{68E94473-2839-AC05-D45D-B241337B6F33}"/>
              </a:ext>
            </a:extLst>
          </p:cNvPr>
          <p:cNvSpPr/>
          <p:nvPr/>
        </p:nvSpPr>
        <p:spPr>
          <a:xfrm>
            <a:off x="7338585" y="3429000"/>
            <a:ext cx="2496056" cy="1722623"/>
          </a:xfrm>
          <a:prstGeom prst="wedgeRoundRectCallout">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prstClr val="black"/>
                </a:solidFill>
                <a:effectLst/>
                <a:uLnTx/>
                <a:uFillTx/>
                <a:latin typeface="Gill Sans MT"/>
                <a:ea typeface="+mn-ea"/>
                <a:cs typeface="+mn-cs"/>
              </a:rPr>
              <a:t>”Jättebra att få erbjudandet!”</a:t>
            </a:r>
          </a:p>
        </p:txBody>
      </p:sp>
      <p:sp>
        <p:nvSpPr>
          <p:cNvPr id="13" name="Pratbubbla: rektangel med rundade hörn 12">
            <a:extLst>
              <a:ext uri="{FF2B5EF4-FFF2-40B4-BE49-F238E27FC236}">
                <a16:creationId xmlns:a16="http://schemas.microsoft.com/office/drawing/2014/main" id="{9FB88C84-9B15-D94F-9C75-3C59AD22128C}"/>
              </a:ext>
            </a:extLst>
          </p:cNvPr>
          <p:cNvSpPr/>
          <p:nvPr/>
        </p:nvSpPr>
        <p:spPr>
          <a:xfrm>
            <a:off x="1858780" y="2443612"/>
            <a:ext cx="4931764" cy="1722623"/>
          </a:xfrm>
          <a:prstGeom prst="wedgeRoundRectCallout">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prstClr val="black"/>
                </a:solidFill>
                <a:effectLst/>
                <a:uLnTx/>
                <a:uFillTx/>
                <a:latin typeface="Gill Sans MT"/>
                <a:ea typeface="+mn-ea"/>
                <a:cs typeface="+mn-cs"/>
              </a:rPr>
              <a:t>”Vad skönt, jag får komma ut. Få något att göra. ”</a:t>
            </a:r>
          </a:p>
        </p:txBody>
      </p:sp>
    </p:spTree>
    <p:extLst>
      <p:ext uri="{BB962C8B-B14F-4D97-AF65-F5344CB8AC3E}">
        <p14:creationId xmlns:p14="http://schemas.microsoft.com/office/powerpoint/2010/main" val="577953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24FB3A-411C-3124-A462-B37C1FFD937C}"/>
              </a:ext>
            </a:extLst>
          </p:cNvPr>
          <p:cNvSpPr>
            <a:spLocks noGrp="1"/>
          </p:cNvSpPr>
          <p:nvPr>
            <p:ph type="title"/>
          </p:nvPr>
        </p:nvSpPr>
        <p:spPr/>
        <p:txBody>
          <a:bodyPr/>
          <a:lstStyle/>
          <a:p>
            <a:r>
              <a:rPr lang="sv-SE"/>
              <a:t>Ungdomens upplevelse av gymkort</a:t>
            </a:r>
          </a:p>
        </p:txBody>
      </p:sp>
      <p:sp>
        <p:nvSpPr>
          <p:cNvPr id="4" name="Platshållare för sidfot 3">
            <a:extLst>
              <a:ext uri="{FF2B5EF4-FFF2-40B4-BE49-F238E27FC236}">
                <a16:creationId xmlns:a16="http://schemas.microsoft.com/office/drawing/2014/main" id="{C053B6E5-35A6-34AE-EE97-C6B7BCD7725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6" name="Platshållare för innehåll 4">
            <a:extLst>
              <a:ext uri="{FF2B5EF4-FFF2-40B4-BE49-F238E27FC236}">
                <a16:creationId xmlns:a16="http://schemas.microsoft.com/office/drawing/2014/main" id="{5937A8BA-4763-00D2-FA5B-B71762AF452C}"/>
              </a:ext>
            </a:extLst>
          </p:cNvPr>
          <p:cNvSpPr txBox="1">
            <a:spLocks/>
          </p:cNvSpPr>
          <p:nvPr/>
        </p:nvSpPr>
        <p:spPr>
          <a:xfrm>
            <a:off x="5448924" y="4113460"/>
            <a:ext cx="5141626" cy="1492862"/>
          </a:xfrm>
          <a:prstGeom prst="wedgeRoundRectCallout">
            <a:avLst/>
          </a:prstGeom>
          <a:ln w="28575" cap="flat" cmpd="sng" algn="ctr">
            <a:solidFill>
              <a:schemeClr val="tx2"/>
            </a:solidFill>
            <a:prstDash val="solid"/>
            <a:miter lim="800000"/>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SzPct val="120000"/>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F07D32"/>
              </a:buClr>
              <a:buSzPct val="120000"/>
              <a:buFont typeface="Arial" panose="020B0604020202020204" pitchFamily="34" charset="0"/>
              <a:buNone/>
              <a:tabLst/>
              <a:defRPr/>
            </a:pPr>
            <a:r>
              <a:rPr kumimoji="0" lang="sv-SE" sz="2600" b="0" i="0" u="none" strike="noStrike" kern="1200" cap="none" spc="0" normalizeH="0" baseline="0" noProof="0">
                <a:ln>
                  <a:noFill/>
                </a:ln>
                <a:solidFill>
                  <a:prstClr val="black"/>
                </a:solidFill>
                <a:effectLst/>
                <a:uLnTx/>
                <a:uFillTx/>
                <a:latin typeface="Gill Sans MT"/>
                <a:ea typeface="+mn-ea"/>
                <a:cs typeface="+mn-cs"/>
              </a:rPr>
              <a:t>”Det har betytt mycket att få komma ut och kunna göra andra saker som i detta fall </a:t>
            </a:r>
            <a:r>
              <a:rPr kumimoji="0" lang="sv-SE" sz="2600" b="0" i="0" u="none" strike="noStrike" kern="1200" cap="none" spc="0" normalizeH="0" baseline="0" noProof="0" err="1">
                <a:ln>
                  <a:noFill/>
                </a:ln>
                <a:solidFill>
                  <a:prstClr val="black"/>
                </a:solidFill>
                <a:effectLst/>
                <a:uLnTx/>
                <a:uFillTx/>
                <a:latin typeface="Gill Sans MT"/>
                <a:ea typeface="+mn-ea"/>
                <a:cs typeface="+mn-cs"/>
              </a:rPr>
              <a:t>gymma</a:t>
            </a:r>
            <a:r>
              <a:rPr kumimoji="0" lang="sv-SE" sz="2600" b="0" i="0" u="none" strike="noStrike" kern="1200" cap="none" spc="0" normalizeH="0" baseline="0" noProof="0">
                <a:ln>
                  <a:noFill/>
                </a:ln>
                <a:solidFill>
                  <a:prstClr val="black"/>
                </a:solidFill>
                <a:effectLst/>
                <a:uLnTx/>
                <a:uFillTx/>
                <a:latin typeface="Gill Sans MT"/>
                <a:ea typeface="+mn-ea"/>
                <a:cs typeface="+mn-cs"/>
              </a:rPr>
              <a:t>.”</a:t>
            </a:r>
          </a:p>
          <a:p>
            <a:pPr marL="228600" marR="0" lvl="0" indent="-228600" algn="ctr" defTabSz="914400" rtl="0" eaLnBrk="1" fontAlgn="auto" latinLnBrk="0" hangingPunct="1">
              <a:lnSpc>
                <a:spcPct val="90000"/>
              </a:lnSpc>
              <a:spcBef>
                <a:spcPts val="1000"/>
              </a:spcBef>
              <a:spcAft>
                <a:spcPts val="0"/>
              </a:spcAft>
              <a:buClr>
                <a:srgbClr val="F07D32"/>
              </a:buClr>
              <a:buSzPct val="120000"/>
              <a:buFont typeface="Arial" panose="020B0604020202020204" pitchFamily="34" charset="0"/>
              <a:buChar char="•"/>
              <a:tabLst/>
              <a:defRPr/>
            </a:pPr>
            <a:endParaRPr kumimoji="0" lang="sv-SE" sz="2600" b="0" i="0" u="none" strike="noStrike" kern="1200" cap="none" spc="0" normalizeH="0" baseline="0" noProof="0">
              <a:ln>
                <a:noFill/>
              </a:ln>
              <a:solidFill>
                <a:prstClr val="black"/>
              </a:solidFill>
              <a:effectLst/>
              <a:uLnTx/>
              <a:uFillTx/>
              <a:latin typeface="Gill Sans MT"/>
              <a:ea typeface="+mn-ea"/>
              <a:cs typeface="+mn-cs"/>
            </a:endParaRPr>
          </a:p>
        </p:txBody>
      </p:sp>
      <p:sp>
        <p:nvSpPr>
          <p:cNvPr id="9" name="Platshållare för innehåll 4">
            <a:extLst>
              <a:ext uri="{FF2B5EF4-FFF2-40B4-BE49-F238E27FC236}">
                <a16:creationId xmlns:a16="http://schemas.microsoft.com/office/drawing/2014/main" id="{10CD4E7E-7FF0-8181-4881-6C892B69D6DE}"/>
              </a:ext>
            </a:extLst>
          </p:cNvPr>
          <p:cNvSpPr txBox="1">
            <a:spLocks/>
          </p:cNvSpPr>
          <p:nvPr/>
        </p:nvSpPr>
        <p:spPr>
          <a:xfrm>
            <a:off x="1124262" y="1873770"/>
            <a:ext cx="8649325" cy="1920355"/>
          </a:xfrm>
          <a:prstGeom prst="wedgeRoundRectCallout">
            <a:avLst/>
          </a:prstGeom>
          <a:ln w="28575" cap="flat" cmpd="sng" algn="ctr">
            <a:solidFill>
              <a:schemeClr val="tx2"/>
            </a:solidFill>
            <a:prstDash val="solid"/>
            <a:miter lim="800000"/>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Clr>
                <a:schemeClr val="accent1"/>
              </a:buClr>
              <a:buSzPct val="120000"/>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120000"/>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F07D32"/>
              </a:buClr>
              <a:buSzPct val="120000"/>
              <a:buFont typeface="Arial" panose="020B0604020202020204" pitchFamily="34" charset="0"/>
              <a:buNone/>
              <a:tabLst/>
              <a:defRPr/>
            </a:pPr>
            <a:r>
              <a:rPr kumimoji="0" lang="sv-SE" sz="2800" b="0" i="0" u="none" strike="noStrike" kern="1200" cap="none" spc="0" normalizeH="0" baseline="0" noProof="0">
                <a:ln>
                  <a:noFill/>
                </a:ln>
                <a:solidFill>
                  <a:prstClr val="black"/>
                </a:solidFill>
                <a:effectLst/>
                <a:uLnTx/>
                <a:uFillTx/>
                <a:latin typeface="Gill Sans MT"/>
                <a:ea typeface="+mn-ea"/>
                <a:cs typeface="+mn-cs"/>
              </a:rPr>
              <a:t>”Finns inget att klaga på och jag tycker att det är bra att KAA kan hjälpa till med detta så barn och ungdomar kan få komma ut och hitta på andra saker som dom kanske inte gjort tidigare eller liknande.  Även det kan ju göra att man orkar med vardagen eller veckan bättre.”</a:t>
            </a:r>
          </a:p>
          <a:p>
            <a:pPr marL="0" marR="0" lvl="0" indent="0" algn="ctr" defTabSz="914400" rtl="0" eaLnBrk="1" fontAlgn="auto" latinLnBrk="0" hangingPunct="1">
              <a:lnSpc>
                <a:spcPct val="90000"/>
              </a:lnSpc>
              <a:spcBef>
                <a:spcPts val="1000"/>
              </a:spcBef>
              <a:spcAft>
                <a:spcPts val="0"/>
              </a:spcAft>
              <a:buClr>
                <a:srgbClr val="F07D32"/>
              </a:buClr>
              <a:buSzPct val="120000"/>
              <a:buFont typeface="Arial" panose="020B0604020202020204" pitchFamily="34" charset="0"/>
              <a:buNone/>
              <a:tabLst/>
              <a:defRPr/>
            </a:pPr>
            <a:endParaRPr kumimoji="0" lang="sv-SE" sz="4000" b="0" i="0" u="none" strike="noStrike" kern="1200" cap="none" spc="0" normalizeH="0" baseline="0" noProof="0">
              <a:ln>
                <a:noFill/>
              </a:ln>
              <a:solidFill>
                <a:prstClr val="black"/>
              </a:solidFill>
              <a:effectLst/>
              <a:uLnTx/>
              <a:uFillTx/>
              <a:latin typeface="Gill Sans MT"/>
              <a:ea typeface="+mn-ea"/>
              <a:cs typeface="+mn-cs"/>
            </a:endParaRPr>
          </a:p>
        </p:txBody>
      </p:sp>
    </p:spTree>
    <p:extLst>
      <p:ext uri="{BB962C8B-B14F-4D97-AF65-F5344CB8AC3E}">
        <p14:creationId xmlns:p14="http://schemas.microsoft.com/office/powerpoint/2010/main" val="4003792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0CF3DE-1364-0266-D247-EC3A708CC8F7}"/>
              </a:ext>
            </a:extLst>
          </p:cNvPr>
          <p:cNvSpPr>
            <a:spLocks noGrp="1"/>
          </p:cNvSpPr>
          <p:nvPr>
            <p:ph type="title"/>
          </p:nvPr>
        </p:nvSpPr>
        <p:spPr>
          <a:xfrm>
            <a:off x="838200" y="365125"/>
            <a:ext cx="10515600" cy="1325563"/>
          </a:xfrm>
        </p:spPr>
        <p:txBody>
          <a:bodyPr anchor="ctr">
            <a:normAutofit/>
          </a:bodyPr>
          <a:lstStyle/>
          <a:p>
            <a:r>
              <a:rPr lang="sv-SE"/>
              <a:t>Avslutande tankar</a:t>
            </a:r>
          </a:p>
        </p:txBody>
      </p:sp>
      <p:sp>
        <p:nvSpPr>
          <p:cNvPr id="3" name="Platshållare för innehåll 2">
            <a:extLst>
              <a:ext uri="{FF2B5EF4-FFF2-40B4-BE49-F238E27FC236}">
                <a16:creationId xmlns:a16="http://schemas.microsoft.com/office/drawing/2014/main" id="{1CF4ADD5-D6F4-2C94-3B1F-A9FE5BA773B0}"/>
              </a:ext>
            </a:extLst>
          </p:cNvPr>
          <p:cNvSpPr>
            <a:spLocks noGrp="1"/>
          </p:cNvSpPr>
          <p:nvPr>
            <p:ph sz="half" idx="1"/>
          </p:nvPr>
        </p:nvSpPr>
        <p:spPr>
          <a:xfrm>
            <a:off x="838200" y="1825625"/>
            <a:ext cx="5181600" cy="4351338"/>
          </a:xfrm>
        </p:spPr>
        <p:txBody>
          <a:bodyPr>
            <a:normAutofit/>
          </a:bodyPr>
          <a:lstStyle/>
          <a:p>
            <a:r>
              <a:rPr lang="sv-SE"/>
              <a:t>Det är en framtida demografisk utmaning att färre ska försörja fler...</a:t>
            </a:r>
          </a:p>
          <a:p>
            <a:r>
              <a:rPr lang="sv-SE"/>
              <a:t>Ungdomarna som omfattas av KAA är viktiga att satsa på!</a:t>
            </a:r>
          </a:p>
          <a:p>
            <a:r>
              <a:rPr lang="sv-SE"/>
              <a:t>Hur kan vi alla bidra till att öka förutsättningarna för att dessa ungdomar? </a:t>
            </a:r>
          </a:p>
        </p:txBody>
      </p:sp>
      <p:pic>
        <p:nvPicPr>
          <p:cNvPr id="6" name="Bildobjekt 5" descr="Hand planterings plantor">
            <a:extLst>
              <a:ext uri="{FF2B5EF4-FFF2-40B4-BE49-F238E27FC236}">
                <a16:creationId xmlns:a16="http://schemas.microsoft.com/office/drawing/2014/main" id="{C3F0596F-A347-7B5F-6C45-DF633CDB3523}"/>
              </a:ext>
            </a:extLst>
          </p:cNvPr>
          <p:cNvPicPr>
            <a:picLocks noChangeAspect="1"/>
          </p:cNvPicPr>
          <p:nvPr/>
        </p:nvPicPr>
        <p:blipFill rotWithShape="1">
          <a:blip r:embed="rId3">
            <a:extLst>
              <a:ext uri="{28A0092B-C50C-407E-A947-70E740481C1C}">
                <a14:useLocalDpi xmlns:a14="http://schemas.microsoft.com/office/drawing/2010/main"/>
              </a:ext>
            </a:extLst>
          </a:blip>
          <a:srcRect r="-1" b="-1"/>
          <a:stretch/>
        </p:blipFill>
        <p:spPr>
          <a:xfrm>
            <a:off x="6172200" y="1825625"/>
            <a:ext cx="5181600" cy="4351338"/>
          </a:xfrm>
          <a:prstGeom prst="rect">
            <a:avLst/>
          </a:prstGeom>
          <a:noFill/>
        </p:spPr>
      </p:pic>
      <p:sp>
        <p:nvSpPr>
          <p:cNvPr id="4" name="Platshållare för sidfot 3">
            <a:extLst>
              <a:ext uri="{FF2B5EF4-FFF2-40B4-BE49-F238E27FC236}">
                <a16:creationId xmlns:a16="http://schemas.microsoft.com/office/drawing/2014/main" id="{F7A04B98-261D-3879-BB80-A4033A456711}"/>
              </a:ext>
            </a:extLst>
          </p:cNvPr>
          <p:cNvSpPr>
            <a:spLocks noGrp="1"/>
          </p:cNvSpPr>
          <p:nvPr>
            <p:ph type="ftr" sz="quarter" idx="11"/>
          </p:nvPr>
        </p:nvSpPr>
        <p:spPr>
          <a:xfrm>
            <a:off x="4038600" y="6356350"/>
            <a:ext cx="4114800" cy="365125"/>
          </a:xfrm>
        </p:spPr>
        <p:txBody>
          <a:bodyPr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white">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139524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A853E8-18BD-57EE-27A1-6BD256D9E560}"/>
              </a:ext>
            </a:extLst>
          </p:cNvPr>
          <p:cNvSpPr>
            <a:spLocks noGrp="1"/>
          </p:cNvSpPr>
          <p:nvPr>
            <p:ph type="title"/>
          </p:nvPr>
        </p:nvSpPr>
        <p:spPr/>
        <p:txBody>
          <a:bodyPr/>
          <a:lstStyle/>
          <a:p>
            <a:r>
              <a:rPr lang="sv-SE"/>
              <a:t>Bikupa</a:t>
            </a:r>
          </a:p>
        </p:txBody>
      </p:sp>
      <p:sp>
        <p:nvSpPr>
          <p:cNvPr id="3" name="Platshållare för innehåll 2">
            <a:extLst>
              <a:ext uri="{FF2B5EF4-FFF2-40B4-BE49-F238E27FC236}">
                <a16:creationId xmlns:a16="http://schemas.microsoft.com/office/drawing/2014/main" id="{B4BE3705-59AD-F8D0-DFE6-29881F39F2FB}"/>
              </a:ext>
            </a:extLst>
          </p:cNvPr>
          <p:cNvSpPr>
            <a:spLocks noGrp="1"/>
          </p:cNvSpPr>
          <p:nvPr>
            <p:ph idx="1"/>
          </p:nvPr>
        </p:nvSpPr>
        <p:spPr/>
        <p:txBody>
          <a:bodyPr>
            <a:normAutofit/>
          </a:bodyPr>
          <a:lstStyle/>
          <a:p>
            <a:r>
              <a:rPr lang="sv-SE" sz="2000"/>
              <a:t>Vad tar ni med er från delade exempel? Vad sticker ut?</a:t>
            </a:r>
          </a:p>
        </p:txBody>
      </p:sp>
      <p:sp>
        <p:nvSpPr>
          <p:cNvPr id="4" name="Platshållare för sidfot 3">
            <a:extLst>
              <a:ext uri="{FF2B5EF4-FFF2-40B4-BE49-F238E27FC236}">
                <a16:creationId xmlns:a16="http://schemas.microsoft.com/office/drawing/2014/main" id="{50453B60-1651-6891-2CB6-C268A883ABB5}"/>
              </a:ext>
            </a:extLst>
          </p:cNvPr>
          <p:cNvSpPr>
            <a:spLocks noGrp="1"/>
          </p:cNvSpPr>
          <p:nvPr>
            <p:ph type="ftr" sz="quarter" idx="11"/>
          </p:nvPr>
        </p:nvSpPr>
        <p:spPr/>
        <p:txBody>
          <a:bodyPr/>
          <a:lstStyle/>
          <a:p>
            <a:r>
              <a:rPr lang="sv-SE"/>
              <a:t>www.vardsamverkan.se/skaraborg/</a:t>
            </a:r>
          </a:p>
        </p:txBody>
      </p:sp>
    </p:spTree>
    <p:extLst>
      <p:ext uri="{BB962C8B-B14F-4D97-AF65-F5344CB8AC3E}">
        <p14:creationId xmlns:p14="http://schemas.microsoft.com/office/powerpoint/2010/main" val="1426453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0213C6D-4241-1EB9-939D-CE2A1CDF7B71}"/>
              </a:ext>
            </a:extLst>
          </p:cNvPr>
          <p:cNvSpPr>
            <a:spLocks noGrp="1"/>
          </p:cNvSpPr>
          <p:nvPr>
            <p:ph type="ctrTitle"/>
          </p:nvPr>
        </p:nvSpPr>
        <p:spPr>
          <a:xfrm>
            <a:off x="195261" y="2329150"/>
            <a:ext cx="11801475" cy="2199699"/>
          </a:xfrm>
        </p:spPr>
        <p:txBody>
          <a:bodyPr>
            <a:noAutofit/>
          </a:bodyPr>
          <a:lstStyle/>
          <a:p>
            <a:r>
              <a:rPr lang="sv-SE" sz="6500" b="0"/>
              <a:t>Kommunala aktivitetsansvaret </a:t>
            </a:r>
            <a:br>
              <a:rPr lang="sv-SE" sz="5400" b="0"/>
            </a:br>
            <a:br>
              <a:rPr lang="sv-SE" sz="1000" b="0"/>
            </a:br>
            <a:br>
              <a:rPr lang="sv-SE" sz="1000" b="0"/>
            </a:br>
            <a:r>
              <a:rPr lang="sv-SE" sz="4400" b="0" i="1"/>
              <a:t>Sociala och fysiska aktiviteter </a:t>
            </a:r>
            <a:br>
              <a:rPr lang="sv-SE" sz="4400" b="0" i="1"/>
            </a:br>
            <a:r>
              <a:rPr lang="sv-SE" sz="4400" b="0" i="1"/>
              <a:t>som nytt arbetssätt</a:t>
            </a:r>
            <a:endParaRPr lang="sv-SE" sz="5400" b="0" i="1"/>
          </a:p>
        </p:txBody>
      </p:sp>
      <p:sp>
        <p:nvSpPr>
          <p:cNvPr id="3" name="Underrubrik 2">
            <a:extLst>
              <a:ext uri="{FF2B5EF4-FFF2-40B4-BE49-F238E27FC236}">
                <a16:creationId xmlns:a16="http://schemas.microsoft.com/office/drawing/2014/main" id="{A0F12ABE-7BD4-6B2C-832E-985C24C15ADC}"/>
              </a:ext>
            </a:extLst>
          </p:cNvPr>
          <p:cNvSpPr>
            <a:spLocks noGrp="1"/>
          </p:cNvSpPr>
          <p:nvPr>
            <p:ph type="subTitle" idx="1"/>
          </p:nvPr>
        </p:nvSpPr>
        <p:spPr>
          <a:xfrm>
            <a:off x="1523999" y="5371292"/>
            <a:ext cx="9144000" cy="985058"/>
          </a:xfrm>
        </p:spPr>
        <p:txBody>
          <a:bodyPr/>
          <a:lstStyle/>
          <a:p>
            <a:r>
              <a:rPr lang="sv-SE"/>
              <a:t>Jenny Larsson och Frida Johansen</a:t>
            </a:r>
          </a:p>
        </p:txBody>
      </p:sp>
      <p:sp>
        <p:nvSpPr>
          <p:cNvPr id="4" name="Platshållare för sidfot 3">
            <a:extLst>
              <a:ext uri="{FF2B5EF4-FFF2-40B4-BE49-F238E27FC236}">
                <a16:creationId xmlns:a16="http://schemas.microsoft.com/office/drawing/2014/main" id="{6F105E02-8EF8-2F4D-FCC9-E7630354D7B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2694733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626A3F-2890-0DA3-EAD7-34A06E2F0314}"/>
              </a:ext>
            </a:extLst>
          </p:cNvPr>
          <p:cNvSpPr>
            <a:spLocks noGrp="1"/>
          </p:cNvSpPr>
          <p:nvPr>
            <p:ph type="title"/>
          </p:nvPr>
        </p:nvSpPr>
        <p:spPr>
          <a:xfrm>
            <a:off x="839788" y="401240"/>
            <a:ext cx="4114800" cy="1600200"/>
          </a:xfrm>
        </p:spPr>
        <p:txBody>
          <a:bodyPr/>
          <a:lstStyle/>
          <a:p>
            <a:r>
              <a:rPr lang="sv-SE"/>
              <a:t>Tidaholms kommun</a:t>
            </a:r>
          </a:p>
        </p:txBody>
      </p:sp>
      <p:pic>
        <p:nvPicPr>
          <p:cNvPr id="7" name="Platshållare för innehåll 6" descr="En bild som visar utomhus, träd, moln, Flygfotografi&#10;&#10;Automatiskt genererad beskrivning">
            <a:extLst>
              <a:ext uri="{FF2B5EF4-FFF2-40B4-BE49-F238E27FC236}">
                <a16:creationId xmlns:a16="http://schemas.microsoft.com/office/drawing/2014/main" id="{91E5E655-7C26-41B5-108E-EE1DF1CB1AFD}"/>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5138280" y="0"/>
            <a:ext cx="9284407" cy="6964471"/>
          </a:xfrm>
        </p:spPr>
      </p:pic>
      <p:sp>
        <p:nvSpPr>
          <p:cNvPr id="4" name="Platshållare för text 3">
            <a:extLst>
              <a:ext uri="{FF2B5EF4-FFF2-40B4-BE49-F238E27FC236}">
                <a16:creationId xmlns:a16="http://schemas.microsoft.com/office/drawing/2014/main" id="{3EB1EB36-F855-3FE9-AA90-45A14DFDD2E3}"/>
              </a:ext>
            </a:extLst>
          </p:cNvPr>
          <p:cNvSpPr>
            <a:spLocks noGrp="1"/>
          </p:cNvSpPr>
          <p:nvPr>
            <p:ph type="body" sz="half" idx="2"/>
          </p:nvPr>
        </p:nvSpPr>
        <p:spPr>
          <a:xfrm>
            <a:off x="839789" y="2244436"/>
            <a:ext cx="3831364" cy="3624552"/>
          </a:xfrm>
        </p:spPr>
        <p:txBody>
          <a:bodyPr/>
          <a:lstStyle/>
          <a:p>
            <a:r>
              <a:rPr lang="sv-SE" sz="2000"/>
              <a:t>Invånarantal 2022: 12800 </a:t>
            </a:r>
          </a:p>
          <a:p>
            <a:r>
              <a:rPr lang="sv-SE" sz="2000"/>
              <a:t>Bruksort</a:t>
            </a:r>
          </a:p>
          <a:p>
            <a:r>
              <a:rPr lang="sv-SE" sz="2000"/>
              <a:t>Rudbecksgymnasiet</a:t>
            </a:r>
          </a:p>
          <a:p>
            <a:r>
              <a:rPr lang="sv-SE" sz="2000"/>
              <a:t>Låg utbildningsbakgrund</a:t>
            </a:r>
          </a:p>
          <a:p>
            <a:r>
              <a:rPr lang="sv-SE" sz="2000"/>
              <a:t>Låg arbetslöshet – stora rekryteringsbehov </a:t>
            </a:r>
          </a:p>
          <a:p>
            <a:endParaRPr lang="sv-SE"/>
          </a:p>
        </p:txBody>
      </p:sp>
      <p:sp>
        <p:nvSpPr>
          <p:cNvPr id="5" name="Platshållare för sidfot 4">
            <a:extLst>
              <a:ext uri="{FF2B5EF4-FFF2-40B4-BE49-F238E27FC236}">
                <a16:creationId xmlns:a16="http://schemas.microsoft.com/office/drawing/2014/main" id="{D17C8AF7-F14B-9A8D-E0AE-3EB4291C8E1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1561047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4E68EC-C3D9-F8B6-F709-91C0E9387C64}"/>
              </a:ext>
            </a:extLst>
          </p:cNvPr>
          <p:cNvSpPr>
            <a:spLocks noGrp="1"/>
          </p:cNvSpPr>
          <p:nvPr>
            <p:ph type="title"/>
          </p:nvPr>
        </p:nvSpPr>
        <p:spPr/>
        <p:txBody>
          <a:bodyPr/>
          <a:lstStyle/>
          <a:p>
            <a:r>
              <a:rPr lang="sv-SE"/>
              <a:t>Kommunala Aktivitetsansvaret - KAA</a:t>
            </a:r>
          </a:p>
        </p:txBody>
      </p:sp>
      <p:sp>
        <p:nvSpPr>
          <p:cNvPr id="3" name="Platshållare för innehåll 2">
            <a:extLst>
              <a:ext uri="{FF2B5EF4-FFF2-40B4-BE49-F238E27FC236}">
                <a16:creationId xmlns:a16="http://schemas.microsoft.com/office/drawing/2014/main" id="{D62CD9A6-2498-EE70-9295-CDE0FC370D1E}"/>
              </a:ext>
            </a:extLst>
          </p:cNvPr>
          <p:cNvSpPr>
            <a:spLocks noGrp="1"/>
          </p:cNvSpPr>
          <p:nvPr>
            <p:ph idx="1"/>
          </p:nvPr>
        </p:nvSpPr>
        <p:spPr>
          <a:xfrm>
            <a:off x="838200" y="1496648"/>
            <a:ext cx="10657144" cy="4859702"/>
          </a:xfrm>
        </p:spPr>
        <p:txBody>
          <a:bodyPr>
            <a:normAutofit fontScale="92500" lnSpcReduction="20000"/>
          </a:bodyPr>
          <a:lstStyle/>
          <a:p>
            <a:pPr marL="0" indent="0">
              <a:buNone/>
            </a:pPr>
            <a:r>
              <a:rPr lang="sv-SE" sz="2600"/>
              <a:t>Det kommunala aktivitetsansvaret (KAA) innebär att alla kommuner måste ha kontakt med ungdomar under 20 år som inte har en gymnasieexamen, vilket regleras i skollagen (kapitel 29 § 9). Det innebär att KAA har skyldighet att ha kontakt med den som:</a:t>
            </a:r>
          </a:p>
          <a:p>
            <a:pPr marL="0" indent="0">
              <a:buNone/>
            </a:pPr>
            <a:endParaRPr lang="sv-SE" sz="2600"/>
          </a:p>
          <a:p>
            <a:r>
              <a:rPr lang="sv-SE" sz="2600"/>
              <a:t>har fullgjort skolplikten</a:t>
            </a:r>
          </a:p>
          <a:p>
            <a:r>
              <a:rPr lang="sv-SE" sz="2600"/>
              <a:t>är 16–19 år</a:t>
            </a:r>
          </a:p>
          <a:p>
            <a:r>
              <a:rPr lang="sv-SE" sz="2600"/>
              <a:t>inte går i gymnasieskolan, anpassad gymnasieskola eller motsvarande utbildning</a:t>
            </a:r>
          </a:p>
          <a:p>
            <a:r>
              <a:rPr lang="sv-SE" sz="2600"/>
              <a:t>inte har en gymnasieexamen, ett gymnasiebevis avseende anpassad gymnasieskola eller fullföljd motsvarande utbildning med godkänt resultat</a:t>
            </a:r>
          </a:p>
          <a:p>
            <a:pPr marL="0" indent="0">
              <a:buNone/>
            </a:pPr>
            <a:endParaRPr lang="sv-SE" sz="2600"/>
          </a:p>
          <a:p>
            <a:pPr marL="0" indent="0">
              <a:buNone/>
            </a:pPr>
            <a:r>
              <a:rPr lang="sv-SE" sz="2600"/>
              <a:t>Syftet med kontakten är att kommunen behöver veta vad ungdomen har för sysselsättning och erbjuda lämpliga individuella åtgärder som ska leda till att påbörja eller återuppta utbildning eller annan meningsfull sysselsättning.</a:t>
            </a:r>
          </a:p>
          <a:p>
            <a:endParaRPr lang="sv-SE" sz="2400"/>
          </a:p>
        </p:txBody>
      </p:sp>
      <p:sp>
        <p:nvSpPr>
          <p:cNvPr id="4" name="Platshållare för sidfot 3">
            <a:extLst>
              <a:ext uri="{FF2B5EF4-FFF2-40B4-BE49-F238E27FC236}">
                <a16:creationId xmlns:a16="http://schemas.microsoft.com/office/drawing/2014/main" id="{E9C39A3B-FABE-28D1-9A37-718DDE42E7F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3841665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185CF3-6F85-1D7D-31AC-00019A39E834}"/>
              </a:ext>
            </a:extLst>
          </p:cNvPr>
          <p:cNvSpPr>
            <a:spLocks noGrp="1"/>
          </p:cNvSpPr>
          <p:nvPr>
            <p:ph type="title"/>
          </p:nvPr>
        </p:nvSpPr>
        <p:spPr>
          <a:xfrm>
            <a:off x="839788" y="457200"/>
            <a:ext cx="3840277" cy="1600200"/>
          </a:xfrm>
        </p:spPr>
        <p:txBody>
          <a:bodyPr anchor="b">
            <a:normAutofit/>
          </a:bodyPr>
          <a:lstStyle/>
          <a:p>
            <a:r>
              <a:rPr lang="sv-SE" sz="3800"/>
              <a:t>KAA i Tidaholm</a:t>
            </a:r>
          </a:p>
        </p:txBody>
      </p:sp>
      <p:pic>
        <p:nvPicPr>
          <p:cNvPr id="7" name="Platshållare för innehåll 6" descr="En bild som visar utomhus, Flygfotografi, träd, hus&#10;&#10;Automatiskt genererad beskrivning">
            <a:extLst>
              <a:ext uri="{FF2B5EF4-FFF2-40B4-BE49-F238E27FC236}">
                <a16:creationId xmlns:a16="http://schemas.microsoft.com/office/drawing/2014/main" id="{D68BF212-B8FC-4BF3-8E2B-BCBDF4DF810E}"/>
              </a:ext>
            </a:extLst>
          </p:cNvPr>
          <p:cNvPicPr>
            <a:picLocks noGrp="1" noChangeAspect="1"/>
          </p:cNvPicPr>
          <p:nvPr>
            <p:ph idx="1"/>
          </p:nvPr>
        </p:nvPicPr>
        <p:blipFill rotWithShape="1">
          <a:blip r:embed="rId3">
            <a:extLst>
              <a:ext uri="{28A0092B-C50C-407E-A947-70E740481C1C}">
                <a14:useLocalDpi xmlns:a14="http://schemas.microsoft.com/office/drawing/2010/main"/>
              </a:ext>
            </a:extLst>
          </a:blip>
          <a:srcRect b="-1"/>
          <a:stretch/>
        </p:blipFill>
        <p:spPr>
          <a:xfrm>
            <a:off x="5189077" y="-1"/>
            <a:ext cx="7396497" cy="7039627"/>
          </a:xfrm>
          <a:noFill/>
        </p:spPr>
      </p:pic>
      <p:sp>
        <p:nvSpPr>
          <p:cNvPr id="4" name="Platshållare för text 3">
            <a:extLst>
              <a:ext uri="{FF2B5EF4-FFF2-40B4-BE49-F238E27FC236}">
                <a16:creationId xmlns:a16="http://schemas.microsoft.com/office/drawing/2014/main" id="{750406D9-5556-C8AE-E520-74D26A1A3759}"/>
              </a:ext>
            </a:extLst>
          </p:cNvPr>
          <p:cNvSpPr>
            <a:spLocks noGrp="1"/>
          </p:cNvSpPr>
          <p:nvPr>
            <p:ph type="body" sz="half" idx="2"/>
          </p:nvPr>
        </p:nvSpPr>
        <p:spPr>
          <a:xfrm>
            <a:off x="839788" y="2244436"/>
            <a:ext cx="3840277" cy="3624552"/>
          </a:xfrm>
        </p:spPr>
        <p:txBody>
          <a:bodyPr>
            <a:normAutofit/>
          </a:bodyPr>
          <a:lstStyle/>
          <a:p>
            <a:pPr marL="0" indent="0">
              <a:buNone/>
            </a:pPr>
            <a:r>
              <a:rPr lang="sv-SE" sz="2000"/>
              <a:t>Barn- och utbildningsnämnden</a:t>
            </a:r>
          </a:p>
          <a:p>
            <a:pPr marL="0" indent="0">
              <a:buNone/>
            </a:pPr>
            <a:r>
              <a:rPr lang="sv-SE" sz="2000"/>
              <a:t>- 50 % personal</a:t>
            </a:r>
          </a:p>
          <a:p>
            <a:pPr marL="0" indent="0">
              <a:buNone/>
            </a:pPr>
            <a:endParaRPr lang="sv-SE" sz="2000"/>
          </a:p>
          <a:p>
            <a:pPr marL="0" indent="0">
              <a:buNone/>
            </a:pPr>
            <a:r>
              <a:rPr lang="sv-SE" sz="2000"/>
              <a:t>Social- och omvårdnadsnämnden</a:t>
            </a:r>
          </a:p>
          <a:p>
            <a:pPr marL="0" indent="0">
              <a:buNone/>
            </a:pPr>
            <a:r>
              <a:rPr lang="sv-SE" sz="2000"/>
              <a:t>- Arbetsmarknadsenheten</a:t>
            </a:r>
          </a:p>
          <a:p>
            <a:pPr marL="0" indent="0">
              <a:buNone/>
            </a:pPr>
            <a:r>
              <a:rPr lang="sv-SE" sz="2000"/>
              <a:t>- Praktikersättning/busskort</a:t>
            </a:r>
          </a:p>
          <a:p>
            <a:pPr marL="0" indent="0">
              <a:buNone/>
            </a:pPr>
            <a:endParaRPr lang="sv-SE" sz="2000"/>
          </a:p>
          <a:p>
            <a:pPr marL="0" indent="0">
              <a:buNone/>
            </a:pPr>
            <a:r>
              <a:rPr lang="sv-SE" sz="2000"/>
              <a:t>Bidrag från Folkhälsorådet </a:t>
            </a:r>
          </a:p>
          <a:p>
            <a:endParaRPr lang="sv-SE"/>
          </a:p>
        </p:txBody>
      </p:sp>
      <p:sp>
        <p:nvSpPr>
          <p:cNvPr id="5" name="Platshållare för sidfot 4">
            <a:extLst>
              <a:ext uri="{FF2B5EF4-FFF2-40B4-BE49-F238E27FC236}">
                <a16:creationId xmlns:a16="http://schemas.microsoft.com/office/drawing/2014/main" id="{09448781-C62C-6498-B32F-8463D12D33A9}"/>
              </a:ext>
            </a:extLst>
          </p:cNvPr>
          <p:cNvSpPr>
            <a:spLocks noGrp="1"/>
          </p:cNvSpPr>
          <p:nvPr>
            <p:ph type="ftr" sz="quarter" idx="11"/>
          </p:nvPr>
        </p:nvSpPr>
        <p:spPr>
          <a:xfrm>
            <a:off x="4038600" y="6356350"/>
            <a:ext cx="4114800" cy="365125"/>
          </a:xfrm>
        </p:spPr>
        <p:txBody>
          <a:bodyPr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3873806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0A38465-A682-0F02-B46F-3F0E121488A3}"/>
              </a:ext>
            </a:extLst>
          </p:cNvPr>
          <p:cNvSpPr>
            <a:spLocks noGrp="1"/>
          </p:cNvSpPr>
          <p:nvPr>
            <p:ph type="title"/>
          </p:nvPr>
        </p:nvSpPr>
        <p:spPr>
          <a:xfrm>
            <a:off x="838200" y="365125"/>
            <a:ext cx="10515600" cy="1325563"/>
          </a:xfrm>
        </p:spPr>
        <p:txBody>
          <a:bodyPr anchor="ctr">
            <a:normAutofit/>
          </a:bodyPr>
          <a:lstStyle/>
          <a:p>
            <a:r>
              <a:rPr lang="sv-SE"/>
              <a:t>Nuläge i riket</a:t>
            </a:r>
          </a:p>
        </p:txBody>
      </p:sp>
      <p:sp>
        <p:nvSpPr>
          <p:cNvPr id="3" name="Platshållare för innehåll 2">
            <a:extLst>
              <a:ext uri="{FF2B5EF4-FFF2-40B4-BE49-F238E27FC236}">
                <a16:creationId xmlns:a16="http://schemas.microsoft.com/office/drawing/2014/main" id="{B177AA09-7E57-6C32-3753-2E61B4E6C50D}"/>
              </a:ext>
            </a:extLst>
          </p:cNvPr>
          <p:cNvSpPr>
            <a:spLocks noGrp="1"/>
          </p:cNvSpPr>
          <p:nvPr>
            <p:ph sz="half" idx="1"/>
          </p:nvPr>
        </p:nvSpPr>
        <p:spPr>
          <a:xfrm>
            <a:off x="838200" y="1825625"/>
            <a:ext cx="5181600" cy="4351338"/>
          </a:xfrm>
        </p:spPr>
        <p:txBody>
          <a:bodyPr>
            <a:normAutofit/>
          </a:bodyPr>
          <a:lstStyle/>
          <a:p>
            <a:pPr marL="0" indent="0">
              <a:buNone/>
            </a:pPr>
            <a:r>
              <a:rPr lang="sv-SE" sz="2400" b="1"/>
              <a:t>1av 7 saknar behörighet att komma in på gymnasiet </a:t>
            </a:r>
            <a:br>
              <a:rPr lang="sv-SE" sz="2400"/>
            </a:br>
            <a:r>
              <a:rPr lang="sv-SE" sz="2400"/>
              <a:t>(Källa Skolverket)</a:t>
            </a:r>
          </a:p>
          <a:p>
            <a:pPr marL="0" indent="0">
              <a:buNone/>
            </a:pPr>
            <a:endParaRPr lang="sv-SE" sz="2400"/>
          </a:p>
          <a:p>
            <a:pPr marL="0" indent="0">
              <a:buNone/>
            </a:pPr>
            <a:r>
              <a:rPr lang="sv-SE" sz="2400" b="1"/>
              <a:t>1 av 5 fullföljer inte sin gymnasieutbildning på 4 år</a:t>
            </a:r>
            <a:br>
              <a:rPr lang="sv-SE" sz="2400"/>
            </a:br>
            <a:r>
              <a:rPr lang="sv-SE" sz="2400"/>
              <a:t>(Skolverket)</a:t>
            </a:r>
          </a:p>
          <a:p>
            <a:pPr marL="0" indent="0">
              <a:buNone/>
            </a:pPr>
            <a:r>
              <a:rPr lang="sv-SE" sz="2400" b="1"/>
              <a:t>Drygt 1 av 10 ungdomar mellan 16-20 år omfattas av KAA </a:t>
            </a:r>
          </a:p>
          <a:p>
            <a:pPr marL="0" indent="0">
              <a:buNone/>
            </a:pPr>
            <a:r>
              <a:rPr lang="sv-SE" sz="2400"/>
              <a:t>(Källa SCB)</a:t>
            </a:r>
          </a:p>
          <a:p>
            <a:pPr marL="0" indent="0">
              <a:buNone/>
            </a:pPr>
            <a:endParaRPr lang="sv-SE" sz="2400"/>
          </a:p>
        </p:txBody>
      </p:sp>
      <p:pic>
        <p:nvPicPr>
          <p:cNvPr id="6" name="Bildobjekt 5" descr="Vintage kompass och suddigt skogsspår">
            <a:extLst>
              <a:ext uri="{FF2B5EF4-FFF2-40B4-BE49-F238E27FC236}">
                <a16:creationId xmlns:a16="http://schemas.microsoft.com/office/drawing/2014/main" id="{BC13A107-218E-8A38-B9B8-9ABDB46178F0}"/>
              </a:ext>
            </a:extLst>
          </p:cNvPr>
          <p:cNvPicPr>
            <a:picLocks noChangeAspect="1"/>
          </p:cNvPicPr>
          <p:nvPr/>
        </p:nvPicPr>
        <p:blipFill rotWithShape="1">
          <a:blip r:embed="rId3">
            <a:extLst>
              <a:ext uri="{28A0092B-C50C-407E-A947-70E740481C1C}">
                <a14:useLocalDpi xmlns:a14="http://schemas.microsoft.com/office/drawing/2010/main"/>
              </a:ext>
            </a:extLst>
          </a:blip>
          <a:srcRect b="-1"/>
          <a:stretch/>
        </p:blipFill>
        <p:spPr>
          <a:xfrm>
            <a:off x="6172200" y="1825625"/>
            <a:ext cx="5181600" cy="4351338"/>
          </a:xfrm>
          <a:prstGeom prst="rect">
            <a:avLst/>
          </a:prstGeom>
          <a:noFill/>
        </p:spPr>
      </p:pic>
      <p:sp>
        <p:nvSpPr>
          <p:cNvPr id="4" name="Platshållare för sidfot 3">
            <a:extLst>
              <a:ext uri="{FF2B5EF4-FFF2-40B4-BE49-F238E27FC236}">
                <a16:creationId xmlns:a16="http://schemas.microsoft.com/office/drawing/2014/main" id="{701557EF-6FEB-A0EC-9B15-3F2C430B43EB}"/>
              </a:ext>
            </a:extLst>
          </p:cNvPr>
          <p:cNvSpPr>
            <a:spLocks noGrp="1"/>
          </p:cNvSpPr>
          <p:nvPr>
            <p:ph type="ftr" sz="quarter" idx="11"/>
          </p:nvPr>
        </p:nvSpPr>
        <p:spPr>
          <a:xfrm>
            <a:off x="4038600" y="6356350"/>
            <a:ext cx="4114800" cy="365125"/>
          </a:xfrm>
        </p:spPr>
        <p:txBody>
          <a:bodyPr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white">
                    <a:tint val="75000"/>
                  </a:prstClr>
                </a:solidFill>
                <a:effectLst/>
                <a:uLnTx/>
                <a:uFillTx/>
                <a:latin typeface="Gill Sans MT"/>
                <a:ea typeface="+mn-ea"/>
                <a:cs typeface="+mn-cs"/>
              </a:rPr>
              <a:t>tidaholm.se</a:t>
            </a:r>
          </a:p>
        </p:txBody>
      </p:sp>
    </p:spTree>
    <p:extLst>
      <p:ext uri="{BB962C8B-B14F-4D97-AF65-F5344CB8AC3E}">
        <p14:creationId xmlns:p14="http://schemas.microsoft.com/office/powerpoint/2010/main" val="825076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52801B-48D9-55BF-9498-02D44C6482C1}"/>
              </a:ext>
            </a:extLst>
          </p:cNvPr>
          <p:cNvSpPr>
            <a:spLocks noGrp="1"/>
          </p:cNvSpPr>
          <p:nvPr>
            <p:ph type="title"/>
          </p:nvPr>
        </p:nvSpPr>
        <p:spPr/>
        <p:txBody>
          <a:bodyPr/>
          <a:lstStyle/>
          <a:p>
            <a:r>
              <a:rPr lang="sv-SE"/>
              <a:t>Målgruppens svårigheter, utmaningar, problem och bakgrund </a:t>
            </a:r>
          </a:p>
        </p:txBody>
      </p:sp>
      <p:sp>
        <p:nvSpPr>
          <p:cNvPr id="4" name="Platshållare för sidfot 3">
            <a:extLst>
              <a:ext uri="{FF2B5EF4-FFF2-40B4-BE49-F238E27FC236}">
                <a16:creationId xmlns:a16="http://schemas.microsoft.com/office/drawing/2014/main" id="{B5AADB6E-4383-5C62-4E8E-E23E4730F29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5" name="Ellips 4">
            <a:extLst>
              <a:ext uri="{FF2B5EF4-FFF2-40B4-BE49-F238E27FC236}">
                <a16:creationId xmlns:a16="http://schemas.microsoft.com/office/drawing/2014/main" id="{80C00D3F-8950-90B6-30F2-E75CD6B9244C}"/>
              </a:ext>
            </a:extLst>
          </p:cNvPr>
          <p:cNvSpPr/>
          <p:nvPr/>
        </p:nvSpPr>
        <p:spPr>
          <a:xfrm>
            <a:off x="392430" y="1794034"/>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Fobier/sociala problem</a:t>
            </a:r>
          </a:p>
        </p:txBody>
      </p:sp>
      <p:sp>
        <p:nvSpPr>
          <p:cNvPr id="7" name="Ellips 6">
            <a:extLst>
              <a:ext uri="{FF2B5EF4-FFF2-40B4-BE49-F238E27FC236}">
                <a16:creationId xmlns:a16="http://schemas.microsoft.com/office/drawing/2014/main" id="{192F9BAE-622B-8505-A2EB-509EFFB855E1}"/>
              </a:ext>
            </a:extLst>
          </p:cNvPr>
          <p:cNvSpPr/>
          <p:nvPr/>
        </p:nvSpPr>
        <p:spPr>
          <a:xfrm>
            <a:off x="5940742" y="2891203"/>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Unga mödrar</a:t>
            </a:r>
          </a:p>
        </p:txBody>
      </p:sp>
      <p:sp>
        <p:nvSpPr>
          <p:cNvPr id="8" name="Ellips 7">
            <a:extLst>
              <a:ext uri="{FF2B5EF4-FFF2-40B4-BE49-F238E27FC236}">
                <a16:creationId xmlns:a16="http://schemas.microsoft.com/office/drawing/2014/main" id="{44E4982F-A3C9-220A-481C-FDB34E5456BA}"/>
              </a:ext>
            </a:extLst>
          </p:cNvPr>
          <p:cNvSpPr/>
          <p:nvPr/>
        </p:nvSpPr>
        <p:spPr>
          <a:xfrm>
            <a:off x="392430" y="3451861"/>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Våldsutsatt</a:t>
            </a:r>
          </a:p>
        </p:txBody>
      </p:sp>
      <p:sp>
        <p:nvSpPr>
          <p:cNvPr id="9" name="Ellips 8">
            <a:extLst>
              <a:ext uri="{FF2B5EF4-FFF2-40B4-BE49-F238E27FC236}">
                <a16:creationId xmlns:a16="http://schemas.microsoft.com/office/drawing/2014/main" id="{CA64DCFC-4F57-6A41-BFF5-77882A995CFF}"/>
              </a:ext>
            </a:extLst>
          </p:cNvPr>
          <p:cNvSpPr/>
          <p:nvPr/>
        </p:nvSpPr>
        <p:spPr>
          <a:xfrm>
            <a:off x="1684973" y="2549688"/>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Dysfunktionell familj</a:t>
            </a:r>
          </a:p>
        </p:txBody>
      </p:sp>
      <p:sp>
        <p:nvSpPr>
          <p:cNvPr id="10" name="Ellips 9">
            <a:extLst>
              <a:ext uri="{FF2B5EF4-FFF2-40B4-BE49-F238E27FC236}">
                <a16:creationId xmlns:a16="http://schemas.microsoft.com/office/drawing/2014/main" id="{CAF5B8B8-BEA6-8622-9336-98900EF8FA25}"/>
              </a:ext>
            </a:extLst>
          </p:cNvPr>
          <p:cNvSpPr/>
          <p:nvPr/>
        </p:nvSpPr>
        <p:spPr>
          <a:xfrm>
            <a:off x="3112770" y="3219768"/>
            <a:ext cx="381381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Svag självkänsla</a:t>
            </a:r>
          </a:p>
        </p:txBody>
      </p:sp>
      <p:sp>
        <p:nvSpPr>
          <p:cNvPr id="11" name="Ellips 10">
            <a:extLst>
              <a:ext uri="{FF2B5EF4-FFF2-40B4-BE49-F238E27FC236}">
                <a16:creationId xmlns:a16="http://schemas.microsoft.com/office/drawing/2014/main" id="{76C2F11B-4816-E0E3-11F4-7984E401F69C}"/>
              </a:ext>
            </a:extLst>
          </p:cNvPr>
          <p:cNvSpPr/>
          <p:nvPr/>
        </p:nvSpPr>
        <p:spPr>
          <a:xfrm>
            <a:off x="5627370" y="1634014"/>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Övergrepp</a:t>
            </a:r>
          </a:p>
        </p:txBody>
      </p:sp>
      <p:sp>
        <p:nvSpPr>
          <p:cNvPr id="12" name="Ellips 11">
            <a:extLst>
              <a:ext uri="{FF2B5EF4-FFF2-40B4-BE49-F238E27FC236}">
                <a16:creationId xmlns:a16="http://schemas.microsoft.com/office/drawing/2014/main" id="{BD691FDA-E345-FE65-EE68-AF88B60C83BC}"/>
              </a:ext>
            </a:extLst>
          </p:cNvPr>
          <p:cNvSpPr/>
          <p:nvPr/>
        </p:nvSpPr>
        <p:spPr>
          <a:xfrm>
            <a:off x="8490585" y="2190116"/>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Skola/</a:t>
            </a:r>
            <a:r>
              <a:rPr kumimoji="0" lang="sv-SE" sz="1800" b="0" i="0" u="none" strike="noStrike" kern="1200" cap="none" spc="0" normalizeH="0" baseline="0" noProof="0" err="1">
                <a:ln>
                  <a:noFill/>
                </a:ln>
                <a:solidFill>
                  <a:prstClr val="black"/>
                </a:solidFill>
                <a:effectLst/>
                <a:uLnTx/>
                <a:uFillTx/>
                <a:latin typeface="Gill Sans MT"/>
                <a:ea typeface="+mn-ea"/>
                <a:cs typeface="+mn-cs"/>
              </a:rPr>
              <a:t>utb</a:t>
            </a:r>
            <a:r>
              <a:rPr kumimoji="0" lang="sv-SE" sz="1800" b="0" i="0" u="none" strike="noStrike" kern="1200" cap="none" spc="0" normalizeH="0" baseline="0" noProof="0">
                <a:ln>
                  <a:noFill/>
                </a:ln>
                <a:solidFill>
                  <a:prstClr val="black"/>
                </a:solidFill>
                <a:effectLst/>
                <a:uLnTx/>
                <a:uFillTx/>
                <a:latin typeface="Gill Sans MT"/>
                <a:ea typeface="+mn-ea"/>
                <a:cs typeface="+mn-cs"/>
              </a:rPr>
              <a:t> misslyckanden</a:t>
            </a:r>
          </a:p>
        </p:txBody>
      </p:sp>
      <p:sp>
        <p:nvSpPr>
          <p:cNvPr id="13" name="Ellips 12">
            <a:extLst>
              <a:ext uri="{FF2B5EF4-FFF2-40B4-BE49-F238E27FC236}">
                <a16:creationId xmlns:a16="http://schemas.microsoft.com/office/drawing/2014/main" id="{3D350FAC-8D44-A3D3-E7A1-9C1DE6DC655C}"/>
              </a:ext>
            </a:extLst>
          </p:cNvPr>
          <p:cNvSpPr/>
          <p:nvPr/>
        </p:nvSpPr>
        <p:spPr>
          <a:xfrm>
            <a:off x="8917303" y="3647279"/>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Mobbing</a:t>
            </a:r>
          </a:p>
        </p:txBody>
      </p:sp>
      <p:sp>
        <p:nvSpPr>
          <p:cNvPr id="14" name="Ellips 13">
            <a:extLst>
              <a:ext uri="{FF2B5EF4-FFF2-40B4-BE49-F238E27FC236}">
                <a16:creationId xmlns:a16="http://schemas.microsoft.com/office/drawing/2014/main" id="{1EC842CC-A9FF-B1F4-D68F-BE48E7BF5F93}"/>
              </a:ext>
            </a:extLst>
          </p:cNvPr>
          <p:cNvSpPr/>
          <p:nvPr/>
        </p:nvSpPr>
        <p:spPr>
          <a:xfrm>
            <a:off x="8639175" y="4684972"/>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NPF</a:t>
            </a:r>
          </a:p>
        </p:txBody>
      </p:sp>
      <p:sp>
        <p:nvSpPr>
          <p:cNvPr id="15" name="Ellips 14">
            <a:extLst>
              <a:ext uri="{FF2B5EF4-FFF2-40B4-BE49-F238E27FC236}">
                <a16:creationId xmlns:a16="http://schemas.microsoft.com/office/drawing/2014/main" id="{87ED82A4-E862-37A4-7011-BB5F17803556}"/>
              </a:ext>
            </a:extLst>
          </p:cNvPr>
          <p:cNvSpPr/>
          <p:nvPr/>
        </p:nvSpPr>
        <p:spPr>
          <a:xfrm>
            <a:off x="3991452" y="4378713"/>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Hederskultur</a:t>
            </a:r>
          </a:p>
        </p:txBody>
      </p:sp>
      <p:sp>
        <p:nvSpPr>
          <p:cNvPr id="16" name="Ellips 15">
            <a:extLst>
              <a:ext uri="{FF2B5EF4-FFF2-40B4-BE49-F238E27FC236}">
                <a16:creationId xmlns:a16="http://schemas.microsoft.com/office/drawing/2014/main" id="{07BC0E12-6BD4-4885-4243-29A0C501084D}"/>
              </a:ext>
            </a:extLst>
          </p:cNvPr>
          <p:cNvSpPr/>
          <p:nvPr/>
        </p:nvSpPr>
        <p:spPr>
          <a:xfrm>
            <a:off x="7878126" y="4139485"/>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Kriminalitet</a:t>
            </a:r>
          </a:p>
        </p:txBody>
      </p:sp>
      <p:sp>
        <p:nvSpPr>
          <p:cNvPr id="17" name="Ellips 16">
            <a:extLst>
              <a:ext uri="{FF2B5EF4-FFF2-40B4-BE49-F238E27FC236}">
                <a16:creationId xmlns:a16="http://schemas.microsoft.com/office/drawing/2014/main" id="{A88F6C84-7C8F-FAC5-C58D-815258DAA73D}"/>
              </a:ext>
            </a:extLst>
          </p:cNvPr>
          <p:cNvSpPr/>
          <p:nvPr/>
        </p:nvSpPr>
        <p:spPr>
          <a:xfrm>
            <a:off x="4164330" y="2167736"/>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Kultur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(etnicitet)</a:t>
            </a:r>
          </a:p>
        </p:txBody>
      </p:sp>
      <p:sp>
        <p:nvSpPr>
          <p:cNvPr id="18" name="Ellips 17">
            <a:extLst>
              <a:ext uri="{FF2B5EF4-FFF2-40B4-BE49-F238E27FC236}">
                <a16:creationId xmlns:a16="http://schemas.microsoft.com/office/drawing/2014/main" id="{48EDFFFA-213A-45A9-5663-C5C033047138}"/>
              </a:ext>
            </a:extLst>
          </p:cNvPr>
          <p:cNvSpPr/>
          <p:nvPr/>
        </p:nvSpPr>
        <p:spPr>
          <a:xfrm>
            <a:off x="8239125" y="5358926"/>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Kriminalitet</a:t>
            </a:r>
          </a:p>
        </p:txBody>
      </p:sp>
      <p:sp>
        <p:nvSpPr>
          <p:cNvPr id="19" name="Ellips 18">
            <a:extLst>
              <a:ext uri="{FF2B5EF4-FFF2-40B4-BE49-F238E27FC236}">
                <a16:creationId xmlns:a16="http://schemas.microsoft.com/office/drawing/2014/main" id="{3D148240-47D9-7F8D-AB24-E4A360C2A365}"/>
              </a:ext>
            </a:extLst>
          </p:cNvPr>
          <p:cNvSpPr/>
          <p:nvPr/>
        </p:nvSpPr>
        <p:spPr>
          <a:xfrm>
            <a:off x="7987665" y="1444309"/>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Missbruk</a:t>
            </a:r>
          </a:p>
        </p:txBody>
      </p:sp>
      <p:sp>
        <p:nvSpPr>
          <p:cNvPr id="20" name="Ellips 19">
            <a:extLst>
              <a:ext uri="{FF2B5EF4-FFF2-40B4-BE49-F238E27FC236}">
                <a16:creationId xmlns:a16="http://schemas.microsoft.com/office/drawing/2014/main" id="{B467A0D4-9DED-F542-0270-DB2B52A5E02D}"/>
              </a:ext>
            </a:extLst>
          </p:cNvPr>
          <p:cNvSpPr/>
          <p:nvPr/>
        </p:nvSpPr>
        <p:spPr>
          <a:xfrm>
            <a:off x="2104073" y="4042255"/>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Fysisk hälsa</a:t>
            </a:r>
          </a:p>
        </p:txBody>
      </p:sp>
      <p:sp>
        <p:nvSpPr>
          <p:cNvPr id="21" name="Ellips 20">
            <a:extLst>
              <a:ext uri="{FF2B5EF4-FFF2-40B4-BE49-F238E27FC236}">
                <a16:creationId xmlns:a16="http://schemas.microsoft.com/office/drawing/2014/main" id="{D6C56C55-9852-77A9-9094-FB7EEE4FC1C2}"/>
              </a:ext>
            </a:extLst>
          </p:cNvPr>
          <p:cNvSpPr/>
          <p:nvPr/>
        </p:nvSpPr>
        <p:spPr>
          <a:xfrm>
            <a:off x="-1177290" y="2660781"/>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Fetma</a:t>
            </a:r>
          </a:p>
        </p:txBody>
      </p:sp>
      <p:sp>
        <p:nvSpPr>
          <p:cNvPr id="22" name="Ellips 21">
            <a:extLst>
              <a:ext uri="{FF2B5EF4-FFF2-40B4-BE49-F238E27FC236}">
                <a16:creationId xmlns:a16="http://schemas.microsoft.com/office/drawing/2014/main" id="{1A62F819-5A8A-1931-0C10-56B21E27661E}"/>
              </a:ext>
            </a:extLst>
          </p:cNvPr>
          <p:cNvSpPr/>
          <p:nvPr/>
        </p:nvSpPr>
        <p:spPr>
          <a:xfrm>
            <a:off x="5674993" y="4897484"/>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Socialt arv</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”Udda normalitet”</a:t>
            </a:r>
          </a:p>
        </p:txBody>
      </p:sp>
      <p:sp>
        <p:nvSpPr>
          <p:cNvPr id="23" name="Ellips 22">
            <a:extLst>
              <a:ext uri="{FF2B5EF4-FFF2-40B4-BE49-F238E27FC236}">
                <a16:creationId xmlns:a16="http://schemas.microsoft.com/office/drawing/2014/main" id="{F918D752-A5BC-DFF2-3461-7AF692DE9AE8}"/>
              </a:ext>
            </a:extLst>
          </p:cNvPr>
          <p:cNvSpPr/>
          <p:nvPr/>
        </p:nvSpPr>
        <p:spPr>
          <a:xfrm>
            <a:off x="8347710" y="6079492"/>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PSTD</a:t>
            </a:r>
          </a:p>
        </p:txBody>
      </p:sp>
      <p:sp>
        <p:nvSpPr>
          <p:cNvPr id="24" name="Ellips 23">
            <a:extLst>
              <a:ext uri="{FF2B5EF4-FFF2-40B4-BE49-F238E27FC236}">
                <a16:creationId xmlns:a16="http://schemas.microsoft.com/office/drawing/2014/main" id="{45B0D679-3365-3794-44EE-7320120C2767}"/>
              </a:ext>
            </a:extLst>
          </p:cNvPr>
          <p:cNvSpPr/>
          <p:nvPr/>
        </p:nvSpPr>
        <p:spPr>
          <a:xfrm>
            <a:off x="-632460" y="6259277"/>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Psykisk ohälsa</a:t>
            </a:r>
          </a:p>
        </p:txBody>
      </p:sp>
      <p:sp>
        <p:nvSpPr>
          <p:cNvPr id="25" name="Ellips 24">
            <a:extLst>
              <a:ext uri="{FF2B5EF4-FFF2-40B4-BE49-F238E27FC236}">
                <a16:creationId xmlns:a16="http://schemas.microsoft.com/office/drawing/2014/main" id="{19320B7C-637E-F780-3E25-B681D6B370E4}"/>
              </a:ext>
            </a:extLst>
          </p:cNvPr>
          <p:cNvSpPr/>
          <p:nvPr/>
        </p:nvSpPr>
        <p:spPr>
          <a:xfrm>
            <a:off x="8803005" y="2967356"/>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Brist på nätverk</a:t>
            </a:r>
          </a:p>
        </p:txBody>
      </p:sp>
      <p:sp>
        <p:nvSpPr>
          <p:cNvPr id="26" name="Ellips 25">
            <a:extLst>
              <a:ext uri="{FF2B5EF4-FFF2-40B4-BE49-F238E27FC236}">
                <a16:creationId xmlns:a16="http://schemas.microsoft.com/office/drawing/2014/main" id="{C74F6486-417B-9692-81D1-5F98A517C92B}"/>
              </a:ext>
            </a:extLst>
          </p:cNvPr>
          <p:cNvSpPr/>
          <p:nvPr/>
        </p:nvSpPr>
        <p:spPr>
          <a:xfrm>
            <a:off x="5523548" y="3720303"/>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Saknar sociala färdigheter</a:t>
            </a:r>
          </a:p>
        </p:txBody>
      </p:sp>
      <p:sp>
        <p:nvSpPr>
          <p:cNvPr id="27" name="Ellips 26">
            <a:extLst>
              <a:ext uri="{FF2B5EF4-FFF2-40B4-BE49-F238E27FC236}">
                <a16:creationId xmlns:a16="http://schemas.microsoft.com/office/drawing/2014/main" id="{16607C0C-02AA-55BA-92C7-C1D14F30BB27}"/>
              </a:ext>
            </a:extLst>
          </p:cNvPr>
          <p:cNvSpPr/>
          <p:nvPr/>
        </p:nvSpPr>
        <p:spPr>
          <a:xfrm>
            <a:off x="692469" y="4752825"/>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Drivkraft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Sammanhang</a:t>
            </a:r>
          </a:p>
        </p:txBody>
      </p:sp>
      <p:sp>
        <p:nvSpPr>
          <p:cNvPr id="28" name="Ellips 27">
            <a:extLst>
              <a:ext uri="{FF2B5EF4-FFF2-40B4-BE49-F238E27FC236}">
                <a16:creationId xmlns:a16="http://schemas.microsoft.com/office/drawing/2014/main" id="{2A83DA53-D53D-913C-8CB0-D6CB4DBA344D}"/>
              </a:ext>
            </a:extLst>
          </p:cNvPr>
          <p:cNvSpPr/>
          <p:nvPr/>
        </p:nvSpPr>
        <p:spPr>
          <a:xfrm>
            <a:off x="-589597" y="5471635"/>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Svag ekonomi</a:t>
            </a:r>
          </a:p>
        </p:txBody>
      </p:sp>
      <p:sp>
        <p:nvSpPr>
          <p:cNvPr id="29" name="Ellips 28">
            <a:extLst>
              <a:ext uri="{FF2B5EF4-FFF2-40B4-BE49-F238E27FC236}">
                <a16:creationId xmlns:a16="http://schemas.microsoft.com/office/drawing/2014/main" id="{3B11687C-14F3-D363-9054-710D192B3A73}"/>
              </a:ext>
            </a:extLst>
          </p:cNvPr>
          <p:cNvSpPr/>
          <p:nvPr/>
        </p:nvSpPr>
        <p:spPr>
          <a:xfrm>
            <a:off x="2157412" y="5923045"/>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Språk</a:t>
            </a:r>
          </a:p>
        </p:txBody>
      </p:sp>
      <p:sp>
        <p:nvSpPr>
          <p:cNvPr id="30" name="Ellips 29">
            <a:extLst>
              <a:ext uri="{FF2B5EF4-FFF2-40B4-BE49-F238E27FC236}">
                <a16:creationId xmlns:a16="http://schemas.microsoft.com/office/drawing/2014/main" id="{7900E714-5B87-6A7D-B033-8F258ADC0FDA}"/>
              </a:ext>
            </a:extLst>
          </p:cNvPr>
          <p:cNvSpPr/>
          <p:nvPr/>
        </p:nvSpPr>
        <p:spPr>
          <a:xfrm>
            <a:off x="-992499" y="4146951"/>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Diffus motivation</a:t>
            </a:r>
          </a:p>
        </p:txBody>
      </p:sp>
      <p:sp>
        <p:nvSpPr>
          <p:cNvPr id="31" name="Ellips 30">
            <a:extLst>
              <a:ext uri="{FF2B5EF4-FFF2-40B4-BE49-F238E27FC236}">
                <a16:creationId xmlns:a16="http://schemas.microsoft.com/office/drawing/2014/main" id="{E9075C26-2DE5-939F-5A2D-7A713CF008E5}"/>
              </a:ext>
            </a:extLst>
          </p:cNvPr>
          <p:cNvSpPr/>
          <p:nvPr/>
        </p:nvSpPr>
        <p:spPr>
          <a:xfrm>
            <a:off x="2865122" y="5214783"/>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Icke utredd diagnos</a:t>
            </a:r>
          </a:p>
        </p:txBody>
      </p:sp>
      <p:sp>
        <p:nvSpPr>
          <p:cNvPr id="32" name="Ellips 31">
            <a:extLst>
              <a:ext uri="{FF2B5EF4-FFF2-40B4-BE49-F238E27FC236}">
                <a16:creationId xmlns:a16="http://schemas.microsoft.com/office/drawing/2014/main" id="{D1B463A4-8479-D928-7FC4-74889AB256AA}"/>
              </a:ext>
            </a:extLst>
          </p:cNvPr>
          <p:cNvSpPr/>
          <p:nvPr/>
        </p:nvSpPr>
        <p:spPr>
          <a:xfrm>
            <a:off x="5139690" y="6005359"/>
            <a:ext cx="3783330" cy="777240"/>
          </a:xfrm>
          <a:prstGeom prst="ellipse">
            <a:avLst/>
          </a:prstGeom>
          <a:ln w="28575">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Saknar arbetslivserfarenhet</a:t>
            </a:r>
          </a:p>
        </p:txBody>
      </p:sp>
      <p:sp>
        <p:nvSpPr>
          <p:cNvPr id="34" name="Platshållare för innehåll 33">
            <a:extLst>
              <a:ext uri="{FF2B5EF4-FFF2-40B4-BE49-F238E27FC236}">
                <a16:creationId xmlns:a16="http://schemas.microsoft.com/office/drawing/2014/main" id="{783E8B55-1893-C5F0-F936-BF2824A1CDF9}"/>
              </a:ext>
            </a:extLst>
          </p:cNvPr>
          <p:cNvSpPr>
            <a:spLocks noGrp="1"/>
          </p:cNvSpPr>
          <p:nvPr>
            <p:ph idx="1"/>
          </p:nvPr>
        </p:nvSpPr>
        <p:spPr>
          <a:xfrm flipV="1">
            <a:off x="7987664" y="6176962"/>
            <a:ext cx="3366135" cy="1407637"/>
          </a:xfrm>
        </p:spPr>
        <p:txBody>
          <a:bodyPr/>
          <a:lstStyle/>
          <a:p>
            <a:endParaRPr lang="sv-SE"/>
          </a:p>
        </p:txBody>
      </p:sp>
    </p:spTree>
    <p:extLst>
      <p:ext uri="{BB962C8B-B14F-4D97-AF65-F5344CB8AC3E}">
        <p14:creationId xmlns:p14="http://schemas.microsoft.com/office/powerpoint/2010/main" val="303481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innehåll 5" descr="En bild som visar text&#10;&#10;Automatiskt genererad beskrivning">
            <a:extLst>
              <a:ext uri="{FF2B5EF4-FFF2-40B4-BE49-F238E27FC236}">
                <a16:creationId xmlns:a16="http://schemas.microsoft.com/office/drawing/2014/main" id="{07BD3A63-F60E-7EC6-F6DF-164AEE7FA975}"/>
              </a:ext>
            </a:extLst>
          </p:cNvPr>
          <p:cNvPicPr>
            <a:picLocks noGrp="1" noChangeAspect="1"/>
          </p:cNvPicPr>
          <p:nvPr>
            <p:ph idx="1"/>
          </p:nvPr>
        </p:nvPicPr>
        <p:blipFill>
          <a:blip r:embed="rId3"/>
          <a:stretch>
            <a:fillRect/>
          </a:stretch>
        </p:blipFill>
        <p:spPr>
          <a:xfrm>
            <a:off x="120650" y="306880"/>
            <a:ext cx="11950700" cy="6244240"/>
          </a:xfrm>
          <a:noFill/>
        </p:spPr>
      </p:pic>
      <p:sp>
        <p:nvSpPr>
          <p:cNvPr id="4" name="Platshållare för sidfot 3">
            <a:extLst>
              <a:ext uri="{FF2B5EF4-FFF2-40B4-BE49-F238E27FC236}">
                <a16:creationId xmlns:a16="http://schemas.microsoft.com/office/drawing/2014/main" id="{58F8BD37-A32C-5F7A-F353-0B8DD055866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2" name="textruta 1">
            <a:extLst>
              <a:ext uri="{FF2B5EF4-FFF2-40B4-BE49-F238E27FC236}">
                <a16:creationId xmlns:a16="http://schemas.microsoft.com/office/drawing/2014/main" id="{3D6DECB0-6889-426E-2DB6-C1509BEF3E4D}"/>
              </a:ext>
            </a:extLst>
          </p:cNvPr>
          <p:cNvSpPr txBox="1"/>
          <p:nvPr/>
        </p:nvSpPr>
        <p:spPr>
          <a:xfrm>
            <a:off x="4246415" y="5080001"/>
            <a:ext cx="3828473" cy="307777"/>
          </a:xfrm>
          <a:prstGeom prst="rect">
            <a:avLst/>
          </a:prstGeom>
          <a:solidFill>
            <a:schemeClr val="bg1"/>
          </a:solidFill>
        </p:spPr>
        <p:txBody>
          <a:bodyPr wrap="square" rtlCol="0">
            <a:spAutoFit/>
          </a:bodyPr>
          <a:lstStyle/>
          <a:p>
            <a:pPr algn="ctr"/>
            <a:r>
              <a:rPr lang="sv-SE" sz="1400" dirty="0">
                <a:latin typeface="Arial" panose="020B0604020202020204" pitchFamily="34" charset="0"/>
                <a:cs typeface="Arial" panose="020B0604020202020204" pitchFamily="34" charset="0"/>
                <a:hlinkClick r:id="rId4"/>
              </a:rPr>
              <a:t>https://youtu.be/PXWuvjQ-RKs</a:t>
            </a:r>
            <a:endParaRPr lang="sv-SE"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5748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3960F53-F45E-644C-B647-397F65C94621}"/>
              </a:ext>
            </a:extLst>
          </p:cNvPr>
          <p:cNvSpPr>
            <a:spLocks noGrp="1"/>
          </p:cNvSpPr>
          <p:nvPr>
            <p:ph type="title"/>
          </p:nvPr>
        </p:nvSpPr>
        <p:spPr>
          <a:xfrm>
            <a:off x="838200" y="285115"/>
            <a:ext cx="10515600" cy="1325563"/>
          </a:xfrm>
        </p:spPr>
        <p:txBody>
          <a:bodyPr/>
          <a:lstStyle/>
          <a:p>
            <a:r>
              <a:rPr lang="sv-SE"/>
              <a:t>Insatser</a:t>
            </a:r>
          </a:p>
        </p:txBody>
      </p:sp>
      <p:pic>
        <p:nvPicPr>
          <p:cNvPr id="13" name="Platshållare för innehåll 12" descr="En bild som visar staty, tecknad serie, konst&#10;&#10;Automatiskt genererad beskrivning">
            <a:extLst>
              <a:ext uri="{FF2B5EF4-FFF2-40B4-BE49-F238E27FC236}">
                <a16:creationId xmlns:a16="http://schemas.microsoft.com/office/drawing/2014/main" id="{BE277348-31D6-2F04-7E17-72DA28D4CC50}"/>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7811095" y="624424"/>
            <a:ext cx="4351338" cy="4351338"/>
          </a:xfrm>
        </p:spPr>
      </p:pic>
      <p:sp>
        <p:nvSpPr>
          <p:cNvPr id="4" name="Platshållare för sidfot 3">
            <a:extLst>
              <a:ext uri="{FF2B5EF4-FFF2-40B4-BE49-F238E27FC236}">
                <a16:creationId xmlns:a16="http://schemas.microsoft.com/office/drawing/2014/main" id="{39320DD8-B3A6-4C37-8A11-A837A94BABC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ill Sans MT"/>
                <a:ea typeface="+mn-ea"/>
                <a:cs typeface="+mn-cs"/>
              </a:rPr>
              <a:t>tidaholm.se</a:t>
            </a:r>
          </a:p>
        </p:txBody>
      </p:sp>
      <p:sp>
        <p:nvSpPr>
          <p:cNvPr id="5" name="Ellips 4">
            <a:extLst>
              <a:ext uri="{FF2B5EF4-FFF2-40B4-BE49-F238E27FC236}">
                <a16:creationId xmlns:a16="http://schemas.microsoft.com/office/drawing/2014/main" id="{1E379C2C-C098-7906-DE92-0EAADF0D10B5}"/>
              </a:ext>
            </a:extLst>
          </p:cNvPr>
          <p:cNvSpPr/>
          <p:nvPr/>
        </p:nvSpPr>
        <p:spPr>
          <a:xfrm>
            <a:off x="3024900" y="3682441"/>
            <a:ext cx="2645570" cy="923479"/>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Praktik</a:t>
            </a:r>
          </a:p>
        </p:txBody>
      </p:sp>
      <p:sp>
        <p:nvSpPr>
          <p:cNvPr id="6" name="Ellips 5">
            <a:extLst>
              <a:ext uri="{FF2B5EF4-FFF2-40B4-BE49-F238E27FC236}">
                <a16:creationId xmlns:a16="http://schemas.microsoft.com/office/drawing/2014/main" id="{42C6E623-9F8E-AA70-CF62-6BF0EEE4D43C}"/>
              </a:ext>
            </a:extLst>
          </p:cNvPr>
          <p:cNvSpPr/>
          <p:nvPr/>
        </p:nvSpPr>
        <p:spPr>
          <a:xfrm>
            <a:off x="2905404" y="2558921"/>
            <a:ext cx="3089590" cy="882096"/>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Lotsning till </a:t>
            </a:r>
            <a:br>
              <a:rPr kumimoji="0" lang="sv-SE" sz="1800" b="0" i="0" u="none" strike="noStrike" kern="1200" cap="none" spc="0" normalizeH="0" baseline="0" noProof="0">
                <a:ln>
                  <a:noFill/>
                </a:ln>
                <a:solidFill>
                  <a:prstClr val="white"/>
                </a:solidFill>
                <a:effectLst/>
                <a:uLnTx/>
                <a:uFillTx/>
                <a:latin typeface="Gill Sans MT"/>
                <a:ea typeface="+mn-ea"/>
                <a:cs typeface="+mn-cs"/>
              </a:rPr>
            </a:br>
            <a:r>
              <a:rPr kumimoji="0" lang="sv-SE" sz="1800" b="0" i="0" u="none" strike="noStrike" kern="1200" cap="none" spc="0" normalizeH="0" baseline="0" noProof="0">
                <a:ln>
                  <a:noFill/>
                </a:ln>
                <a:solidFill>
                  <a:prstClr val="white"/>
                </a:solidFill>
                <a:effectLst/>
                <a:uLnTx/>
                <a:uFillTx/>
                <a:latin typeface="Gill Sans MT"/>
                <a:ea typeface="+mn-ea"/>
                <a:cs typeface="+mn-cs"/>
              </a:rPr>
              <a:t>annan aktör</a:t>
            </a:r>
          </a:p>
        </p:txBody>
      </p:sp>
      <p:sp>
        <p:nvSpPr>
          <p:cNvPr id="7" name="Ellips 6">
            <a:extLst>
              <a:ext uri="{FF2B5EF4-FFF2-40B4-BE49-F238E27FC236}">
                <a16:creationId xmlns:a16="http://schemas.microsoft.com/office/drawing/2014/main" id="{ECD25B32-3C92-3E74-BB0E-D673B6988806}"/>
              </a:ext>
            </a:extLst>
          </p:cNvPr>
          <p:cNvSpPr/>
          <p:nvPr/>
        </p:nvSpPr>
        <p:spPr>
          <a:xfrm>
            <a:off x="548640" y="3117986"/>
            <a:ext cx="2681287" cy="99441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Studier </a:t>
            </a:r>
          </a:p>
        </p:txBody>
      </p:sp>
      <p:sp>
        <p:nvSpPr>
          <p:cNvPr id="8" name="Ellips 7">
            <a:extLst>
              <a:ext uri="{FF2B5EF4-FFF2-40B4-BE49-F238E27FC236}">
                <a16:creationId xmlns:a16="http://schemas.microsoft.com/office/drawing/2014/main" id="{21CB0C4A-7840-6456-0AE4-4AC7B2A3C99E}"/>
              </a:ext>
            </a:extLst>
          </p:cNvPr>
          <p:cNvSpPr/>
          <p:nvPr/>
        </p:nvSpPr>
        <p:spPr>
          <a:xfrm>
            <a:off x="548640" y="5361940"/>
            <a:ext cx="8458200" cy="99441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Studie- och yrkesvägledning</a:t>
            </a:r>
          </a:p>
        </p:txBody>
      </p:sp>
      <p:sp>
        <p:nvSpPr>
          <p:cNvPr id="9" name="Ellips 8">
            <a:extLst>
              <a:ext uri="{FF2B5EF4-FFF2-40B4-BE49-F238E27FC236}">
                <a16:creationId xmlns:a16="http://schemas.microsoft.com/office/drawing/2014/main" id="{BC81B22B-3E6D-5FF5-49EE-F8E82DEB0DCE}"/>
              </a:ext>
            </a:extLst>
          </p:cNvPr>
          <p:cNvSpPr/>
          <p:nvPr/>
        </p:nvSpPr>
        <p:spPr>
          <a:xfrm>
            <a:off x="5670470" y="1861111"/>
            <a:ext cx="2613445" cy="99441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004D69">
                    <a:lumMod val="60000"/>
                    <a:lumOff val="40000"/>
                  </a:srgbClr>
                </a:solidFill>
                <a:effectLst/>
                <a:uLnTx/>
                <a:uFillTx/>
                <a:latin typeface="Gill Sans MT"/>
                <a:ea typeface="+mn-ea"/>
                <a:cs typeface="+mn-cs"/>
              </a:rPr>
              <a:t>Sociala och fysiska aktiviteter</a:t>
            </a:r>
          </a:p>
        </p:txBody>
      </p:sp>
      <p:sp>
        <p:nvSpPr>
          <p:cNvPr id="10" name="Ellips 9">
            <a:extLst>
              <a:ext uri="{FF2B5EF4-FFF2-40B4-BE49-F238E27FC236}">
                <a16:creationId xmlns:a16="http://schemas.microsoft.com/office/drawing/2014/main" id="{0DDB4183-C063-9177-824F-A17B44FDCCD9}"/>
              </a:ext>
            </a:extLst>
          </p:cNvPr>
          <p:cNvSpPr/>
          <p:nvPr/>
        </p:nvSpPr>
        <p:spPr>
          <a:xfrm>
            <a:off x="462556" y="4328734"/>
            <a:ext cx="2684145" cy="907415"/>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Kartläggning/ individuella samtal</a:t>
            </a:r>
          </a:p>
        </p:txBody>
      </p:sp>
      <p:sp>
        <p:nvSpPr>
          <p:cNvPr id="11" name="Ellips 10">
            <a:extLst>
              <a:ext uri="{FF2B5EF4-FFF2-40B4-BE49-F238E27FC236}">
                <a16:creationId xmlns:a16="http://schemas.microsoft.com/office/drawing/2014/main" id="{CBA10F81-E6BE-0CB4-2C22-2D5F91FA8DD0}"/>
              </a:ext>
            </a:extLst>
          </p:cNvPr>
          <p:cNvSpPr/>
          <p:nvPr/>
        </p:nvSpPr>
        <p:spPr>
          <a:xfrm>
            <a:off x="548640" y="2005174"/>
            <a:ext cx="2556034" cy="994410"/>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Projektet: </a:t>
            </a:r>
            <a:br>
              <a:rPr kumimoji="0" lang="sv-SE" sz="1800" b="0" i="0" u="none" strike="noStrike" kern="1200" cap="none" spc="0" normalizeH="0" baseline="0" noProof="0">
                <a:ln>
                  <a:noFill/>
                </a:ln>
                <a:solidFill>
                  <a:prstClr val="white"/>
                </a:solidFill>
                <a:effectLst/>
                <a:uLnTx/>
                <a:uFillTx/>
                <a:latin typeface="Gill Sans MT"/>
                <a:ea typeface="+mn-ea"/>
                <a:cs typeface="+mn-cs"/>
              </a:rPr>
            </a:br>
            <a:r>
              <a:rPr kumimoji="0" lang="sv-SE" sz="1800" b="0" i="1" u="none" strike="noStrike" kern="1200" cap="none" spc="0" normalizeH="0" baseline="0" noProof="0">
                <a:ln>
                  <a:noFill/>
                </a:ln>
                <a:solidFill>
                  <a:prstClr val="white"/>
                </a:solidFill>
                <a:effectLst/>
                <a:uLnTx/>
                <a:uFillTx/>
                <a:latin typeface="Gill Sans MT"/>
                <a:ea typeface="+mn-ea"/>
                <a:cs typeface="+mn-cs"/>
              </a:rPr>
              <a:t>Det syns inte</a:t>
            </a:r>
          </a:p>
        </p:txBody>
      </p:sp>
      <p:sp>
        <p:nvSpPr>
          <p:cNvPr id="14" name="Ellips 13">
            <a:extLst>
              <a:ext uri="{FF2B5EF4-FFF2-40B4-BE49-F238E27FC236}">
                <a16:creationId xmlns:a16="http://schemas.microsoft.com/office/drawing/2014/main" id="{6D03A83A-4288-716C-740C-5C7F31F933FF}"/>
              </a:ext>
            </a:extLst>
          </p:cNvPr>
          <p:cNvSpPr/>
          <p:nvPr/>
        </p:nvSpPr>
        <p:spPr>
          <a:xfrm>
            <a:off x="5785327" y="3104237"/>
            <a:ext cx="2559960" cy="907414"/>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Studiebesök</a:t>
            </a:r>
          </a:p>
        </p:txBody>
      </p:sp>
      <p:sp>
        <p:nvSpPr>
          <p:cNvPr id="15" name="Ellips 14">
            <a:extLst>
              <a:ext uri="{FF2B5EF4-FFF2-40B4-BE49-F238E27FC236}">
                <a16:creationId xmlns:a16="http://schemas.microsoft.com/office/drawing/2014/main" id="{D0A06CC2-872C-554F-4520-B2D776C8A33C}"/>
              </a:ext>
            </a:extLst>
          </p:cNvPr>
          <p:cNvSpPr/>
          <p:nvPr/>
        </p:nvSpPr>
        <p:spPr>
          <a:xfrm>
            <a:off x="3076158" y="1444513"/>
            <a:ext cx="2622829" cy="936658"/>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Arbetsmarknads-enheten</a:t>
            </a:r>
          </a:p>
        </p:txBody>
      </p:sp>
      <p:sp>
        <p:nvSpPr>
          <p:cNvPr id="3" name="Ellips 2">
            <a:extLst>
              <a:ext uri="{FF2B5EF4-FFF2-40B4-BE49-F238E27FC236}">
                <a16:creationId xmlns:a16="http://schemas.microsoft.com/office/drawing/2014/main" id="{1294568D-496B-39FA-E9AB-7168D8867693}"/>
              </a:ext>
            </a:extLst>
          </p:cNvPr>
          <p:cNvSpPr/>
          <p:nvPr/>
        </p:nvSpPr>
        <p:spPr>
          <a:xfrm>
            <a:off x="5370551" y="4272038"/>
            <a:ext cx="3089589" cy="964111"/>
          </a:xfrm>
          <a:prstGeom prst="ellipse">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Gill Sans MT"/>
                <a:ea typeface="+mn-ea"/>
                <a:cs typeface="+mn-cs"/>
              </a:rPr>
              <a:t>Myndighetskontakter</a:t>
            </a:r>
          </a:p>
        </p:txBody>
      </p:sp>
      <p:cxnSp>
        <p:nvCxnSpPr>
          <p:cNvPr id="16" name="Rak koppling 15">
            <a:extLst>
              <a:ext uri="{FF2B5EF4-FFF2-40B4-BE49-F238E27FC236}">
                <a16:creationId xmlns:a16="http://schemas.microsoft.com/office/drawing/2014/main" id="{031583AB-F0CA-286C-BA76-3AA7DEA6CA49}"/>
              </a:ext>
            </a:extLst>
          </p:cNvPr>
          <p:cNvCxnSpPr>
            <a:cxnSpLocks/>
          </p:cNvCxnSpPr>
          <p:nvPr/>
        </p:nvCxnSpPr>
        <p:spPr>
          <a:xfrm flipV="1">
            <a:off x="9006840" y="5424131"/>
            <a:ext cx="441959" cy="247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Rak koppling 16">
            <a:extLst>
              <a:ext uri="{FF2B5EF4-FFF2-40B4-BE49-F238E27FC236}">
                <a16:creationId xmlns:a16="http://schemas.microsoft.com/office/drawing/2014/main" id="{084AD712-D97F-55F0-F2FB-66D64AA61C0F}"/>
              </a:ext>
            </a:extLst>
          </p:cNvPr>
          <p:cNvCxnSpPr>
            <a:cxnSpLocks/>
          </p:cNvCxnSpPr>
          <p:nvPr/>
        </p:nvCxnSpPr>
        <p:spPr>
          <a:xfrm>
            <a:off x="9139824" y="5859145"/>
            <a:ext cx="4551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Rak koppling 21">
            <a:extLst>
              <a:ext uri="{FF2B5EF4-FFF2-40B4-BE49-F238E27FC236}">
                <a16:creationId xmlns:a16="http://schemas.microsoft.com/office/drawing/2014/main" id="{344DECD5-CF82-A2B8-8778-FB4F3A40A48E}"/>
              </a:ext>
            </a:extLst>
          </p:cNvPr>
          <p:cNvCxnSpPr>
            <a:cxnSpLocks/>
          </p:cNvCxnSpPr>
          <p:nvPr/>
        </p:nvCxnSpPr>
        <p:spPr>
          <a:xfrm>
            <a:off x="9006840" y="6107595"/>
            <a:ext cx="441959" cy="138296"/>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ruta 28">
            <a:extLst>
              <a:ext uri="{FF2B5EF4-FFF2-40B4-BE49-F238E27FC236}">
                <a16:creationId xmlns:a16="http://schemas.microsoft.com/office/drawing/2014/main" id="{D5ED5C18-5D1D-7767-667B-35A254482AB7}"/>
              </a:ext>
            </a:extLst>
          </p:cNvPr>
          <p:cNvSpPr txBox="1"/>
          <p:nvPr/>
        </p:nvSpPr>
        <p:spPr>
          <a:xfrm>
            <a:off x="9448799" y="5038774"/>
            <a:ext cx="233025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Kunskap om studier och arbetsmarknad</a:t>
            </a:r>
          </a:p>
        </p:txBody>
      </p:sp>
      <p:sp>
        <p:nvSpPr>
          <p:cNvPr id="30" name="textruta 29">
            <a:extLst>
              <a:ext uri="{FF2B5EF4-FFF2-40B4-BE49-F238E27FC236}">
                <a16:creationId xmlns:a16="http://schemas.microsoft.com/office/drawing/2014/main" id="{6B29F742-3F93-7309-530A-4D2ACB8E2117}"/>
              </a:ext>
            </a:extLst>
          </p:cNvPr>
          <p:cNvSpPr txBox="1"/>
          <p:nvPr/>
        </p:nvSpPr>
        <p:spPr>
          <a:xfrm>
            <a:off x="9720197" y="5692479"/>
            <a:ext cx="23302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Motivationsarbete</a:t>
            </a:r>
          </a:p>
        </p:txBody>
      </p:sp>
      <p:sp>
        <p:nvSpPr>
          <p:cNvPr id="31" name="textruta 30">
            <a:extLst>
              <a:ext uri="{FF2B5EF4-FFF2-40B4-BE49-F238E27FC236}">
                <a16:creationId xmlns:a16="http://schemas.microsoft.com/office/drawing/2014/main" id="{D6307B52-48DF-F29F-098E-F15A80D24520}"/>
              </a:ext>
            </a:extLst>
          </p:cNvPr>
          <p:cNvSpPr txBox="1"/>
          <p:nvPr/>
        </p:nvSpPr>
        <p:spPr>
          <a:xfrm>
            <a:off x="9519988" y="6107595"/>
            <a:ext cx="273067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Gill Sans MT"/>
                <a:ea typeface="+mn-ea"/>
                <a:cs typeface="+mn-cs"/>
              </a:rPr>
              <a:t>Identifiera styrkor, förmågor och alternativ</a:t>
            </a:r>
          </a:p>
        </p:txBody>
      </p:sp>
    </p:spTree>
    <p:extLst>
      <p:ext uri="{BB962C8B-B14F-4D97-AF65-F5344CB8AC3E}">
        <p14:creationId xmlns:p14="http://schemas.microsoft.com/office/powerpoint/2010/main" val="46342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tema">
  <a:themeElements>
    <a:clrScheme name="VÅRDSAMVERKAN SKARABORG">
      <a:dk1>
        <a:sysClr val="windowText" lastClr="000000"/>
      </a:dk1>
      <a:lt1>
        <a:sysClr val="window" lastClr="FFFFFF"/>
      </a:lt1>
      <a:dk2>
        <a:srgbClr val="44546A"/>
      </a:dk2>
      <a:lt2>
        <a:srgbClr val="E7E6E6"/>
      </a:lt2>
      <a:accent1>
        <a:srgbClr val="1F3687"/>
      </a:accent1>
      <a:accent2>
        <a:srgbClr val="4665D4"/>
      </a:accent2>
      <a:accent3>
        <a:srgbClr val="D4765B"/>
      </a:accent3>
      <a:accent4>
        <a:srgbClr val="85D431"/>
      </a:accent4>
      <a:accent5>
        <a:srgbClr val="588726"/>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Skaraborg PPT MALL.pptx" id="{D268C8DB-7C6A-4DF7-B8E6-0CBB37550C05}" vid="{5A9C8D18-C79A-416D-85DF-5FC9E67273EF}"/>
    </a:ext>
  </a:extLst>
</a:theme>
</file>

<file path=ppt/theme/theme2.xml><?xml version="1.0" encoding="utf-8"?>
<a:theme xmlns:a="http://schemas.openxmlformats.org/drawingml/2006/main" name="2_Tema Skaraborgs kommunalförbund 2023">
  <a:themeElements>
    <a:clrScheme name="Skaraborgs Kommunalförbund">
      <a:dk1>
        <a:sysClr val="windowText" lastClr="000000"/>
      </a:dk1>
      <a:lt1>
        <a:sysClr val="window" lastClr="FFFFFF"/>
      </a:lt1>
      <a:dk2>
        <a:srgbClr val="000000"/>
      </a:dk2>
      <a:lt2>
        <a:srgbClr val="FFFFFF"/>
      </a:lt2>
      <a:accent1>
        <a:srgbClr val="557D2D"/>
      </a:accent1>
      <a:accent2>
        <a:srgbClr val="851C4E"/>
      </a:accent2>
      <a:accent3>
        <a:srgbClr val="CC971F"/>
      </a:accent3>
      <a:accent4>
        <a:srgbClr val="005E6F"/>
      </a:accent4>
      <a:accent5>
        <a:srgbClr val="5E3B2C"/>
      </a:accent5>
      <a:accent6>
        <a:srgbClr val="9D9E9F"/>
      </a:accent6>
      <a:hlink>
        <a:srgbClr val="557D2D"/>
      </a:hlink>
      <a:folHlink>
        <a:srgbClr val="5E3B2C"/>
      </a:folHlink>
    </a:clrScheme>
    <a:fontScheme name="Kommunalförbundet">
      <a:majorFont>
        <a:latin typeface="Century Gothic"/>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2023" id="{5D289A46-28EC-4B39-ABC8-58F27EAC52DD}" vid="{83C6E24C-13D5-492F-B09F-F684659BB908}"/>
    </a:ext>
  </a:extLst>
</a:theme>
</file>

<file path=ppt/theme/theme3.xml><?xml version="1.0" encoding="utf-8"?>
<a:theme xmlns:a="http://schemas.openxmlformats.org/drawingml/2006/main" name="1_Tema Skaraborgs kommunalförbund 2023">
  <a:themeElements>
    <a:clrScheme name="Skaraborgs Kommunalförbund">
      <a:dk1>
        <a:sysClr val="windowText" lastClr="000000"/>
      </a:dk1>
      <a:lt1>
        <a:sysClr val="window" lastClr="FFFFFF"/>
      </a:lt1>
      <a:dk2>
        <a:srgbClr val="000000"/>
      </a:dk2>
      <a:lt2>
        <a:srgbClr val="FFFFFF"/>
      </a:lt2>
      <a:accent1>
        <a:srgbClr val="557D2D"/>
      </a:accent1>
      <a:accent2>
        <a:srgbClr val="851C4E"/>
      </a:accent2>
      <a:accent3>
        <a:srgbClr val="CC971F"/>
      </a:accent3>
      <a:accent4>
        <a:srgbClr val="005E6F"/>
      </a:accent4>
      <a:accent5>
        <a:srgbClr val="5E3B2C"/>
      </a:accent5>
      <a:accent6>
        <a:srgbClr val="9D9E9F"/>
      </a:accent6>
      <a:hlink>
        <a:srgbClr val="557D2D"/>
      </a:hlink>
      <a:folHlink>
        <a:srgbClr val="5E3B2C"/>
      </a:folHlink>
    </a:clrScheme>
    <a:fontScheme name="Kommunalförbundet">
      <a:majorFont>
        <a:latin typeface="Century Gothic"/>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2023" id="{9726FF18-55B5-45FD-9C2D-E1E97DA4854A}" vid="{EA715CE1-C120-4D3C-A629-4EB902F49794}"/>
    </a:ext>
  </a:extLst>
</a:theme>
</file>

<file path=ppt/theme/theme4.xml><?xml version="1.0" encoding="utf-8"?>
<a:theme xmlns:a="http://schemas.openxmlformats.org/drawingml/2006/main" name="Tidaholm">
  <a:themeElements>
    <a:clrScheme name="Anpassat 11">
      <a:dk1>
        <a:sysClr val="windowText" lastClr="000000"/>
      </a:dk1>
      <a:lt1>
        <a:sysClr val="window" lastClr="FFFFFF"/>
      </a:lt1>
      <a:dk2>
        <a:srgbClr val="004D69"/>
      </a:dk2>
      <a:lt2>
        <a:srgbClr val="B2B2B2"/>
      </a:lt2>
      <a:accent1>
        <a:srgbClr val="F07D32"/>
      </a:accent1>
      <a:accent2>
        <a:srgbClr val="0079A1"/>
      </a:accent2>
      <a:accent3>
        <a:srgbClr val="585857"/>
      </a:accent3>
      <a:accent4>
        <a:srgbClr val="A5A4A5"/>
      </a:accent4>
      <a:accent5>
        <a:srgbClr val="FCC10A"/>
      </a:accent5>
      <a:accent6>
        <a:srgbClr val="D66A9C"/>
      </a:accent6>
      <a:hlink>
        <a:srgbClr val="0079A1"/>
      </a:hlink>
      <a:folHlink>
        <a:srgbClr val="575756"/>
      </a:folHlink>
    </a:clrScheme>
    <a:fontScheme name="Tidaholm">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artsamverkan 8 mars 2024 - KAA Tidaholm" id="{443E3A30-9A74-4E53-BB88-1F2C9EFC6FC9}" vid="{8B490A5F-C8D8-47EE-B6B3-D74364FD5F07}"/>
    </a:ext>
  </a:extLst>
</a:theme>
</file>

<file path=ppt/theme/theme5.xml><?xml version="1.0" encoding="utf-8"?>
<a:theme xmlns:a="http://schemas.openxmlformats.org/drawingml/2006/main" name="1_Tidaholm">
  <a:themeElements>
    <a:clrScheme name="Anpassat 11">
      <a:dk1>
        <a:sysClr val="windowText" lastClr="000000"/>
      </a:dk1>
      <a:lt1>
        <a:sysClr val="window" lastClr="FFFFFF"/>
      </a:lt1>
      <a:dk2>
        <a:srgbClr val="004D69"/>
      </a:dk2>
      <a:lt2>
        <a:srgbClr val="B2B2B2"/>
      </a:lt2>
      <a:accent1>
        <a:srgbClr val="F07D32"/>
      </a:accent1>
      <a:accent2>
        <a:srgbClr val="0079A1"/>
      </a:accent2>
      <a:accent3>
        <a:srgbClr val="585857"/>
      </a:accent3>
      <a:accent4>
        <a:srgbClr val="A5A4A5"/>
      </a:accent4>
      <a:accent5>
        <a:srgbClr val="FCC10A"/>
      </a:accent5>
      <a:accent6>
        <a:srgbClr val="D66A9C"/>
      </a:accent6>
      <a:hlink>
        <a:srgbClr val="0079A1"/>
      </a:hlink>
      <a:folHlink>
        <a:srgbClr val="575756"/>
      </a:folHlink>
    </a:clrScheme>
    <a:fontScheme name="Tidaholm">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BUN 230525" id="{7777C4B3-730F-414E-953E-EF71CD694FA5}" vid="{A4645CC9-B750-4B3A-850C-FE7A650E9735}"/>
    </a:ext>
  </a:extLst>
</a:theme>
</file>

<file path=ppt/theme/theme6.xml><?xml version="1.0" encoding="utf-8"?>
<a:theme xmlns:a="http://schemas.openxmlformats.org/drawingml/2006/main" name="Innehåll">
  <a:themeElements>
    <a:clrScheme name="Egen 1">
      <a:dk1>
        <a:srgbClr val="000000"/>
      </a:dk1>
      <a:lt1>
        <a:srgbClr val="FFFFFF"/>
      </a:lt1>
      <a:dk2>
        <a:srgbClr val="44546A"/>
      </a:dk2>
      <a:lt2>
        <a:srgbClr val="E7E6E6"/>
      </a:lt2>
      <a:accent1>
        <a:srgbClr val="00A500"/>
      </a:accent1>
      <a:accent2>
        <a:srgbClr val="008737"/>
      </a:accent2>
      <a:accent3>
        <a:srgbClr val="006E32"/>
      </a:accent3>
      <a:accent4>
        <a:srgbClr val="FFCD00"/>
      </a:accent4>
      <a:accent5>
        <a:srgbClr val="E63212"/>
      </a:accent5>
      <a:accent6>
        <a:srgbClr val="F59C00"/>
      </a:accent6>
      <a:hlink>
        <a:srgbClr val="009AD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Vårdsamverkan Skaraborg_MALL – Powerpoint-presentation (1)</Template>
  <TotalTime>0</TotalTime>
  <Words>738</Words>
  <Application>Microsoft Office PowerPoint</Application>
  <PresentationFormat>Bredbild</PresentationFormat>
  <Paragraphs>144</Paragraphs>
  <Slides>16</Slides>
  <Notes>14</Notes>
  <HiddenSlides>0</HiddenSlides>
  <MMClips>0</MMClips>
  <ScaleCrop>false</ScaleCrop>
  <HeadingPairs>
    <vt:vector size="6" baseType="variant">
      <vt:variant>
        <vt:lpstr>Använt teckensnitt</vt:lpstr>
      </vt:variant>
      <vt:variant>
        <vt:i4>11</vt:i4>
      </vt:variant>
      <vt:variant>
        <vt:lpstr>Tema</vt:lpstr>
      </vt:variant>
      <vt:variant>
        <vt:i4>6</vt:i4>
      </vt:variant>
      <vt:variant>
        <vt:lpstr>Bildrubriker</vt:lpstr>
      </vt:variant>
      <vt:variant>
        <vt:i4>16</vt:i4>
      </vt:variant>
    </vt:vector>
  </HeadingPairs>
  <TitlesOfParts>
    <vt:vector size="33" baseType="lpstr">
      <vt:lpstr>-apple-system</vt:lpstr>
      <vt:lpstr>Arial</vt:lpstr>
      <vt:lpstr>Avenir Next LT Pro</vt:lpstr>
      <vt:lpstr>Calibri</vt:lpstr>
      <vt:lpstr>Century Gothic</vt:lpstr>
      <vt:lpstr>Gadugi</vt:lpstr>
      <vt:lpstr>Gill Sans MT</vt:lpstr>
      <vt:lpstr>Memphis</vt:lpstr>
      <vt:lpstr>Memphis Light</vt:lpstr>
      <vt:lpstr>Memphis Medium</vt:lpstr>
      <vt:lpstr>Tahoma</vt:lpstr>
      <vt:lpstr>Office-tema</vt:lpstr>
      <vt:lpstr>2_Tema Skaraborgs kommunalförbund 2023</vt:lpstr>
      <vt:lpstr>1_Tema Skaraborgs kommunalförbund 2023</vt:lpstr>
      <vt:lpstr>Tidaholm</vt:lpstr>
      <vt:lpstr>1_Tidaholm</vt:lpstr>
      <vt:lpstr>Innehåll</vt:lpstr>
      <vt:lpstr>KAA Tidaholm -sociala och fysiska aktiviteter</vt:lpstr>
      <vt:lpstr>Kommunala aktivitetsansvaret    Sociala och fysiska aktiviteter  som nytt arbetssätt</vt:lpstr>
      <vt:lpstr>Tidaholms kommun</vt:lpstr>
      <vt:lpstr>Kommunala Aktivitetsansvaret - KAA</vt:lpstr>
      <vt:lpstr>KAA i Tidaholm</vt:lpstr>
      <vt:lpstr>Nuläge i riket</vt:lpstr>
      <vt:lpstr>Målgruppens svårigheter, utmaningar, problem och bakgrund </vt:lpstr>
      <vt:lpstr>PowerPoint-presentation</vt:lpstr>
      <vt:lpstr>Insatser</vt:lpstr>
      <vt:lpstr>Sociala- och fysiska aktiviteter via medel från Folkhälsorådet</vt:lpstr>
      <vt:lpstr>Urvalskriterier </vt:lpstr>
      <vt:lpstr>Ungdoms upplevelse av studiecirklar   </vt:lpstr>
      <vt:lpstr>Ungdoms upplevelse av simkort</vt:lpstr>
      <vt:lpstr>Ungdomens upplevelse av gymkort</vt:lpstr>
      <vt:lpstr>Avslutande tankar</vt:lpstr>
      <vt:lpstr>Bikupa</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Partssamverkanskonferens 2024 6 - KAA Tidaholm - sociala och fysiska aktiviteter</dc:title>
  <dc:creator>Krister Bergqvist</dc:creator>
  <keywords/>
  <lastModifiedBy>Krister Bergqvist</lastModifiedBy>
  <revision>2</revision>
  <dcterms:created xsi:type="dcterms:W3CDTF">2024-03-11T16:14:54.0000000Z</dcterms:created>
  <dcterms:modified xsi:type="dcterms:W3CDTF">2024-03-11T17:13:58.0000000Z</dcterms:modified>
</coreProperties>
</file>