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6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35" r:id="rId5"/>
    <p:sldMasterId id="2147483747" r:id="rId6"/>
    <p:sldMasterId id="2147483780" r:id="rId7"/>
  </p:sldMasterIdLst>
  <p:notesMasterIdLst>
    <p:notesMasterId r:id="rId10"/>
  </p:notesMasterIdLst>
  <p:handoutMasterIdLst>
    <p:handoutMasterId r:id="rId11"/>
  </p:handoutMasterIdLst>
  <p:sldIdLst>
    <p:sldId id="256" r:id="rId8"/>
    <p:sldId id="777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.xml" Id="rId8" /><Relationship Type="http://schemas.openxmlformats.org/officeDocument/2006/relationships/viewProps" Target="viewProps.xml" Id="rId13" /><Relationship Type="http://schemas.openxmlformats.org/officeDocument/2006/relationships/slideMaster" Target="slideMasters/slideMaster4.xml" Id="rId7" /><Relationship Type="http://schemas.openxmlformats.org/officeDocument/2006/relationships/presProps" Target="presProps.xml" Id="rId12" /><Relationship Type="http://schemas.openxmlformats.org/officeDocument/2006/relationships/slideMaster" Target="slideMasters/slideMaster3.xml" Id="rId6" /><Relationship Type="http://schemas.openxmlformats.org/officeDocument/2006/relationships/handoutMaster" Target="handoutMasters/handoutMaster1.xml" Id="rId11" /><Relationship Type="http://schemas.openxmlformats.org/officeDocument/2006/relationships/slideMaster" Target="slideMasters/slideMaster2.xml" Id="rId5" /><Relationship Type="http://schemas.openxmlformats.org/officeDocument/2006/relationships/tableStyles" Target="tableStyles.xml" Id="rId15" /><Relationship Type="http://schemas.openxmlformats.org/officeDocument/2006/relationships/notesMaster" Target="notesMasters/notesMaster1.xml" Id="rId10" /><Relationship Type="http://schemas.openxmlformats.org/officeDocument/2006/relationships/slideMaster" Target="slideMasters/slideMaster1.xml" Id="rId4" /><Relationship Type="http://schemas.openxmlformats.org/officeDocument/2006/relationships/slide" Target="slides/slide2.xml" Id="rId9" /><Relationship Type="http://schemas.openxmlformats.org/officeDocument/2006/relationships/theme" Target="theme/theme1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err="1">
                <a:latin typeface="+mn-lt"/>
                <a:cs typeface="+mn-cs"/>
              </a:rPr>
              <a:t>Välkomna</a:t>
            </a:r>
            <a:endParaRPr lang="en-US" sz="1200">
              <a:latin typeface="+mn-lt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>
                <a:latin typeface="+mn-lt"/>
                <a:cs typeface="+mn-cs"/>
              </a:rPr>
              <a:t>Presentation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556DB-D756-4BA2-8ACA-AA22C8591C4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525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52" b="9932"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52" b="9932"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2024-03-11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Image">
            <a:extLst>
              <a:ext uri="{FF2B5EF4-FFF2-40B4-BE49-F238E27FC236}">
                <a16:creationId xmlns:a16="http://schemas.microsoft.com/office/drawing/2014/main" id="{014AC585-46FB-92DF-AEC7-368FAFE30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530" y="160254"/>
            <a:ext cx="6464129" cy="634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F98B9A2-A2B8-46C0-FA26-8C4354454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812" y="5654063"/>
            <a:ext cx="3369107" cy="115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957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Child reaching for cookie">
            <a:extLst>
              <a:ext uri="{FF2B5EF4-FFF2-40B4-BE49-F238E27FC236}">
                <a16:creationId xmlns:a16="http://schemas.microsoft.com/office/drawing/2014/main" id="{AFCFFB9B-3983-DB76-111F-10854DBC9A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4" b="117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B12BB43-435F-40CE-AEE3-919E1657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808" y="5146716"/>
            <a:ext cx="9144000" cy="2777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6000">
                <a:latin typeface="+mj-lt"/>
                <a:cs typeface="+mj-cs"/>
              </a:rPr>
            </a:br>
            <a:r>
              <a:rPr lang="en-US" sz="6000">
                <a:latin typeface="+mj-lt"/>
                <a:cs typeface="+mj-cs"/>
              </a:rPr>
              <a:t>Paus </a:t>
            </a:r>
            <a:br>
              <a:rPr lang="en-US" sz="6000">
                <a:latin typeface="+mj-lt"/>
                <a:cs typeface="+mj-cs"/>
              </a:rPr>
            </a:br>
            <a:r>
              <a:rPr lang="en-US" sz="6000">
                <a:latin typeface="+mj-lt"/>
                <a:cs typeface="+mj-cs"/>
              </a:rPr>
              <a:t>fika &amp; </a:t>
            </a:r>
            <a:r>
              <a:rPr lang="en-US" sz="6000" err="1">
                <a:latin typeface="+mj-lt"/>
                <a:cs typeface="+mj-cs"/>
              </a:rPr>
              <a:t>utställning</a:t>
            </a:r>
            <a:br>
              <a:rPr lang="en-US" sz="6000">
                <a:latin typeface="+mj-lt"/>
                <a:cs typeface="+mj-cs"/>
              </a:rPr>
            </a:br>
            <a:br>
              <a:rPr lang="en-US" sz="6000">
                <a:latin typeface="+mj-lt"/>
                <a:cs typeface="+mj-cs"/>
              </a:rPr>
            </a:br>
            <a:br>
              <a:rPr lang="en-US" sz="6000">
                <a:latin typeface="+mj-lt"/>
                <a:cs typeface="+mj-cs"/>
              </a:rPr>
            </a:br>
            <a:br>
              <a:rPr lang="en-US" sz="6000">
                <a:latin typeface="+mj-lt"/>
                <a:cs typeface="+mj-cs"/>
              </a:rPr>
            </a:br>
            <a:br>
              <a:rPr lang="en-US" sz="6000">
                <a:latin typeface="+mj-lt"/>
                <a:cs typeface="+mj-cs"/>
              </a:rPr>
            </a:br>
            <a:r>
              <a:rPr lang="en-US" sz="4400" err="1">
                <a:latin typeface="+mj-lt"/>
                <a:cs typeface="+mj-cs"/>
              </a:rPr>
              <a:t>Partssamverkanskonferens</a:t>
            </a:r>
            <a:r>
              <a:rPr lang="en-US" sz="4400">
                <a:latin typeface="+mj-lt"/>
                <a:cs typeface="+mj-cs"/>
              </a:rPr>
              <a:t> </a:t>
            </a:r>
            <a:br>
              <a:rPr lang="en-US" sz="4400">
                <a:latin typeface="+mj-lt"/>
                <a:cs typeface="+mj-cs"/>
              </a:rPr>
            </a:br>
            <a:r>
              <a:rPr lang="en-US" sz="4400">
                <a:latin typeface="+mj-lt"/>
                <a:cs typeface="+mj-cs"/>
              </a:rPr>
              <a:t>2024</a:t>
            </a:r>
            <a:br>
              <a:rPr lang="en-US" sz="4400">
                <a:latin typeface="+mj-lt"/>
                <a:cs typeface="+mj-cs"/>
              </a:rPr>
            </a:br>
            <a:br>
              <a:rPr lang="sv-SE" sz="4400" b="1" i="1"/>
            </a:br>
            <a:endParaRPr lang="en-US" sz="6000"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426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00"/>
    </mc:Choice>
    <mc:Fallback xmlns="">
      <p:transition spd="slow" advClick="0" advTm="1500000"/>
    </mc:Fallback>
  </mc:AlternateContent>
</p:sld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3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4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4</TotalTime>
  <Words>19</Words>
  <Application>Microsoft Office PowerPoint</Application>
  <PresentationFormat>Bredbild</PresentationFormat>
  <Paragraphs>4</Paragraphs>
  <Slides>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2</vt:i4>
      </vt:variant>
    </vt:vector>
  </HeadingPairs>
  <TitlesOfParts>
    <vt:vector size="15" baseType="lpstr">
      <vt:lpstr>Arial</vt:lpstr>
      <vt:lpstr>Avenir Next LT Pro</vt:lpstr>
      <vt:lpstr>Calibri</vt:lpstr>
      <vt:lpstr>Century Gothic</vt:lpstr>
      <vt:lpstr>Gadugi</vt:lpstr>
      <vt:lpstr>Memphis</vt:lpstr>
      <vt:lpstr>Memphis Light</vt:lpstr>
      <vt:lpstr>Memphis Medium</vt:lpstr>
      <vt:lpstr>Tahoma</vt:lpstr>
      <vt:lpstr>Office-tema</vt:lpstr>
      <vt:lpstr>2_Tema Skaraborgs kommunalförbund 2023</vt:lpstr>
      <vt:lpstr>1_Tema Skaraborgs kommunalförbund 2023</vt:lpstr>
      <vt:lpstr>Innehåll</vt:lpstr>
      <vt:lpstr>PowerPoint-presentation</vt:lpstr>
      <vt:lpstr> Paus  fika &amp; utställning     Partssamverkanskonferens  2024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3 - Spirit UF</dc:title>
  <dc:creator>Annica "Anci" Loft</dc:creator>
  <keywords/>
  <lastModifiedBy>Krister Bergqvist</lastModifiedBy>
  <revision>3</revision>
  <dcterms:created xsi:type="dcterms:W3CDTF">2024-02-13T12:27:20.0000000Z</dcterms:created>
  <dcterms:modified xsi:type="dcterms:W3CDTF">2024-03-11T13:33:52.0000000Z</dcterms:modified>
</coreProperties>
</file>