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6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35" r:id="rId5"/>
    <p:sldMasterId id="2147483747" r:id="rId6"/>
    <p:sldMasterId id="2147483780" r:id="rId7"/>
  </p:sldMasterIdLst>
  <p:notesMasterIdLst>
    <p:notesMasterId r:id="rId10"/>
  </p:notesMasterIdLst>
  <p:handoutMasterIdLst>
    <p:handoutMasterId r:id="rId11"/>
  </p:handoutMasterIdLst>
  <p:sldIdLst>
    <p:sldId id="256" r:id="rId8"/>
    <p:sldId id="7779" r:id="rId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8D8D"/>
    <a:srgbClr val="85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8" /><Relationship Type="http://schemas.openxmlformats.org/officeDocument/2006/relationships/viewProps" Target="viewProps.xml" Id="rId13" /><Relationship Type="http://schemas.openxmlformats.org/officeDocument/2006/relationships/slideMaster" Target="slideMasters/slideMaster4.xml" Id="rId7" /><Relationship Type="http://schemas.openxmlformats.org/officeDocument/2006/relationships/presProps" Target="presProps.xml" Id="rId12" /><Relationship Type="http://schemas.openxmlformats.org/officeDocument/2006/relationships/slideMaster" Target="slideMasters/slideMaster3.xml" Id="rId6" /><Relationship Type="http://schemas.openxmlformats.org/officeDocument/2006/relationships/handoutMaster" Target="handoutMasters/handoutMaster1.xml" Id="rId11" /><Relationship Type="http://schemas.openxmlformats.org/officeDocument/2006/relationships/slideMaster" Target="slideMasters/slideMaster2.xml" Id="rId5" /><Relationship Type="http://schemas.openxmlformats.org/officeDocument/2006/relationships/tableStyles" Target="tableStyles.xml" Id="rId15" /><Relationship Type="http://schemas.openxmlformats.org/officeDocument/2006/relationships/notesMaster" Target="notesMasters/notesMaster1.xml" Id="rId10" /><Relationship Type="http://schemas.openxmlformats.org/officeDocument/2006/relationships/slideMaster" Target="slideMasters/slideMaster1.xml" Id="rId4" /><Relationship Type="http://schemas.openxmlformats.org/officeDocument/2006/relationships/slide" Target="slides/slide2.xml" Id="rId9" /><Relationship Type="http://schemas.openxmlformats.org/officeDocument/2006/relationships/theme" Target="theme/theme1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FBC9A1D8-3438-BFD2-3F76-50893C41D5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BB2FE5E-F6D2-F1E8-4A37-DAB651B0A2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81B2B-C5CE-41C6-BDA2-C05E134D15F2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512B5B7-3FDD-82CB-D536-60BE45A941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B35F177-ADFE-B13A-CD69-AB12BCD348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B82D2-CF1F-4545-B121-9879B686B1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2516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64732-519E-4FA9-8DC0-DA96DFDC10F8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D16B1-11E6-4B39-BCAB-A90C7803A0A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2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sz="1200" err="1">
                <a:latin typeface="+mn-lt"/>
                <a:cs typeface="+mn-cs"/>
              </a:rPr>
              <a:t>Välkomna</a:t>
            </a:r>
            <a:endParaRPr lang="en-US" sz="1200">
              <a:latin typeface="+mn-lt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sz="1200">
                <a:latin typeface="+mn-lt"/>
                <a:cs typeface="+mn-cs"/>
              </a:rPr>
              <a:t>Presentation</a:t>
            </a: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C556DB-D756-4BA2-8ACA-AA22C8591C4C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15252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symbo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8CBB3516-8C9E-8E23-6B62-AA1C05B1F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508" y="650370"/>
            <a:ext cx="3965164" cy="676556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0405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0405" y="3722321"/>
            <a:ext cx="8743952" cy="1506903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algn="l">
              <a:lnSpc>
                <a:spcPct val="100000"/>
              </a:lnSpc>
            </a:pPr>
            <a:r>
              <a:rPr lang="sv-SE">
                <a:solidFill>
                  <a:schemeClr val="bg1"/>
                </a:solidFill>
              </a:rPr>
              <a:t>Klicka för att lägga till underrubrik</a:t>
            </a: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73989964-68F2-4C2C-ACCD-3B2DECB4F127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6" name="Bildobjekt 15" descr="Logotyp Vårdsamverkan Skaraborg">
            <a:extLst>
              <a:ext uri="{FF2B5EF4-FFF2-40B4-BE49-F238E27FC236}">
                <a16:creationId xmlns:a16="http://schemas.microsoft.com/office/drawing/2014/main" id="{C62EDADB-3A67-3187-904C-6603CEB462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2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EC22D40-9298-7BCE-CBC8-13E8796DD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6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130-D539-49A1-A716-EC6465A833A4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6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A02A145E-47BC-11EB-AB66-16F4E92927AE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632AB289-B61D-49CD-0AFF-47CB6814EA0D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4B29D94C-BB27-B99F-9448-47AE94850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695051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9DC5F8C-2951-125E-5260-91AA50501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7AD05529-877A-4CE8-A5AB-87E840B3690A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12" name="Bildobjekt 11" descr="Logotyp Vårdsamverkan Skaraborg">
            <a:extLst>
              <a:ext uri="{FF2B5EF4-FFF2-40B4-BE49-F238E27FC236}">
                <a16:creationId xmlns:a16="http://schemas.microsoft.com/office/drawing/2014/main" id="{72C382CF-2F1C-E580-0E79-43198622EA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7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686EE6E6-B975-7EAA-81A4-F8F8EA597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5F2D2A0D-B49F-4776-8693-32A363040CE5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3" name="Bildobjekt 2" descr="Logotyp Vårdsamverkan Skaraborg">
            <a:extLst>
              <a:ext uri="{FF2B5EF4-FFF2-40B4-BE49-F238E27FC236}">
                <a16:creationId xmlns:a16="http://schemas.microsoft.com/office/drawing/2014/main" id="{481F7ED1-B61E-97E0-6552-ADCBABEDA5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84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46E7319-4D1D-4917-B04B-AB12B4DCE740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43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B2B4E01-F77B-4F5E-9C61-795A42FE5B57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11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BE6FCB0C-067A-4CFA-9B92-CFB4302FD873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1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A25BAED0-3EBB-43DB-A071-EA638E51E516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3821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11919098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118775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BDF8DD0D-4381-3E3C-5744-3B3CBDE86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0552C05-487E-703E-6B59-5AD11A85A5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A3D8297-2BA4-A505-39E6-C23343DE0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FA08D-7CF9-476E-AACD-F497C8208B4D}" type="datetime1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B2226D1-37C9-F6ED-64E4-796C44D72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706FBD0-20F1-D957-F1ED-39C9FCDB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848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F6D650D9-C701-65F5-BAFF-EF381CDB5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C335E97-BBB2-7BF8-4EE9-00BAC0180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3BDF994-951C-8C82-869C-3C43DF4CC5B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2B58856-F63C-0164-15E9-E14A30C4BD6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F2D6C6B-D52F-E704-9777-9832958F9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032D-B438-4E06-8FF5-DFF20D07FD61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71078A7-923C-C6D6-D9A8-5C3375EAA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F1C8A28-6CF8-EA83-FE74-D0CDCF68B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550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kart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DC5DBB0-A43C-9E3C-4FEB-30C8D97DB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338" y="-86463"/>
            <a:ext cx="7981266" cy="7030925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AF827B9-8605-1224-3B4D-76F29B0F2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610313D8-8741-4893-9169-CBB355908F75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003D68-09A5-C840-AD7B-EE5929D3D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334CFF8-D1EC-D254-BBE1-1AFA125FB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 descr="Logotyp Vårdsamverkan Skaraborg">
            <a:extLst>
              <a:ext uri="{FF2B5EF4-FFF2-40B4-BE49-F238E27FC236}">
                <a16:creationId xmlns:a16="http://schemas.microsoft.com/office/drawing/2014/main" id="{ED8EB572-A41D-E3C6-862E-D7D0CA25C6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05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6A48A17A-A82A-54AB-4AB2-9415A2877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318F239E-278D-1B96-FD46-6A8752052A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4A14153-3ED1-41B7-6FB7-CECD637C040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A7CA7C7-24B1-FE56-1A3E-4C6DDBF74B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84CF7CD-7EB8-BBB4-F457-4A1C999854B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3D8F593-DFF4-95DC-EFAE-1E945A7C747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F005D9D-8205-8A33-A6C5-F9EDC4B6C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87E9-BB0B-4D86-94CD-9C690AFFDBCE}" type="datetime1">
              <a:rPr lang="sv-SE" smtClean="0"/>
              <a:t>2024-03-11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63DA0112-E1BD-90BA-C02D-0C71896A8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C7AEB22-862C-650B-A513-79E337BD7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434333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EFFB-A90F-4358-8338-A1CF1E3DBB1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4609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u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032D-7B61-407D-80FA-0929B10EA25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E338BB9-E0D5-FBC7-B9B4-4C9293BF25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432" y="2385732"/>
            <a:ext cx="4617136" cy="160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0007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952" b="9932"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41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041556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944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0383029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820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11953968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29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498884E-4AF9-495A-A70A-3016585FDBA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1989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141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723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92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387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40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853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952" b="9932"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8766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7234565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35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5215600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478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309132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E66EEAC-A2E1-4D86-9731-288F98F2518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67036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212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19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4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711573E-A906-394A-A102-624677298AA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375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7109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58315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BDBF950-530B-DB40-A562-5FBFD5B1DE0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130698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5971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7" name="Platshållare för text 3">
            <a:extLst>
              <a:ext uri="{FF2B5EF4-FFF2-40B4-BE49-F238E27FC236}">
                <a16:creationId xmlns:a16="http://schemas.microsoft.com/office/drawing/2014/main" id="{7A257B50-E510-0547-B9A2-2267CE8F2E5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279790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9506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155829C-A73F-1141-BE1A-589398934ED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360033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388E6-1E12-4575-B0F1-70D8BD503DC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7327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66547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t_svar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A284E6E-E647-1A4F-8D8F-2CCC4CB1F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75E24AB2-81A5-174E-9643-1E8E952931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tx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79087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_vit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A0B17700-3A4F-5546-8D80-7CF603D69D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solidFill>
                  <a:schemeClr val="bg1"/>
                </a:solidFill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9" name="Platshållare för text 10">
            <a:extLst>
              <a:ext uri="{FF2B5EF4-FFF2-40B4-BE49-F238E27FC236}">
                <a16:creationId xmlns:a16="http://schemas.microsoft.com/office/drawing/2014/main" id="{7D1D95D6-C3DA-6841-99B9-1D0437D7F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bg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42860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668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9">
            <a:extLst>
              <a:ext uri="{FF2B5EF4-FFF2-40B4-BE49-F238E27FC236}">
                <a16:creationId xmlns:a16="http://schemas.microsoft.com/office/drawing/2014/main" id="{E4517F12-FBC5-6B45-9602-AA63F2E2A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189446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, utry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1484852"/>
            <a:ext cx="5240321" cy="4785773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30073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587375"/>
            <a:ext cx="5240321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0" indent="0" algn="l">
              <a:buNone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</a:t>
            </a:r>
          </a:p>
        </p:txBody>
      </p:sp>
    </p:spTree>
    <p:extLst>
      <p:ext uri="{BB962C8B-B14F-4D97-AF65-F5344CB8AC3E}">
        <p14:creationId xmlns:p14="http://schemas.microsoft.com/office/powerpoint/2010/main" val="89956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204058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587374"/>
            <a:ext cx="5255930" cy="5683251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1">
                <a:latin typeface="Memphis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396373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1687" y="1592580"/>
            <a:ext cx="5508625" cy="4678045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  <p:sp>
        <p:nvSpPr>
          <p:cNvPr id="5" name="Rubrik 9">
            <a:extLst>
              <a:ext uri="{FF2B5EF4-FFF2-40B4-BE49-F238E27FC236}">
                <a16:creationId xmlns:a16="http://schemas.microsoft.com/office/drawing/2014/main" id="{875AFA15-E1C8-C441-B270-286D555A23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74903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731-201A-4B3C-BC39-34873048F00A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02708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6" name="Platshållare för text 12">
            <a:extLst>
              <a:ext uri="{FF2B5EF4-FFF2-40B4-BE49-F238E27FC236}">
                <a16:creationId xmlns:a16="http://schemas.microsoft.com/office/drawing/2014/main" id="{81FB9F68-9565-F14E-B85E-C2F772AAD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592580"/>
            <a:ext cx="11017218" cy="4884419"/>
          </a:xfrm>
        </p:spPr>
        <p:txBody>
          <a:bodyPr numCol="2" spcCol="36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 i två spalter</a:t>
            </a:r>
          </a:p>
        </p:txBody>
      </p:sp>
    </p:spTree>
    <p:extLst>
      <p:ext uri="{BB962C8B-B14F-4D97-AF65-F5344CB8AC3E}">
        <p14:creationId xmlns:p14="http://schemas.microsoft.com/office/powerpoint/2010/main" val="303105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sides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29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6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76625" y="3683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32000" y="368300"/>
            <a:ext cx="3528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bild 5">
            <a:extLst>
              <a:ext uri="{FF2B5EF4-FFF2-40B4-BE49-F238E27FC236}">
                <a16:creationId xmlns:a16="http://schemas.microsoft.com/office/drawing/2014/main" id="{6470CE95-14C6-714B-A971-02D9C687A4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7374" y="368298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4" name="Platshållare för bild 5">
            <a:extLst>
              <a:ext uri="{FF2B5EF4-FFF2-40B4-BE49-F238E27FC236}">
                <a16:creationId xmlns:a16="http://schemas.microsoft.com/office/drawing/2014/main" id="{479DE70B-D3F9-C341-A381-868026F48C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7374" y="24930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5" name="Platshållare för bild 5">
            <a:extLst>
              <a:ext uri="{FF2B5EF4-FFF2-40B4-BE49-F238E27FC236}">
                <a16:creationId xmlns:a16="http://schemas.microsoft.com/office/drawing/2014/main" id="{ECEFD201-26C8-8C42-AAD8-F7991E959F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7373" y="46177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76624" y="35377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354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04624" y="3683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7376" y="368300"/>
            <a:ext cx="5400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04623" y="35377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10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399F8FFB-9817-DE41-B04B-2CAF539DF6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3E34BE32-8C93-CA4A-A87B-8D300B02B0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587" y="2099555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5400" b="1" i="1">
                <a:solidFill>
                  <a:schemeClr val="bg1"/>
                </a:solidFill>
                <a:latin typeface="Memphis Medium" pitchFamily="2" charset="0"/>
              </a:defRPr>
            </a:lvl1pPr>
          </a:lstStyle>
          <a:p>
            <a:r>
              <a:rPr lang="sv-SE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70729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D28DE276-2707-46CB-8436-26B9680DEE2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9" name="Grupp 8">
            <a:extLst>
              <a:ext uri="{FF2B5EF4-FFF2-40B4-BE49-F238E27FC236}">
                <a16:creationId xmlns:a16="http://schemas.microsoft.com/office/drawing/2014/main" id="{585C0B80-887E-9375-50E4-A9F3C5FB4BFB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D1619B3A-9CAC-31BE-C02C-52A69135AA3B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E1AFDE77-7508-97A3-1045-8ED82E7A8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225402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B1312E3A-9630-4AD9-838C-E7A4FB241579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71A4D055-B13D-50C0-7DDE-5ED69AA6D05F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73064D19-D5DD-F14E-A55D-C846F87A0BB0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EF4F3EDB-6031-5542-7647-61F634433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88585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5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B48F-97EC-401A-9B93-0F104BC10BF7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2F5C4A8A-5F5E-B6B9-78EF-872C78829CC3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F428C07C-FDCF-51C3-3239-0C61CC9BC902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306EE3EE-DB05-3880-8491-B40514CABB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F28FE6C2-8CF5-074A-07DD-B394ECD41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05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87091C9-F90C-CAA7-6519-C41D356AD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133C651-7CD6-2A17-9E65-E243398B2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9C48BB-712B-93E6-AD10-B056F334C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2AFF4-0346-49F3-A5CA-67903AB394AE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AB39990-4841-EF99-AF1F-9287ED3A6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7ECE81C-E064-E8CA-07F8-8D08AD236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693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2" r:id="rId4"/>
    <p:sldLayoutId id="2147483650" r:id="rId5"/>
    <p:sldLayoutId id="2147483663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54" r:id="rId18"/>
    <p:sldLayoutId id="2147483652" r:id="rId19"/>
    <p:sldLayoutId id="2147483653" r:id="rId20"/>
    <p:sldLayoutId id="2147483655" r:id="rId21"/>
    <p:sldLayoutId id="2147483677" r:id="rId2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3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3567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56352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0D6E9A68-CF19-9D4B-A832-D28CBC2DC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CEB637B-E2F1-1746-B389-6D96EF644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2010EAC2-1B61-6C42-9DBF-80ED622862BD}"/>
              </a:ext>
            </a:extLst>
          </p:cNvPr>
          <p:cNvSpPr txBox="1"/>
          <p:nvPr userDrawn="1"/>
        </p:nvSpPr>
        <p:spPr>
          <a:xfrm rot="16200000">
            <a:off x="10970042" y="5469940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000" b="0" i="1">
                <a:solidFill>
                  <a:schemeClr val="tx1"/>
                </a:solidFill>
                <a:latin typeface="Memphis Medium" pitchFamily="2" charset="0"/>
              </a:rPr>
              <a:t>CHANGE THE GAME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D16B372C-608A-A044-BB74-FE97AD8DBD8A}"/>
              </a:ext>
            </a:extLst>
          </p:cNvPr>
          <p:cNvSpPr txBox="1"/>
          <p:nvPr userDrawn="1"/>
        </p:nvSpPr>
        <p:spPr>
          <a:xfrm rot="16200000">
            <a:off x="10970042" y="1236607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43C06B25-B4EB-1C43-86C4-BBAFAFB7A5E6}" type="datetime1">
              <a:rPr lang="sv-SE" sz="1000" b="0" i="1" smtClean="0">
                <a:solidFill>
                  <a:schemeClr val="tx1"/>
                </a:solidFill>
                <a:latin typeface="Memphis Medium" pitchFamily="2" charset="0"/>
              </a:rPr>
              <a:t>2024-03-11</a:t>
            </a:fld>
            <a:endParaRPr lang="sv-SE" sz="1000" b="0" i="1">
              <a:solidFill>
                <a:schemeClr val="tx1"/>
              </a:solidFill>
              <a:latin typeface="Memphis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38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</p:sldLayoutIdLst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chemeClr val="tx1"/>
          </a:solidFill>
          <a:latin typeface="Memphi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  <p15:guide id="5" pos="7310">
          <p15:clr>
            <a:srgbClr val="F26B43"/>
          </p15:clr>
        </p15:guide>
        <p15:guide id="6" pos="3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Image">
            <a:extLst>
              <a:ext uri="{FF2B5EF4-FFF2-40B4-BE49-F238E27FC236}">
                <a16:creationId xmlns:a16="http://schemas.microsoft.com/office/drawing/2014/main" id="{014AC585-46FB-92DF-AEC7-368FAFE30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530" y="160254"/>
            <a:ext cx="6464129" cy="6348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0F98B9A2-A2B8-46C0-FA26-8C4354454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812" y="5654063"/>
            <a:ext cx="3369107" cy="115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957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Child reaching for cookie">
            <a:extLst>
              <a:ext uri="{FF2B5EF4-FFF2-40B4-BE49-F238E27FC236}">
                <a16:creationId xmlns:a16="http://schemas.microsoft.com/office/drawing/2014/main" id="{AFCFFB9B-3983-DB76-111F-10854DBC9A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4" b="1173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9B12BB43-435F-40CE-AEE3-919E1657F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808" y="5146716"/>
            <a:ext cx="9144000" cy="277785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br>
              <a:rPr lang="en-US" sz="6000">
                <a:latin typeface="+mj-lt"/>
                <a:cs typeface="+mj-cs"/>
              </a:rPr>
            </a:br>
            <a:r>
              <a:rPr lang="en-US" sz="6000">
                <a:latin typeface="+mj-lt"/>
                <a:cs typeface="+mj-cs"/>
              </a:rPr>
              <a:t>Paus </a:t>
            </a:r>
            <a:br>
              <a:rPr lang="en-US" sz="6000">
                <a:latin typeface="+mj-lt"/>
                <a:cs typeface="+mj-cs"/>
              </a:rPr>
            </a:br>
            <a:r>
              <a:rPr lang="en-US" sz="6000">
                <a:latin typeface="+mj-lt"/>
                <a:cs typeface="+mj-cs"/>
              </a:rPr>
              <a:t>fika &amp; </a:t>
            </a:r>
            <a:r>
              <a:rPr lang="en-US" sz="6000" err="1">
                <a:latin typeface="+mj-lt"/>
                <a:cs typeface="+mj-cs"/>
              </a:rPr>
              <a:t>utställning</a:t>
            </a:r>
            <a:br>
              <a:rPr lang="en-US" sz="6000">
                <a:latin typeface="+mj-lt"/>
                <a:cs typeface="+mj-cs"/>
              </a:rPr>
            </a:br>
            <a:br>
              <a:rPr lang="en-US" sz="6000">
                <a:latin typeface="+mj-lt"/>
                <a:cs typeface="+mj-cs"/>
              </a:rPr>
            </a:br>
            <a:br>
              <a:rPr lang="en-US" sz="6000">
                <a:latin typeface="+mj-lt"/>
                <a:cs typeface="+mj-cs"/>
              </a:rPr>
            </a:br>
            <a:br>
              <a:rPr lang="en-US" sz="6000">
                <a:latin typeface="+mj-lt"/>
                <a:cs typeface="+mj-cs"/>
              </a:rPr>
            </a:br>
            <a:br>
              <a:rPr lang="en-US" sz="6000">
                <a:latin typeface="+mj-lt"/>
                <a:cs typeface="+mj-cs"/>
              </a:rPr>
            </a:br>
            <a:r>
              <a:rPr lang="en-US" sz="4400" err="1">
                <a:latin typeface="+mj-lt"/>
                <a:cs typeface="+mj-cs"/>
              </a:rPr>
              <a:t>Partssamverkanskonferens</a:t>
            </a:r>
            <a:r>
              <a:rPr lang="en-US" sz="4400">
                <a:latin typeface="+mj-lt"/>
                <a:cs typeface="+mj-cs"/>
              </a:rPr>
              <a:t> </a:t>
            </a:r>
            <a:br>
              <a:rPr lang="en-US" sz="4400">
                <a:latin typeface="+mj-lt"/>
                <a:cs typeface="+mj-cs"/>
              </a:rPr>
            </a:br>
            <a:r>
              <a:rPr lang="en-US" sz="4400">
                <a:latin typeface="+mj-lt"/>
                <a:cs typeface="+mj-cs"/>
              </a:rPr>
              <a:t>2024</a:t>
            </a:r>
            <a:br>
              <a:rPr lang="en-US" sz="4400">
                <a:latin typeface="+mj-lt"/>
                <a:cs typeface="+mj-cs"/>
              </a:rPr>
            </a:br>
            <a:br>
              <a:rPr lang="sv-SE" sz="4400" b="1" i="1"/>
            </a:br>
            <a:endParaRPr lang="en-US" sz="6000">
              <a:latin typeface="+mj-lt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3426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00"/>
    </mc:Choice>
    <mc:Fallback xmlns="">
      <p:transition spd="slow" advClick="0" advTm="1500000"/>
    </mc:Fallback>
  </mc:AlternateContent>
</p:sld>
</file>

<file path=ppt/theme/theme1.xml><?xml version="1.0" encoding="utf-8"?>
<a:theme xmlns:a="http://schemas.openxmlformats.org/drawingml/2006/main" name="Office-tema">
  <a:themeElements>
    <a:clrScheme name="VÅRDSAMVERKAN SKARABOR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3687"/>
      </a:accent1>
      <a:accent2>
        <a:srgbClr val="4665D4"/>
      </a:accent2>
      <a:accent3>
        <a:srgbClr val="D4765B"/>
      </a:accent3>
      <a:accent4>
        <a:srgbClr val="85D431"/>
      </a:accent4>
      <a:accent5>
        <a:srgbClr val="588726"/>
      </a:accent5>
      <a:accent6>
        <a:srgbClr val="FFFFFF"/>
      </a:accent6>
      <a:hlink>
        <a:srgbClr val="0563C1"/>
      </a:hlink>
      <a:folHlink>
        <a:srgbClr val="954F72"/>
      </a:folHlink>
    </a:clrScheme>
    <a:fontScheme name="VÅRDSAMVERKAN 1">
      <a:majorFont>
        <a:latin typeface="Tahoma"/>
        <a:ea typeface=""/>
        <a:cs typeface=""/>
      </a:majorFont>
      <a:minorFont>
        <a:latin typeface="Gadug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årdsamverkan Skaraborg PPT MALL.pptx" id="{D268C8DB-7C6A-4DF7-B8E6-0CBB37550C05}" vid="{5A9C8D18-C79A-416D-85DF-5FC9E67273EF}"/>
    </a:ext>
  </a:extLst>
</a:theme>
</file>

<file path=ppt/theme/theme2.xml><?xml version="1.0" encoding="utf-8"?>
<a:theme xmlns:a="http://schemas.openxmlformats.org/drawingml/2006/main" name="2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5D289A46-28EC-4B39-ABC8-58F27EAC52DD}" vid="{83C6E24C-13D5-492F-B09F-F684659BB908}"/>
    </a:ext>
  </a:extLst>
</a:theme>
</file>

<file path=ppt/theme/theme3.xml><?xml version="1.0" encoding="utf-8"?>
<a:theme xmlns:a="http://schemas.openxmlformats.org/drawingml/2006/main" name="1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9726FF18-55B5-45FD-9C2D-E1E97DA4854A}" vid="{EA715CE1-C120-4D3C-A629-4EB902F49794}"/>
    </a:ext>
  </a:extLst>
</a:theme>
</file>

<file path=ppt/theme/theme4.xml><?xml version="1.0" encoding="utf-8"?>
<a:theme xmlns:a="http://schemas.openxmlformats.org/drawingml/2006/main" name="Innehåll">
  <a:themeElements>
    <a:clrScheme name="Ege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500"/>
      </a:accent1>
      <a:accent2>
        <a:srgbClr val="008737"/>
      </a:accent2>
      <a:accent3>
        <a:srgbClr val="006E32"/>
      </a:accent3>
      <a:accent4>
        <a:srgbClr val="FFCD00"/>
      </a:accent4>
      <a:accent5>
        <a:srgbClr val="E63212"/>
      </a:accent5>
      <a:accent6>
        <a:srgbClr val="F59C00"/>
      </a:accent6>
      <a:hlink>
        <a:srgbClr val="009AD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Vårdsamverkan Skaraborg_MALL – Powerpoint-presentation (1)</Template>
  <TotalTime>4</TotalTime>
  <Words>19</Words>
  <Application>Microsoft Office PowerPoint</Application>
  <PresentationFormat>Bredbild</PresentationFormat>
  <Paragraphs>4</Paragraphs>
  <Slides>2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9</vt:i4>
      </vt:variant>
      <vt:variant>
        <vt:lpstr>Tema</vt:lpstr>
      </vt:variant>
      <vt:variant>
        <vt:i4>4</vt:i4>
      </vt:variant>
      <vt:variant>
        <vt:lpstr>Bildrubriker</vt:lpstr>
      </vt:variant>
      <vt:variant>
        <vt:i4>2</vt:i4>
      </vt:variant>
    </vt:vector>
  </HeadingPairs>
  <TitlesOfParts>
    <vt:vector size="15" baseType="lpstr">
      <vt:lpstr>Arial</vt:lpstr>
      <vt:lpstr>Avenir Next LT Pro</vt:lpstr>
      <vt:lpstr>Calibri</vt:lpstr>
      <vt:lpstr>Century Gothic</vt:lpstr>
      <vt:lpstr>Gadugi</vt:lpstr>
      <vt:lpstr>Memphis</vt:lpstr>
      <vt:lpstr>Memphis Light</vt:lpstr>
      <vt:lpstr>Memphis Medium</vt:lpstr>
      <vt:lpstr>Tahoma</vt:lpstr>
      <vt:lpstr>Office-tema</vt:lpstr>
      <vt:lpstr>2_Tema Skaraborgs kommunalförbund 2023</vt:lpstr>
      <vt:lpstr>1_Tema Skaraborgs kommunalförbund 2023</vt:lpstr>
      <vt:lpstr>Innehåll</vt:lpstr>
      <vt:lpstr>PowerPoint-presentation</vt:lpstr>
      <vt:lpstr> Paus  fika &amp; utställning     Partssamverkanskonferens  2024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Partssamverkanskonferens 2024 3 - Spirit UF</dc:title>
  <dc:creator>Annica "Anci" Loft</dc:creator>
  <keywords/>
  <lastModifiedBy>Krister Bergqvist</lastModifiedBy>
  <revision>3</revision>
  <dcterms:created xsi:type="dcterms:W3CDTF">2024-02-13T12:27:20.0000000Z</dcterms:created>
  <dcterms:modified xsi:type="dcterms:W3CDTF">2024-03-11T13:33:52.0000000Z</dcterms:modified>
</coreProperties>
</file>