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3"/>
  </p:notesMasterIdLst>
  <p:handoutMasterIdLst>
    <p:handoutMasterId r:id="rId14"/>
  </p:handoutMasterIdLst>
  <p:sldIdLst>
    <p:sldId id="264" r:id="rId6"/>
    <p:sldId id="265" r:id="rId7"/>
    <p:sldId id="263" r:id="rId8"/>
    <p:sldId id="258" r:id="rId9"/>
    <p:sldId id="257" r:id="rId10"/>
    <p:sldId id="266" r:id="rId11"/>
    <p:sldId id="261" r:id="rId1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struktioner" id="{9CF52548-8348-4D4B-BBB6-819B62868E59}">
          <p14:sldIdLst>
            <p14:sldId id="264"/>
            <p14:sldId id="265"/>
          </p14:sldIdLst>
        </p14:section>
        <p14:section name="Presentation" id="{1B0C3718-850B-4FFC-9A7A-1E6B261EC761}">
          <p14:sldIdLst>
            <p14:sldId id="263"/>
            <p14:sldId id="258"/>
            <p14:sldId id="257"/>
            <p14:sldId id="266"/>
            <p14:sldId id="261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9" autoAdjust="0"/>
    <p:restoredTop sz="96357" autoAdjust="0"/>
  </p:normalViewPr>
  <p:slideViewPr>
    <p:cSldViewPr snapToGrid="0">
      <p:cViewPr varScale="1">
        <p:scale>
          <a:sx n="106" d="100"/>
          <a:sy n="106" d="100"/>
        </p:scale>
        <p:origin x="612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297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microsoft.com/office/2016/11/relationships/changesInfo" Target="changesInfos/changesInfo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lara Persdotter Stjernström" userId="0df9620b-ad53-4f1a-8932-b8a24e7c9241" providerId="ADAL" clId="{7EFB6F60-40B2-4F5F-98FE-230289C6FFC5}"/>
    <pc:docChg chg="modSld">
      <pc:chgData name="Klara Persdotter Stjernström" userId="0df9620b-ad53-4f1a-8932-b8a24e7c9241" providerId="ADAL" clId="{7EFB6F60-40B2-4F5F-98FE-230289C6FFC5}" dt="2024-02-22T13:18:57.489" v="2" actId="20577"/>
      <pc:docMkLst>
        <pc:docMk/>
      </pc:docMkLst>
      <pc:sldChg chg="modSp mod">
        <pc:chgData name="Klara Persdotter Stjernström" userId="0df9620b-ad53-4f1a-8932-b8a24e7c9241" providerId="ADAL" clId="{7EFB6F60-40B2-4F5F-98FE-230289C6FFC5}" dt="2024-02-22T13:13:04.171" v="0" actId="6549"/>
        <pc:sldMkLst>
          <pc:docMk/>
          <pc:sldMk cId="3051077908" sldId="264"/>
        </pc:sldMkLst>
        <pc:spChg chg="mod">
          <ac:chgData name="Klara Persdotter Stjernström" userId="0df9620b-ad53-4f1a-8932-b8a24e7c9241" providerId="ADAL" clId="{7EFB6F60-40B2-4F5F-98FE-230289C6FFC5}" dt="2024-02-22T13:13:04.171" v="0" actId="6549"/>
          <ac:spMkLst>
            <pc:docMk/>
            <pc:sldMk cId="3051077908" sldId="264"/>
            <ac:spMk id="4" creationId="{A9F088F9-CB6E-0DFF-DEF4-14D66AEE8C45}"/>
          </ac:spMkLst>
        </pc:spChg>
      </pc:sldChg>
      <pc:sldChg chg="modSp mod">
        <pc:chgData name="Klara Persdotter Stjernström" userId="0df9620b-ad53-4f1a-8932-b8a24e7c9241" providerId="ADAL" clId="{7EFB6F60-40B2-4F5F-98FE-230289C6FFC5}" dt="2024-02-22T13:18:57.489" v="2" actId="20577"/>
        <pc:sldMkLst>
          <pc:docMk/>
          <pc:sldMk cId="4221252752" sldId="265"/>
        </pc:sldMkLst>
        <pc:spChg chg="mod">
          <ac:chgData name="Klara Persdotter Stjernström" userId="0df9620b-ad53-4f1a-8932-b8a24e7c9241" providerId="ADAL" clId="{7EFB6F60-40B2-4F5F-98FE-230289C6FFC5}" dt="2024-02-22T13:18:57.489" v="2" actId="20577"/>
          <ac:spMkLst>
            <pc:docMk/>
            <pc:sldMk cId="4221252752" sldId="265"/>
            <ac:spMk id="13" creationId="{34B5D946-9E4B-2E41-C1E2-6709C446B565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FBC9A1D8-3438-BFD2-3F76-50893C41D5F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2BB2FE5E-F6D2-F1E8-4A37-DAB651B0A2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D81B2B-C5CE-41C6-BDA2-C05E134D15F2}" type="datetimeFigureOut">
              <a:rPr lang="sv-SE" smtClean="0"/>
              <a:t>2024-02-22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F512B5B7-3FDD-82CB-D536-60BE45A941A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AB35F177-ADFE-B13A-CD69-AB12BCD348A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EB82D2-CF1F-4545-B121-9879B686B18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625164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A64732-519E-4FA9-8DC0-DA96DFDC10F8}" type="datetimeFigureOut">
              <a:rPr lang="sv-SE" smtClean="0"/>
              <a:t>2024-02-22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BD16B1-11E6-4B39-BCAB-A90C7803A0A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38277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w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wmf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 med symbol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objekt 11">
            <a:extLst>
              <a:ext uri="{FF2B5EF4-FFF2-40B4-BE49-F238E27FC236}">
                <a16:creationId xmlns:a16="http://schemas.microsoft.com/office/drawing/2014/main" id="{8CBB3516-8C9E-8E23-6B62-AA1C05B1F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9508" y="650370"/>
            <a:ext cx="3965164" cy="6765561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6C6399E9-14EA-EAD2-7437-8683E1EFAFA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0405" y="1242647"/>
            <a:ext cx="8743952" cy="2387600"/>
          </a:xfrm>
        </p:spPr>
        <p:txBody>
          <a:bodyPr anchor="b"/>
          <a:lstStyle>
            <a:lvl1pPr algn="l">
              <a:defRPr sz="6000" b="1" spc="100" baseline="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Klicka för att lägg till rubrik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3B79EF46-2D1D-CFE6-636B-3D1CE8CB2A8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10405" y="3722321"/>
            <a:ext cx="8743952" cy="150690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algn="l">
              <a:lnSpc>
                <a:spcPct val="100000"/>
              </a:lnSpc>
            </a:pPr>
            <a:r>
              <a:rPr lang="sv-SE" dirty="0">
                <a:solidFill>
                  <a:schemeClr val="bg1"/>
                </a:solidFill>
              </a:rPr>
              <a:t>Klicka för att lägga till underrubrik</a:t>
            </a:r>
          </a:p>
        </p:txBody>
      </p:sp>
      <p:sp>
        <p:nvSpPr>
          <p:cNvPr id="13" name="Platshållare för datum 3">
            <a:extLst>
              <a:ext uri="{FF2B5EF4-FFF2-40B4-BE49-F238E27FC236}">
                <a16:creationId xmlns:a16="http://schemas.microsoft.com/office/drawing/2014/main" id="{551D10E2-D4C7-AFBB-9767-2FCDA8BC03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73989964-68F2-4C2C-ACCD-3B2DECB4F127}" type="datetime1">
              <a:rPr lang="sv-SE" smtClean="0"/>
              <a:t>2024-02-22</a:t>
            </a:fld>
            <a:endParaRPr lang="sv-SE"/>
          </a:p>
        </p:txBody>
      </p:sp>
      <p:sp>
        <p:nvSpPr>
          <p:cNvPr id="14" name="Platshållare för sidfot 4">
            <a:extLst>
              <a:ext uri="{FF2B5EF4-FFF2-40B4-BE49-F238E27FC236}">
                <a16:creationId xmlns:a16="http://schemas.microsoft.com/office/drawing/2014/main" id="{670E99AF-9003-FBE5-2DAD-6015BCA7E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sv-SE" dirty="0"/>
              <a:t>www.vardsamverkan.se/skaraborg/</a:t>
            </a:r>
          </a:p>
        </p:txBody>
      </p:sp>
      <p:sp>
        <p:nvSpPr>
          <p:cNvPr id="15" name="Platshållare för bildnummer 5">
            <a:extLst>
              <a:ext uri="{FF2B5EF4-FFF2-40B4-BE49-F238E27FC236}">
                <a16:creationId xmlns:a16="http://schemas.microsoft.com/office/drawing/2014/main" id="{7C77ABDA-702A-0A29-F37F-E8A4A73A6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359EE84F-F0AF-4D0C-8954-4D2D92E8E9D5}" type="slidenum">
              <a:rPr lang="sv-SE" smtClean="0"/>
              <a:pPr/>
              <a:t>‹#›</a:t>
            </a:fld>
            <a:endParaRPr lang="sv-SE"/>
          </a:p>
        </p:txBody>
      </p:sp>
      <p:pic>
        <p:nvPicPr>
          <p:cNvPr id="16" name="Bildobjekt 15" descr="Logotyp Vårdsamverkan Skaraborg">
            <a:extLst>
              <a:ext uri="{FF2B5EF4-FFF2-40B4-BE49-F238E27FC236}">
                <a16:creationId xmlns:a16="http://schemas.microsoft.com/office/drawing/2014/main" id="{C62EDADB-3A67-3187-904C-6603CEB4621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405" y="5463809"/>
            <a:ext cx="2264737" cy="785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328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 med karta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objekt 6">
            <a:extLst>
              <a:ext uri="{FF2B5EF4-FFF2-40B4-BE49-F238E27FC236}">
                <a16:creationId xmlns:a16="http://schemas.microsoft.com/office/drawing/2014/main" id="{2DC5DBB0-A43C-9E3C-4FEB-30C8D97DB3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9338" y="-86463"/>
            <a:ext cx="7981266" cy="7030925"/>
          </a:xfrm>
          <a:prstGeom prst="rect">
            <a:avLst/>
          </a:prstGeom>
          <a:noFill/>
          <a:ln w="38100">
            <a:noFill/>
          </a:ln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6C6399E9-14EA-EAD2-7437-8683E1EFAFA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spc="100" baseline="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Klicka för att lägga till rubrik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3B79EF46-2D1D-CFE6-636B-3D1CE8CB2A8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för att lägga till underrubrik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5AF827B9-8605-1224-3B4D-76F29B0F2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610313D8-8741-4893-9169-CBB355908F75}" type="datetime1">
              <a:rPr lang="sv-SE" smtClean="0"/>
              <a:t>2024-02-22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6E003D68-09A5-C840-AD7B-EE5929D3D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sv-SE" dirty="0"/>
              <a:t>www.vardsamverkan.se/skaraborg/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334CFF8-D1EC-D254-BBE1-1AFA125FB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359EE84F-F0AF-4D0C-8954-4D2D92E8E9D5}" type="slidenum">
              <a:rPr lang="sv-SE" smtClean="0"/>
              <a:pPr/>
              <a:t>‹#›</a:t>
            </a:fld>
            <a:endParaRPr lang="sv-SE"/>
          </a:p>
        </p:txBody>
      </p:sp>
      <p:pic>
        <p:nvPicPr>
          <p:cNvPr id="9" name="Bildobjekt 8" descr="Logotyp Vårdsamverkan Skaraborg">
            <a:extLst>
              <a:ext uri="{FF2B5EF4-FFF2-40B4-BE49-F238E27FC236}">
                <a16:creationId xmlns:a16="http://schemas.microsoft.com/office/drawing/2014/main" id="{ED8EB572-A41D-E3C6-862E-D7D0CA25C68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405" y="5463809"/>
            <a:ext cx="2264737" cy="785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705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Avsnittsrubrik (vi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5">
            <a:extLst>
              <a:ext uri="{FF2B5EF4-FFF2-40B4-BE49-F238E27FC236}">
                <a16:creationId xmlns:a16="http://schemas.microsoft.com/office/drawing/2014/main" id="{5B84FD1B-5035-332C-D8BD-D639EC3F51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720" y="1314530"/>
            <a:ext cx="3509216" cy="5987599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6C6399E9-14EA-EAD2-7437-8683E1EFAFA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048634" y="1242647"/>
            <a:ext cx="8743952" cy="2387600"/>
          </a:xfrm>
        </p:spPr>
        <p:txBody>
          <a:bodyPr anchor="b"/>
          <a:lstStyle>
            <a:lvl1pPr algn="l">
              <a:defRPr sz="6000" b="1" spc="100" baseline="0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Klicka för att lägg till rubrik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3B79EF46-2D1D-CFE6-636B-3D1CE8CB2A8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48634" y="3722321"/>
            <a:ext cx="8743952" cy="1506903"/>
          </a:xfrm>
          <a:noFill/>
          <a:ln>
            <a:noFill/>
          </a:ln>
        </p:spPr>
        <p:txBody>
          <a:bodyPr/>
          <a:lstStyle>
            <a:lvl1pPr marL="0" indent="0" algn="l">
              <a:buNone/>
              <a:defRPr lang="sv-SE" dirty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dirty="0"/>
              <a:t>Klicka för att lägga till underrubrik </a:t>
            </a:r>
            <a:endParaRPr lang="sv-SE" dirty="0">
              <a:solidFill>
                <a:schemeClr val="bg1"/>
              </a:solidFill>
            </a:endParaRPr>
          </a:p>
        </p:txBody>
      </p:sp>
      <p:sp>
        <p:nvSpPr>
          <p:cNvPr id="13" name="Platshållare för datum 3">
            <a:extLst>
              <a:ext uri="{FF2B5EF4-FFF2-40B4-BE49-F238E27FC236}">
                <a16:creationId xmlns:a16="http://schemas.microsoft.com/office/drawing/2014/main" id="{551D10E2-D4C7-AFBB-9767-2FCDA8BC03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4498884E-4AF9-495A-A70A-3016585FDBAD}" type="datetime1">
              <a:rPr lang="sv-SE" smtClean="0"/>
              <a:t>2024-02-22</a:t>
            </a:fld>
            <a:endParaRPr lang="sv-SE"/>
          </a:p>
        </p:txBody>
      </p:sp>
      <p:sp>
        <p:nvSpPr>
          <p:cNvPr id="14" name="Platshållare för sidfot 4">
            <a:extLst>
              <a:ext uri="{FF2B5EF4-FFF2-40B4-BE49-F238E27FC236}">
                <a16:creationId xmlns:a16="http://schemas.microsoft.com/office/drawing/2014/main" id="{670E99AF-9003-FBE5-2DAD-6015BCA7E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sv-SE" dirty="0"/>
              <a:t>www.vardsamverkan.se/skaraborg/</a:t>
            </a:r>
          </a:p>
        </p:txBody>
      </p:sp>
      <p:sp>
        <p:nvSpPr>
          <p:cNvPr id="15" name="Platshållare för bildnummer 5">
            <a:extLst>
              <a:ext uri="{FF2B5EF4-FFF2-40B4-BE49-F238E27FC236}">
                <a16:creationId xmlns:a16="http://schemas.microsoft.com/office/drawing/2014/main" id="{7C77ABDA-702A-0A29-F37F-E8A4A73A6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359EE84F-F0AF-4D0C-8954-4D2D92E8E9D5}" type="slidenum">
              <a:rPr lang="sv-SE" smtClean="0"/>
              <a:pPr/>
              <a:t>‹#›</a:t>
            </a:fld>
            <a:endParaRPr lang="sv-SE"/>
          </a:p>
        </p:txBody>
      </p:sp>
      <p:pic>
        <p:nvPicPr>
          <p:cNvPr id="4" name="Bildobjekt 3">
            <a:extLst>
              <a:ext uri="{FF2B5EF4-FFF2-40B4-BE49-F238E27FC236}">
                <a16:creationId xmlns:a16="http://schemas.microsoft.com/office/drawing/2014/main" id="{2CEB9459-B5D1-5696-1897-9EAEE54C316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985" y="5469128"/>
            <a:ext cx="2259157" cy="785108"/>
          </a:xfrm>
          <a:prstGeom prst="rect">
            <a:avLst/>
          </a:prstGeom>
        </p:spPr>
      </p:pic>
      <p:sp>
        <p:nvSpPr>
          <p:cNvPr id="5" name="Rektangel 4">
            <a:extLst>
              <a:ext uri="{FF2B5EF4-FFF2-40B4-BE49-F238E27FC236}">
                <a16:creationId xmlns:a16="http://schemas.microsoft.com/office/drawing/2014/main" id="{1B50F91B-4589-1AC5-92D4-0E74CED145F2}"/>
              </a:ext>
            </a:extLst>
          </p:cNvPr>
          <p:cNvSpPr/>
          <p:nvPr userDrawn="1"/>
        </p:nvSpPr>
        <p:spPr>
          <a:xfrm>
            <a:off x="648585" y="1594884"/>
            <a:ext cx="184076" cy="30621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91989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Avsnittsrubrik (blå)">
    <p:bg>
      <p:bgPr>
        <a:solidFill>
          <a:schemeClr val="accent2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5">
            <a:extLst>
              <a:ext uri="{FF2B5EF4-FFF2-40B4-BE49-F238E27FC236}">
                <a16:creationId xmlns:a16="http://schemas.microsoft.com/office/drawing/2014/main" id="{5B84FD1B-5035-332C-D8BD-D639EC3F51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720" y="1314530"/>
            <a:ext cx="3509216" cy="5987599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6C6399E9-14EA-EAD2-7437-8683E1EFAFA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048634" y="1242647"/>
            <a:ext cx="8743952" cy="2387600"/>
          </a:xfrm>
        </p:spPr>
        <p:txBody>
          <a:bodyPr anchor="b"/>
          <a:lstStyle>
            <a:lvl1pPr algn="l">
              <a:defRPr sz="6000" b="1" spc="100" baseline="0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Klicka för att lägg till rubrik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3B79EF46-2D1D-CFE6-636B-3D1CE8CB2A8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48634" y="3722321"/>
            <a:ext cx="8743952" cy="1506903"/>
          </a:xfrm>
          <a:noFill/>
          <a:ln>
            <a:noFill/>
          </a:ln>
        </p:spPr>
        <p:txBody>
          <a:bodyPr/>
          <a:lstStyle>
            <a:lvl1pPr marL="0" indent="0" algn="l">
              <a:buNone/>
              <a:defRPr lang="sv-SE" dirty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dirty="0"/>
              <a:t>Klicka för att lägga till underrubrik </a:t>
            </a:r>
            <a:endParaRPr lang="sv-SE" dirty="0">
              <a:solidFill>
                <a:schemeClr val="bg1"/>
              </a:solidFill>
            </a:endParaRPr>
          </a:p>
        </p:txBody>
      </p:sp>
      <p:sp>
        <p:nvSpPr>
          <p:cNvPr id="13" name="Platshållare för datum 3">
            <a:extLst>
              <a:ext uri="{FF2B5EF4-FFF2-40B4-BE49-F238E27FC236}">
                <a16:creationId xmlns:a16="http://schemas.microsoft.com/office/drawing/2014/main" id="{551D10E2-D4C7-AFBB-9767-2FCDA8BC03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BE66EEAC-A2E1-4D86-9731-288F98F2518D}" type="datetime1">
              <a:rPr lang="sv-SE" smtClean="0"/>
              <a:t>2024-02-22</a:t>
            </a:fld>
            <a:endParaRPr lang="sv-SE"/>
          </a:p>
        </p:txBody>
      </p:sp>
      <p:sp>
        <p:nvSpPr>
          <p:cNvPr id="14" name="Platshållare för sidfot 4">
            <a:extLst>
              <a:ext uri="{FF2B5EF4-FFF2-40B4-BE49-F238E27FC236}">
                <a16:creationId xmlns:a16="http://schemas.microsoft.com/office/drawing/2014/main" id="{670E99AF-9003-FBE5-2DAD-6015BCA7E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sv-SE" dirty="0"/>
              <a:t>www.vardsamverkan.se/skaraborg/</a:t>
            </a:r>
          </a:p>
        </p:txBody>
      </p:sp>
      <p:sp>
        <p:nvSpPr>
          <p:cNvPr id="15" name="Platshållare för bildnummer 5">
            <a:extLst>
              <a:ext uri="{FF2B5EF4-FFF2-40B4-BE49-F238E27FC236}">
                <a16:creationId xmlns:a16="http://schemas.microsoft.com/office/drawing/2014/main" id="{7C77ABDA-702A-0A29-F37F-E8A4A73A6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359EE84F-F0AF-4D0C-8954-4D2D92E8E9D5}" type="slidenum">
              <a:rPr lang="sv-SE" smtClean="0"/>
              <a:pPr/>
              <a:t>‹#›</a:t>
            </a:fld>
            <a:endParaRPr lang="sv-SE"/>
          </a:p>
        </p:txBody>
      </p:sp>
      <p:pic>
        <p:nvPicPr>
          <p:cNvPr id="4" name="Bildobjekt 3">
            <a:extLst>
              <a:ext uri="{FF2B5EF4-FFF2-40B4-BE49-F238E27FC236}">
                <a16:creationId xmlns:a16="http://schemas.microsoft.com/office/drawing/2014/main" id="{2CEB9459-B5D1-5696-1897-9EAEE54C316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985" y="5469128"/>
            <a:ext cx="2259157" cy="785108"/>
          </a:xfrm>
          <a:prstGeom prst="rect">
            <a:avLst/>
          </a:prstGeom>
        </p:spPr>
      </p:pic>
      <p:sp>
        <p:nvSpPr>
          <p:cNvPr id="5" name="Rektangel 4">
            <a:extLst>
              <a:ext uri="{FF2B5EF4-FFF2-40B4-BE49-F238E27FC236}">
                <a16:creationId xmlns:a16="http://schemas.microsoft.com/office/drawing/2014/main" id="{1B50F91B-4589-1AC5-92D4-0E74CED145F2}"/>
              </a:ext>
            </a:extLst>
          </p:cNvPr>
          <p:cNvSpPr/>
          <p:nvPr userDrawn="1"/>
        </p:nvSpPr>
        <p:spPr>
          <a:xfrm>
            <a:off x="648585" y="1594884"/>
            <a:ext cx="184076" cy="30621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96703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 (vi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objekt 6">
            <a:extLst>
              <a:ext uri="{FF2B5EF4-FFF2-40B4-BE49-F238E27FC236}">
                <a16:creationId xmlns:a16="http://schemas.microsoft.com/office/drawing/2014/main" id="{D6502D35-8BF7-3E8F-4800-4D97EE5DC8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720" y="1314530"/>
            <a:ext cx="3509216" cy="5987599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6B88FB92-C4D1-4793-F282-EC92B63E5C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/>
              <a:t>Klicka här för att lägga till rubrik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7030297-C5EF-6ABD-F8C1-A52C1B02B8E3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lnSpc>
                <a:spcPct val="110000"/>
              </a:lnSpc>
              <a:spcAft>
                <a:spcPts val="300"/>
              </a:spcAft>
              <a:defRPr/>
            </a:lvl1pPr>
            <a:lvl2pPr marL="627063" indent="-228600">
              <a:lnSpc>
                <a:spcPct val="110000"/>
              </a:lnSpc>
              <a:spcAft>
                <a:spcPts val="300"/>
              </a:spcAft>
              <a:defRPr/>
            </a:lvl2pPr>
            <a:lvl3pPr marL="989013" indent="-228600">
              <a:lnSpc>
                <a:spcPct val="110000"/>
              </a:lnSpc>
              <a:spcAft>
                <a:spcPts val="300"/>
              </a:spcAft>
              <a:defRPr/>
            </a:lvl3pPr>
            <a:lvl4pPr marL="1339850" indent="-228600">
              <a:lnSpc>
                <a:spcPct val="110000"/>
              </a:lnSpc>
              <a:spcAft>
                <a:spcPts val="300"/>
              </a:spcAft>
              <a:defRPr/>
            </a:lvl4pPr>
            <a:lvl5pPr marL="1701800" indent="-228600">
              <a:lnSpc>
                <a:spcPct val="110000"/>
              </a:lnSpc>
              <a:spcAft>
                <a:spcPts val="300"/>
              </a:spcAft>
              <a:defRPr/>
            </a:lvl5pPr>
          </a:lstStyle>
          <a:p>
            <a:pPr lvl="0"/>
            <a:r>
              <a:rPr lang="sv-SE" dirty="0"/>
              <a:t>Klicka här för att lägga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FC76EB2-A3AE-6055-2CE3-DFB51FFA6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388E6-1E12-4575-B0F1-70D8BD503DCD}" type="datetime1">
              <a:rPr lang="sv-SE" smtClean="0"/>
              <a:t>2024-02-22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CAE6ACA-4DA4-E4D5-ECDC-A089507DC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58FB8DCC-6FB5-C08E-E8D6-629EC2F3E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3873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 (blå)">
    <p:bg>
      <p:bgPr>
        <a:solidFill>
          <a:schemeClr val="accent2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objekt 6">
            <a:extLst>
              <a:ext uri="{FF2B5EF4-FFF2-40B4-BE49-F238E27FC236}">
                <a16:creationId xmlns:a16="http://schemas.microsoft.com/office/drawing/2014/main" id="{E2A890E7-C420-8CB9-5D31-9487E129F8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720" y="1314530"/>
            <a:ext cx="3509216" cy="5987599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6B88FB92-C4D1-4793-F282-EC92B63E5C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/>
              <a:t>Klicka här för att lägga till rubrik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7030297-C5EF-6ABD-F8C1-A52C1B02B8E3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lnSpc>
                <a:spcPct val="110000"/>
              </a:lnSpc>
              <a:spcAft>
                <a:spcPts val="300"/>
              </a:spcAft>
              <a:defRPr/>
            </a:lvl1pPr>
            <a:lvl2pPr marL="627063" indent="-228600">
              <a:lnSpc>
                <a:spcPct val="110000"/>
              </a:lnSpc>
              <a:spcAft>
                <a:spcPts val="300"/>
              </a:spcAft>
              <a:defRPr/>
            </a:lvl2pPr>
            <a:lvl3pPr marL="989013" indent="-228600">
              <a:lnSpc>
                <a:spcPct val="110000"/>
              </a:lnSpc>
              <a:spcAft>
                <a:spcPts val="300"/>
              </a:spcAft>
              <a:defRPr/>
            </a:lvl3pPr>
            <a:lvl4pPr marL="1339850" indent="-228600">
              <a:lnSpc>
                <a:spcPct val="110000"/>
              </a:lnSpc>
              <a:spcAft>
                <a:spcPts val="300"/>
              </a:spcAft>
              <a:defRPr/>
            </a:lvl4pPr>
            <a:lvl5pPr marL="1701800" indent="-228600">
              <a:lnSpc>
                <a:spcPct val="110000"/>
              </a:lnSpc>
              <a:spcAft>
                <a:spcPts val="300"/>
              </a:spcAft>
              <a:defRPr/>
            </a:lvl5pPr>
          </a:lstStyle>
          <a:p>
            <a:pPr lvl="0"/>
            <a:r>
              <a:rPr lang="sv-SE" dirty="0"/>
              <a:t>Klicka här för att lägga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FC76EB2-A3AE-6055-2CE3-DFB51FFA6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3D731-201A-4B3C-BC39-34873048F00A}" type="datetime1">
              <a:rPr lang="sv-SE" smtClean="0"/>
              <a:t>2024-02-22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CAE6ACA-4DA4-E4D5-ECDC-A089507DC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58FB8DCC-6FB5-C08E-E8D6-629EC2F3E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80270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 med vä-banner (vi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objekt 6">
            <a:extLst>
              <a:ext uri="{FF2B5EF4-FFF2-40B4-BE49-F238E27FC236}">
                <a16:creationId xmlns:a16="http://schemas.microsoft.com/office/drawing/2014/main" id="{D6502D35-8BF7-3E8F-4800-4D97EE5DC8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720" y="1314530"/>
            <a:ext cx="3509216" cy="5987599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6B88FB92-C4D1-4793-F282-EC92B63E5C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7292" y="365125"/>
            <a:ext cx="9886507" cy="1325563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Klicka här för att lägga till rubrik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7030297-C5EF-6ABD-F8C1-A52C1B02B8E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67292" y="1825625"/>
            <a:ext cx="9886507" cy="4351338"/>
          </a:xfrm>
        </p:spPr>
        <p:txBody>
          <a:bodyPr/>
          <a:lstStyle>
            <a:lvl1pPr>
              <a:lnSpc>
                <a:spcPct val="110000"/>
              </a:lnSpc>
              <a:spcAft>
                <a:spcPts val="300"/>
              </a:spcAft>
              <a:defRPr/>
            </a:lvl1pPr>
            <a:lvl2pPr marL="627063" indent="-228600">
              <a:lnSpc>
                <a:spcPct val="110000"/>
              </a:lnSpc>
              <a:spcAft>
                <a:spcPts val="300"/>
              </a:spcAft>
              <a:defRPr/>
            </a:lvl2pPr>
            <a:lvl3pPr marL="989013" indent="-228600">
              <a:lnSpc>
                <a:spcPct val="110000"/>
              </a:lnSpc>
              <a:spcAft>
                <a:spcPts val="300"/>
              </a:spcAft>
              <a:defRPr/>
            </a:lvl3pPr>
            <a:lvl4pPr marL="1339850" indent="-228600">
              <a:lnSpc>
                <a:spcPct val="110000"/>
              </a:lnSpc>
              <a:spcAft>
                <a:spcPts val="300"/>
              </a:spcAft>
              <a:defRPr/>
            </a:lvl4pPr>
            <a:lvl5pPr marL="1701800" indent="-228600">
              <a:lnSpc>
                <a:spcPct val="110000"/>
              </a:lnSpc>
              <a:spcAft>
                <a:spcPts val="300"/>
              </a:spcAft>
              <a:defRPr/>
            </a:lvl5pPr>
          </a:lstStyle>
          <a:p>
            <a:pPr lvl="0"/>
            <a:r>
              <a:rPr lang="sv-SE" dirty="0"/>
              <a:t>Klicka här för att lägga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FC76EB2-A3AE-6055-2CE3-DFB51FFA686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67292" y="6356350"/>
            <a:ext cx="2114108" cy="365125"/>
          </a:xfrm>
        </p:spPr>
        <p:txBody>
          <a:bodyPr/>
          <a:lstStyle/>
          <a:p>
            <a:fld id="{D28DE276-2707-46CB-8436-26B9680DEE2D}" type="datetime1">
              <a:rPr lang="sv-SE" smtClean="0"/>
              <a:t>2024-02-22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CAE6ACA-4DA4-E4D5-ECDC-A089507DC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58FB8DCC-6FB5-C08E-E8D6-629EC2F3E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  <p:grpSp>
        <p:nvGrpSpPr>
          <p:cNvPr id="9" name="Grupp 8">
            <a:extLst>
              <a:ext uri="{FF2B5EF4-FFF2-40B4-BE49-F238E27FC236}">
                <a16:creationId xmlns:a16="http://schemas.microsoft.com/office/drawing/2014/main" id="{585C0B80-887E-9375-50E4-A9F3C5FB4BFB}"/>
              </a:ext>
            </a:extLst>
          </p:cNvPr>
          <p:cNvGrpSpPr/>
          <p:nvPr userDrawn="1"/>
        </p:nvGrpSpPr>
        <p:grpSpPr>
          <a:xfrm>
            <a:off x="0" y="0"/>
            <a:ext cx="1207669" cy="6858000"/>
            <a:chOff x="10984331" y="0"/>
            <a:chExt cx="1207669" cy="6858000"/>
          </a:xfrm>
        </p:grpSpPr>
        <p:sp>
          <p:nvSpPr>
            <p:cNvPr id="10" name="Rektangel 9">
              <a:extLst>
                <a:ext uri="{FF2B5EF4-FFF2-40B4-BE49-F238E27FC236}">
                  <a16:creationId xmlns:a16="http://schemas.microsoft.com/office/drawing/2014/main" id="{D1619B3A-9CAC-31BE-C02C-52A69135AA3B}"/>
                </a:ext>
              </a:extLst>
            </p:cNvPr>
            <p:cNvSpPr/>
            <p:nvPr/>
          </p:nvSpPr>
          <p:spPr>
            <a:xfrm>
              <a:off x="10984331" y="0"/>
              <a:ext cx="1207669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11" name="Bildobjekt 10">
              <a:extLst>
                <a:ext uri="{FF2B5EF4-FFF2-40B4-BE49-F238E27FC236}">
                  <a16:creationId xmlns:a16="http://schemas.microsoft.com/office/drawing/2014/main" id="{E1AFDE77-7508-97A3-1045-8ED82E7A8C1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alphaModFix am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04" t="-480" r="85377"/>
            <a:stretch/>
          </p:blipFill>
          <p:spPr>
            <a:xfrm>
              <a:off x="10984331" y="1023581"/>
              <a:ext cx="1207669" cy="5737443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225402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 med vä-banner (blå)">
    <p:bg>
      <p:bgPr>
        <a:solidFill>
          <a:schemeClr val="accent2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objekt 6">
            <a:extLst>
              <a:ext uri="{FF2B5EF4-FFF2-40B4-BE49-F238E27FC236}">
                <a16:creationId xmlns:a16="http://schemas.microsoft.com/office/drawing/2014/main" id="{E2A890E7-C420-8CB9-5D31-9487E129F8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720" y="1314530"/>
            <a:ext cx="3509216" cy="5987599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6B88FB92-C4D1-4793-F282-EC92B63E5C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7292" y="365125"/>
            <a:ext cx="9886507" cy="1325563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Klicka här för att lägga till rubrik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7030297-C5EF-6ABD-F8C1-A52C1B02B8E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67292" y="1825625"/>
            <a:ext cx="9886507" cy="4351338"/>
          </a:xfrm>
        </p:spPr>
        <p:txBody>
          <a:bodyPr/>
          <a:lstStyle>
            <a:lvl1pPr>
              <a:lnSpc>
                <a:spcPct val="110000"/>
              </a:lnSpc>
              <a:spcAft>
                <a:spcPts val="300"/>
              </a:spcAft>
              <a:defRPr/>
            </a:lvl1pPr>
            <a:lvl2pPr marL="627063" indent="-228600">
              <a:lnSpc>
                <a:spcPct val="110000"/>
              </a:lnSpc>
              <a:spcAft>
                <a:spcPts val="300"/>
              </a:spcAft>
              <a:defRPr/>
            </a:lvl2pPr>
            <a:lvl3pPr marL="989013" indent="-228600">
              <a:lnSpc>
                <a:spcPct val="110000"/>
              </a:lnSpc>
              <a:spcAft>
                <a:spcPts val="300"/>
              </a:spcAft>
              <a:defRPr/>
            </a:lvl3pPr>
            <a:lvl4pPr marL="1339850" indent="-228600">
              <a:lnSpc>
                <a:spcPct val="110000"/>
              </a:lnSpc>
              <a:spcAft>
                <a:spcPts val="300"/>
              </a:spcAft>
              <a:defRPr/>
            </a:lvl4pPr>
            <a:lvl5pPr marL="1701800" indent="-228600">
              <a:lnSpc>
                <a:spcPct val="110000"/>
              </a:lnSpc>
              <a:spcAft>
                <a:spcPts val="300"/>
              </a:spcAft>
              <a:defRPr/>
            </a:lvl5pPr>
          </a:lstStyle>
          <a:p>
            <a:pPr lvl="0"/>
            <a:r>
              <a:rPr lang="sv-SE" dirty="0"/>
              <a:t>Klicka här för att lägga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FC76EB2-A3AE-6055-2CE3-DFB51FFA686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67292" y="6356350"/>
            <a:ext cx="2114108" cy="365125"/>
          </a:xfrm>
        </p:spPr>
        <p:txBody>
          <a:bodyPr/>
          <a:lstStyle/>
          <a:p>
            <a:fld id="{B1312E3A-9630-4AD9-838C-E7A4FB241579}" type="datetime1">
              <a:rPr lang="sv-SE" smtClean="0"/>
              <a:t>2024-02-22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CAE6ACA-4DA4-E4D5-ECDC-A089507DC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58FB8DCC-6FB5-C08E-E8D6-629EC2F3E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  <p:grpSp>
        <p:nvGrpSpPr>
          <p:cNvPr id="8" name="Grupp 7">
            <a:extLst>
              <a:ext uri="{FF2B5EF4-FFF2-40B4-BE49-F238E27FC236}">
                <a16:creationId xmlns:a16="http://schemas.microsoft.com/office/drawing/2014/main" id="{71A4D055-B13D-50C0-7DDE-5ED69AA6D05F}"/>
              </a:ext>
            </a:extLst>
          </p:cNvPr>
          <p:cNvGrpSpPr/>
          <p:nvPr userDrawn="1"/>
        </p:nvGrpSpPr>
        <p:grpSpPr>
          <a:xfrm>
            <a:off x="0" y="0"/>
            <a:ext cx="1207669" cy="6858000"/>
            <a:chOff x="10984331" y="0"/>
            <a:chExt cx="1207669" cy="6858000"/>
          </a:xfrm>
        </p:grpSpPr>
        <p:sp>
          <p:nvSpPr>
            <p:cNvPr id="9" name="Rektangel 8">
              <a:extLst>
                <a:ext uri="{FF2B5EF4-FFF2-40B4-BE49-F238E27FC236}">
                  <a16:creationId xmlns:a16="http://schemas.microsoft.com/office/drawing/2014/main" id="{73064D19-D5DD-F14E-A55D-C846F87A0BB0}"/>
                </a:ext>
              </a:extLst>
            </p:cNvPr>
            <p:cNvSpPr/>
            <p:nvPr/>
          </p:nvSpPr>
          <p:spPr>
            <a:xfrm>
              <a:off x="10984331" y="0"/>
              <a:ext cx="1207669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10" name="Bildobjekt 9">
              <a:extLst>
                <a:ext uri="{FF2B5EF4-FFF2-40B4-BE49-F238E27FC236}">
                  <a16:creationId xmlns:a16="http://schemas.microsoft.com/office/drawing/2014/main" id="{EF4F3EDB-6031-5542-7647-61F6344330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alphaModFix am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04" t="-480" r="85377"/>
            <a:stretch/>
          </p:blipFill>
          <p:spPr>
            <a:xfrm>
              <a:off x="10984331" y="1023581"/>
              <a:ext cx="1207669" cy="5737443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885855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 med hö-banner (vi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B88FB92-C4D1-4793-F282-EC92B63E5C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9858554" cy="1325563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Klicka här för att lägga till rubrik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7030297-C5EF-6ABD-F8C1-A52C1B02B8E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199" y="1825625"/>
            <a:ext cx="9858555" cy="4351338"/>
          </a:xfrm>
        </p:spPr>
        <p:txBody>
          <a:bodyPr/>
          <a:lstStyle>
            <a:lvl1pPr>
              <a:lnSpc>
                <a:spcPct val="110000"/>
              </a:lnSpc>
              <a:spcAft>
                <a:spcPts val="300"/>
              </a:spcAft>
              <a:defRPr/>
            </a:lvl1pPr>
            <a:lvl2pPr marL="627063" indent="-228600">
              <a:lnSpc>
                <a:spcPct val="110000"/>
              </a:lnSpc>
              <a:spcAft>
                <a:spcPts val="300"/>
              </a:spcAft>
              <a:defRPr/>
            </a:lvl2pPr>
            <a:lvl3pPr marL="989013" indent="-228600">
              <a:lnSpc>
                <a:spcPct val="110000"/>
              </a:lnSpc>
              <a:spcAft>
                <a:spcPts val="300"/>
              </a:spcAft>
              <a:defRPr/>
            </a:lvl3pPr>
            <a:lvl4pPr marL="1339850" indent="-228600">
              <a:lnSpc>
                <a:spcPct val="110000"/>
              </a:lnSpc>
              <a:spcAft>
                <a:spcPts val="300"/>
              </a:spcAft>
              <a:defRPr/>
            </a:lvl4pPr>
            <a:lvl5pPr marL="1701800" indent="-228600">
              <a:lnSpc>
                <a:spcPct val="110000"/>
              </a:lnSpc>
              <a:spcAft>
                <a:spcPts val="300"/>
              </a:spcAft>
              <a:defRPr/>
            </a:lvl5pPr>
          </a:lstStyle>
          <a:p>
            <a:pPr lvl="0"/>
            <a:r>
              <a:rPr lang="sv-SE" dirty="0"/>
              <a:t>Klicka här för att lägga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FC76EB2-A3AE-6055-2CE3-DFB51FFA6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2B48F-97EC-401A-9B93-0F104BC10BF7}" type="datetime1">
              <a:rPr lang="sv-SE" smtClean="0"/>
              <a:t>2024-02-22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CAE6ACA-4DA4-E4D5-ECDC-A089507DC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58FB8DCC-6FB5-C08E-E8D6-629EC2F3E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086155" cy="365125"/>
          </a:xfrm>
        </p:spPr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  <p:grpSp>
        <p:nvGrpSpPr>
          <p:cNvPr id="8" name="Grupp 7">
            <a:extLst>
              <a:ext uri="{FF2B5EF4-FFF2-40B4-BE49-F238E27FC236}">
                <a16:creationId xmlns:a16="http://schemas.microsoft.com/office/drawing/2014/main" id="{2F5C4A8A-5F5E-B6B9-78EF-872C78829CC3}"/>
              </a:ext>
            </a:extLst>
          </p:cNvPr>
          <p:cNvGrpSpPr/>
          <p:nvPr userDrawn="1"/>
        </p:nvGrpSpPr>
        <p:grpSpPr>
          <a:xfrm>
            <a:off x="10993321" y="0"/>
            <a:ext cx="1207669" cy="6858000"/>
            <a:chOff x="10984331" y="0"/>
            <a:chExt cx="1207669" cy="6858000"/>
          </a:xfrm>
        </p:grpSpPr>
        <p:sp>
          <p:nvSpPr>
            <p:cNvPr id="9" name="Rektangel 8">
              <a:extLst>
                <a:ext uri="{FF2B5EF4-FFF2-40B4-BE49-F238E27FC236}">
                  <a16:creationId xmlns:a16="http://schemas.microsoft.com/office/drawing/2014/main" id="{F428C07C-FDCF-51C3-3239-0C61CC9BC902}"/>
                </a:ext>
              </a:extLst>
            </p:cNvPr>
            <p:cNvSpPr/>
            <p:nvPr/>
          </p:nvSpPr>
          <p:spPr>
            <a:xfrm>
              <a:off x="10984331" y="0"/>
              <a:ext cx="1207669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10" name="Bildobjekt 9">
              <a:extLst>
                <a:ext uri="{FF2B5EF4-FFF2-40B4-BE49-F238E27FC236}">
                  <a16:creationId xmlns:a16="http://schemas.microsoft.com/office/drawing/2014/main" id="{306EE3EE-DB05-3880-8491-B40514CABBF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  <a:alphaModFix am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04" t="-480" r="85377"/>
            <a:stretch/>
          </p:blipFill>
          <p:spPr>
            <a:xfrm>
              <a:off x="10984331" y="1023581"/>
              <a:ext cx="1207669" cy="5737443"/>
            </a:xfrm>
            <a:prstGeom prst="rect">
              <a:avLst/>
            </a:prstGeom>
            <a:noFill/>
          </p:spPr>
        </p:pic>
      </p:grpSp>
      <p:pic>
        <p:nvPicPr>
          <p:cNvPr id="11" name="Bildobjekt 10">
            <a:extLst>
              <a:ext uri="{FF2B5EF4-FFF2-40B4-BE49-F238E27FC236}">
                <a16:creationId xmlns:a16="http://schemas.microsoft.com/office/drawing/2014/main" id="{F28FE6C2-8CF5-074A-07DD-B394ECD41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5978" y="1751073"/>
            <a:ext cx="3204618" cy="5467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057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 med hö-banner (blå)">
    <p:bg>
      <p:bgPr>
        <a:solidFill>
          <a:schemeClr val="accent2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objekt 10">
            <a:extLst>
              <a:ext uri="{FF2B5EF4-FFF2-40B4-BE49-F238E27FC236}">
                <a16:creationId xmlns:a16="http://schemas.microsoft.com/office/drawing/2014/main" id="{9EC22D40-9298-7BCE-CBC8-13E8796DD2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5978" y="1751073"/>
            <a:ext cx="3204618" cy="5467878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6B88FB92-C4D1-4793-F282-EC92B63E5C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1" y="365125"/>
            <a:ext cx="9858554" cy="1325563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Klicka här för att lägga till rubrik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7030297-C5EF-6ABD-F8C1-A52C1B02B8E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199" y="1825625"/>
            <a:ext cx="9858556" cy="4351338"/>
          </a:xfrm>
        </p:spPr>
        <p:txBody>
          <a:bodyPr/>
          <a:lstStyle>
            <a:lvl1pPr>
              <a:lnSpc>
                <a:spcPct val="110000"/>
              </a:lnSpc>
              <a:spcAft>
                <a:spcPts val="300"/>
              </a:spcAft>
              <a:defRPr/>
            </a:lvl1pPr>
            <a:lvl2pPr marL="627063" indent="-228600">
              <a:lnSpc>
                <a:spcPct val="110000"/>
              </a:lnSpc>
              <a:spcAft>
                <a:spcPts val="300"/>
              </a:spcAft>
              <a:defRPr/>
            </a:lvl2pPr>
            <a:lvl3pPr marL="989013" indent="-228600">
              <a:lnSpc>
                <a:spcPct val="110000"/>
              </a:lnSpc>
              <a:spcAft>
                <a:spcPts val="300"/>
              </a:spcAft>
              <a:defRPr/>
            </a:lvl3pPr>
            <a:lvl4pPr marL="1339850" indent="-228600">
              <a:lnSpc>
                <a:spcPct val="110000"/>
              </a:lnSpc>
              <a:spcAft>
                <a:spcPts val="300"/>
              </a:spcAft>
              <a:defRPr/>
            </a:lvl4pPr>
            <a:lvl5pPr marL="1701800" indent="-228600">
              <a:lnSpc>
                <a:spcPct val="110000"/>
              </a:lnSpc>
              <a:spcAft>
                <a:spcPts val="300"/>
              </a:spcAft>
              <a:defRPr/>
            </a:lvl5pPr>
          </a:lstStyle>
          <a:p>
            <a:pPr lvl="0"/>
            <a:r>
              <a:rPr lang="sv-SE" dirty="0"/>
              <a:t>Klicka här för att lägga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FC76EB2-A3AE-6055-2CE3-DFB51FFA6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82130-D539-49A1-A716-EC6465A833A4}" type="datetime1">
              <a:rPr lang="sv-SE" smtClean="0"/>
              <a:t>2024-02-22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CAE6ACA-4DA4-E4D5-ECDC-A089507DC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58FB8DCC-6FB5-C08E-E8D6-629EC2F3E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086156" cy="365125"/>
          </a:xfrm>
        </p:spPr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  <p:grpSp>
        <p:nvGrpSpPr>
          <p:cNvPr id="8" name="Grupp 7">
            <a:extLst>
              <a:ext uri="{FF2B5EF4-FFF2-40B4-BE49-F238E27FC236}">
                <a16:creationId xmlns:a16="http://schemas.microsoft.com/office/drawing/2014/main" id="{A02A145E-47BC-11EB-AB66-16F4E92927AE}"/>
              </a:ext>
            </a:extLst>
          </p:cNvPr>
          <p:cNvGrpSpPr/>
          <p:nvPr userDrawn="1"/>
        </p:nvGrpSpPr>
        <p:grpSpPr>
          <a:xfrm>
            <a:off x="10993321" y="0"/>
            <a:ext cx="1207669" cy="6858000"/>
            <a:chOff x="10984331" y="0"/>
            <a:chExt cx="1207669" cy="6858000"/>
          </a:xfrm>
        </p:grpSpPr>
        <p:sp>
          <p:nvSpPr>
            <p:cNvPr id="9" name="Rektangel 8">
              <a:extLst>
                <a:ext uri="{FF2B5EF4-FFF2-40B4-BE49-F238E27FC236}">
                  <a16:creationId xmlns:a16="http://schemas.microsoft.com/office/drawing/2014/main" id="{632AB289-B61D-49CD-0AFF-47CB6814EA0D}"/>
                </a:ext>
              </a:extLst>
            </p:cNvPr>
            <p:cNvSpPr/>
            <p:nvPr/>
          </p:nvSpPr>
          <p:spPr>
            <a:xfrm>
              <a:off x="10984331" y="0"/>
              <a:ext cx="1207669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10" name="Bildobjekt 9">
              <a:extLst>
                <a:ext uri="{FF2B5EF4-FFF2-40B4-BE49-F238E27FC236}">
                  <a16:creationId xmlns:a16="http://schemas.microsoft.com/office/drawing/2014/main" id="{4B29D94C-BB27-B99F-9448-47AE948506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alphaModFix am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04" t="-480" r="85377"/>
            <a:stretch/>
          </p:blipFill>
          <p:spPr>
            <a:xfrm>
              <a:off x="10984331" y="1023581"/>
              <a:ext cx="1207669" cy="5737443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695051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rtbild med text (vi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objekt 10">
            <a:extLst>
              <a:ext uri="{FF2B5EF4-FFF2-40B4-BE49-F238E27FC236}">
                <a16:creationId xmlns:a16="http://schemas.microsoft.com/office/drawing/2014/main" id="{99DC5F8C-2951-125E-5260-91AA505019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213" y="1884135"/>
            <a:ext cx="3175382" cy="5417994"/>
          </a:xfrm>
          <a:prstGeom prst="rect">
            <a:avLst/>
          </a:prstGeom>
        </p:spPr>
      </p:pic>
      <p:grpSp>
        <p:nvGrpSpPr>
          <p:cNvPr id="8" name="Grupp 7">
            <a:extLst>
              <a:ext uri="{FF2B5EF4-FFF2-40B4-BE49-F238E27FC236}">
                <a16:creationId xmlns:a16="http://schemas.microsoft.com/office/drawing/2014/main" id="{CA357F72-B0FE-AFE0-67F5-30125215CE1C}"/>
              </a:ext>
            </a:extLst>
          </p:cNvPr>
          <p:cNvGrpSpPr/>
          <p:nvPr userDrawn="1"/>
        </p:nvGrpSpPr>
        <p:grpSpPr>
          <a:xfrm>
            <a:off x="0" y="0"/>
            <a:ext cx="5763126" cy="6862012"/>
            <a:chOff x="0" y="0"/>
            <a:chExt cx="5763126" cy="6862012"/>
          </a:xfrm>
        </p:grpSpPr>
        <p:sp>
          <p:nvSpPr>
            <p:cNvPr id="9" name="Rektangel 8">
              <a:extLst>
                <a:ext uri="{FF2B5EF4-FFF2-40B4-BE49-F238E27FC236}">
                  <a16:creationId xmlns:a16="http://schemas.microsoft.com/office/drawing/2014/main" id="{22331FD7-E9CC-428E-8053-130AB3694697}"/>
                </a:ext>
              </a:extLst>
            </p:cNvPr>
            <p:cNvSpPr/>
            <p:nvPr/>
          </p:nvSpPr>
          <p:spPr>
            <a:xfrm>
              <a:off x="0" y="0"/>
              <a:ext cx="5763126" cy="68620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10" name="Bildobjekt 9" descr="En bild som visar karta, text&#10;&#10;Automatiskt genererad beskrivning">
              <a:extLst>
                <a:ext uri="{FF2B5EF4-FFF2-40B4-BE49-F238E27FC236}">
                  <a16:creationId xmlns:a16="http://schemas.microsoft.com/office/drawing/2014/main" id="{EA41F86E-C561-AE5C-3851-639101CB7F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316" y="1299731"/>
              <a:ext cx="5522494" cy="4864922"/>
            </a:xfrm>
            <a:prstGeom prst="rect">
              <a:avLst/>
            </a:prstGeom>
            <a:noFill/>
            <a:ln w="38100">
              <a:noFill/>
            </a:ln>
          </p:spPr>
        </p:pic>
      </p:grpSp>
      <p:sp>
        <p:nvSpPr>
          <p:cNvPr id="2" name="Rubrik 1">
            <a:extLst>
              <a:ext uri="{FF2B5EF4-FFF2-40B4-BE49-F238E27FC236}">
                <a16:creationId xmlns:a16="http://schemas.microsoft.com/office/drawing/2014/main" id="{AAA9B714-1BF9-3D85-BCF2-B4D066A3B9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75" y="458787"/>
            <a:ext cx="51149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 dirty="0"/>
              <a:t>Klicka här för att lägga till rubrik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984CE61B-272D-D274-813D-220E7881043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6238875" y="2058987"/>
            <a:ext cx="51149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lägga till 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2D8A406-1E89-1B2C-C367-D1B51834E4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38875" y="5984876"/>
            <a:ext cx="2552698" cy="365125"/>
          </a:xfrm>
        </p:spPr>
        <p:txBody>
          <a:bodyPr/>
          <a:lstStyle/>
          <a:p>
            <a:fld id="{7AD05529-877A-4CE8-A5AB-87E840B3690A}" type="datetime1">
              <a:rPr lang="sv-SE" smtClean="0"/>
              <a:t>2024-02-22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5321DAAA-76FB-D7AA-F3F2-18E8ED25C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238875" y="6356349"/>
            <a:ext cx="5114925" cy="365125"/>
          </a:xfrm>
        </p:spPr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DEA5259-9CD5-AABD-62A5-561A1E19E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91574" y="5988050"/>
            <a:ext cx="2562225" cy="365125"/>
          </a:xfrm>
        </p:spPr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  <p:pic>
        <p:nvPicPr>
          <p:cNvPr id="12" name="Bildobjekt 11" descr="Logotyp Vårdsamverkan Skaraborg">
            <a:extLst>
              <a:ext uri="{FF2B5EF4-FFF2-40B4-BE49-F238E27FC236}">
                <a16:creationId xmlns:a16="http://schemas.microsoft.com/office/drawing/2014/main" id="{72C382CF-2F1C-E580-0E79-43198622EAF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56" y="6053779"/>
            <a:ext cx="1708970" cy="59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3770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rtbild med text (blå)">
    <p:bg>
      <p:bgPr>
        <a:solidFill>
          <a:schemeClr val="accent2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objekt 11">
            <a:extLst>
              <a:ext uri="{FF2B5EF4-FFF2-40B4-BE49-F238E27FC236}">
                <a16:creationId xmlns:a16="http://schemas.microsoft.com/office/drawing/2014/main" id="{686EE6E6-B975-7EAA-81A4-F8F8EA597E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213" y="1884135"/>
            <a:ext cx="3175382" cy="5417994"/>
          </a:xfrm>
          <a:prstGeom prst="rect">
            <a:avLst/>
          </a:prstGeom>
        </p:spPr>
      </p:pic>
      <p:grpSp>
        <p:nvGrpSpPr>
          <p:cNvPr id="8" name="Grupp 7">
            <a:extLst>
              <a:ext uri="{FF2B5EF4-FFF2-40B4-BE49-F238E27FC236}">
                <a16:creationId xmlns:a16="http://schemas.microsoft.com/office/drawing/2014/main" id="{CA357F72-B0FE-AFE0-67F5-30125215CE1C}"/>
              </a:ext>
            </a:extLst>
          </p:cNvPr>
          <p:cNvGrpSpPr/>
          <p:nvPr userDrawn="1"/>
        </p:nvGrpSpPr>
        <p:grpSpPr>
          <a:xfrm>
            <a:off x="0" y="0"/>
            <a:ext cx="5763126" cy="6862012"/>
            <a:chOff x="0" y="0"/>
            <a:chExt cx="5763126" cy="6862012"/>
          </a:xfrm>
        </p:grpSpPr>
        <p:sp>
          <p:nvSpPr>
            <p:cNvPr id="9" name="Rektangel 8">
              <a:extLst>
                <a:ext uri="{FF2B5EF4-FFF2-40B4-BE49-F238E27FC236}">
                  <a16:creationId xmlns:a16="http://schemas.microsoft.com/office/drawing/2014/main" id="{22331FD7-E9CC-428E-8053-130AB3694697}"/>
                </a:ext>
              </a:extLst>
            </p:cNvPr>
            <p:cNvSpPr/>
            <p:nvPr/>
          </p:nvSpPr>
          <p:spPr>
            <a:xfrm>
              <a:off x="0" y="0"/>
              <a:ext cx="5763126" cy="68620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10" name="Bildobjekt 9" descr="En bild som visar karta, text&#10;&#10;Automatiskt genererad beskrivning">
              <a:extLst>
                <a:ext uri="{FF2B5EF4-FFF2-40B4-BE49-F238E27FC236}">
                  <a16:creationId xmlns:a16="http://schemas.microsoft.com/office/drawing/2014/main" id="{EA41F86E-C561-AE5C-3851-639101CB7F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316" y="1299731"/>
              <a:ext cx="5522494" cy="4864922"/>
            </a:xfrm>
            <a:prstGeom prst="rect">
              <a:avLst/>
            </a:prstGeom>
            <a:noFill/>
            <a:ln w="38100">
              <a:noFill/>
            </a:ln>
          </p:spPr>
        </p:pic>
      </p:grpSp>
      <p:sp>
        <p:nvSpPr>
          <p:cNvPr id="2" name="Rubrik 1">
            <a:extLst>
              <a:ext uri="{FF2B5EF4-FFF2-40B4-BE49-F238E27FC236}">
                <a16:creationId xmlns:a16="http://schemas.microsoft.com/office/drawing/2014/main" id="{AAA9B714-1BF9-3D85-BCF2-B4D066A3B9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75" y="458787"/>
            <a:ext cx="51149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 dirty="0"/>
              <a:t>Klicka här för att lägga till rubrik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984CE61B-272D-D274-813D-220E7881043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6238875" y="2058987"/>
            <a:ext cx="51149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lägga till 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2D8A406-1E89-1B2C-C367-D1B51834E4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38875" y="5984876"/>
            <a:ext cx="2552698" cy="365125"/>
          </a:xfrm>
        </p:spPr>
        <p:txBody>
          <a:bodyPr/>
          <a:lstStyle/>
          <a:p>
            <a:fld id="{5F2D2A0D-B49F-4776-8693-32A363040CE5}" type="datetime1">
              <a:rPr lang="sv-SE" smtClean="0"/>
              <a:t>2024-02-22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5321DAAA-76FB-D7AA-F3F2-18E8ED25C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238875" y="6356349"/>
            <a:ext cx="5114925" cy="365125"/>
          </a:xfrm>
        </p:spPr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DEA5259-9CD5-AABD-62A5-561A1E19E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91574" y="5988050"/>
            <a:ext cx="2562225" cy="365125"/>
          </a:xfrm>
        </p:spPr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  <p:pic>
        <p:nvPicPr>
          <p:cNvPr id="3" name="Bildobjekt 2" descr="Logotyp Vårdsamverkan Skaraborg">
            <a:extLst>
              <a:ext uri="{FF2B5EF4-FFF2-40B4-BE49-F238E27FC236}">
                <a16:creationId xmlns:a16="http://schemas.microsoft.com/office/drawing/2014/main" id="{481F7ED1-B61E-97E0-6552-ADCBABEDA52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56" y="6053779"/>
            <a:ext cx="1708970" cy="59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7845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höger med bildtext (vi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AA9B714-1BF9-3D85-BCF2-B4D066A3B9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47609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 dirty="0"/>
              <a:t>Klicka här för att lägga till rubrik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DF9A5485-C02B-DAD1-B166-95B57248D5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136525"/>
            <a:ext cx="5943600" cy="658495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Klicka på ikonen för att lägga till en bild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984CE61B-272D-D274-813D-220E7881043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476091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lägga till 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2D8A406-1E89-1B2C-C367-D1B51834E4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9788" y="5981700"/>
            <a:ext cx="2379662" cy="365125"/>
          </a:xfrm>
        </p:spPr>
        <p:txBody>
          <a:bodyPr/>
          <a:lstStyle/>
          <a:p>
            <a:fld id="{046E7319-4D1D-4917-B04B-AB12B4DCE740}" type="datetime1">
              <a:rPr lang="sv-SE" smtClean="0"/>
              <a:t>2024-02-22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5321DAAA-76FB-D7AA-F3F2-18E8ED25C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9787" y="6356350"/>
            <a:ext cx="4760913" cy="365125"/>
          </a:xfrm>
        </p:spPr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DEA5259-9CD5-AABD-62A5-561A1E19E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219451" y="5981699"/>
            <a:ext cx="2381250" cy="365125"/>
          </a:xfrm>
        </p:spPr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EB3BB72C-82EC-F8F6-3073-A1099B3BAF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5978" y="1751073"/>
            <a:ext cx="3204618" cy="5467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243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höger med bildtext (blå)">
    <p:bg>
      <p:bgPr>
        <a:solidFill>
          <a:schemeClr val="accent2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AA9B714-1BF9-3D85-BCF2-B4D066A3B9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47609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 dirty="0"/>
              <a:t>Klicka här för att lägga till rubrik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DF9A5485-C02B-DAD1-B166-95B57248D5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136525"/>
            <a:ext cx="5943600" cy="658495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Klicka på ikonen för att lägga till en bild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984CE61B-272D-D274-813D-220E7881043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476091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lägga till 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2D8A406-1E89-1B2C-C367-D1B51834E4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9788" y="5981700"/>
            <a:ext cx="2379662" cy="365125"/>
          </a:xfrm>
        </p:spPr>
        <p:txBody>
          <a:bodyPr/>
          <a:lstStyle/>
          <a:p>
            <a:fld id="{0B2B4E01-F77B-4F5E-9C61-795A42FE5B57}" type="datetime1">
              <a:rPr lang="sv-SE" smtClean="0"/>
              <a:t>2024-02-22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5321DAAA-76FB-D7AA-F3F2-18E8ED25C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9787" y="6356350"/>
            <a:ext cx="4760913" cy="365125"/>
          </a:xfrm>
        </p:spPr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DEA5259-9CD5-AABD-62A5-561A1E19E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219451" y="5981699"/>
            <a:ext cx="2381250" cy="365125"/>
          </a:xfrm>
        </p:spPr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EB3BB72C-82EC-F8F6-3073-A1099B3BAF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5978" y="1751073"/>
            <a:ext cx="3204618" cy="5467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5112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vänster med bildtext (vi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objekt 7">
            <a:extLst>
              <a:ext uri="{FF2B5EF4-FFF2-40B4-BE49-F238E27FC236}">
                <a16:creationId xmlns:a16="http://schemas.microsoft.com/office/drawing/2014/main" id="{36509BF6-0CFB-215E-88B7-41924382A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213" y="1884135"/>
            <a:ext cx="3175382" cy="5417994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AAA9B714-1BF9-3D85-BCF2-B4D066A3B9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17758" y="457200"/>
            <a:ext cx="500527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 dirty="0"/>
              <a:t>Klicka här för att lägga till rubrik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DF9A5485-C02B-DAD1-B166-95B57248D5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38223" y="136525"/>
            <a:ext cx="5957777" cy="658495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Klicka på ikonen för att lägga till en bild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984CE61B-272D-D274-813D-220E7881043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6517758" y="2057400"/>
            <a:ext cx="500527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lägga till 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2D8A406-1E89-1B2C-C367-D1B51834E4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17758" y="5983398"/>
            <a:ext cx="2498651" cy="365125"/>
          </a:xfrm>
        </p:spPr>
        <p:txBody>
          <a:bodyPr/>
          <a:lstStyle/>
          <a:p>
            <a:fld id="{BE6FCB0C-067A-4CFA-9B92-CFB4302FD873}" type="datetime1">
              <a:rPr lang="sv-SE" smtClean="0"/>
              <a:t>2024-02-22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5321DAAA-76FB-D7AA-F3F2-18E8ED25C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17758" y="6358048"/>
            <a:ext cx="5005277" cy="365125"/>
          </a:xfrm>
        </p:spPr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DEA5259-9CD5-AABD-62A5-561A1E19E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16409" y="5983397"/>
            <a:ext cx="2506627" cy="365125"/>
          </a:xfrm>
        </p:spPr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301687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vänster med bildtext (blå)">
    <p:bg>
      <p:bgPr>
        <a:solidFill>
          <a:schemeClr val="accent2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objekt 7">
            <a:extLst>
              <a:ext uri="{FF2B5EF4-FFF2-40B4-BE49-F238E27FC236}">
                <a16:creationId xmlns:a16="http://schemas.microsoft.com/office/drawing/2014/main" id="{36509BF6-0CFB-215E-88B7-41924382A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213" y="1884135"/>
            <a:ext cx="3175382" cy="5417994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AAA9B714-1BF9-3D85-BCF2-B4D066A3B9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17758" y="457200"/>
            <a:ext cx="500527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 dirty="0"/>
              <a:t>Klicka här för att lägga till rubrik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DF9A5485-C02B-DAD1-B166-95B57248D5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38223" y="136525"/>
            <a:ext cx="5957777" cy="658495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Klicka på ikonen för att lägga till en bild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984CE61B-272D-D274-813D-220E7881043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6517758" y="2057400"/>
            <a:ext cx="500527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lägga till 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2D8A406-1E89-1B2C-C367-D1B51834E4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17758" y="5983398"/>
            <a:ext cx="2498651" cy="365125"/>
          </a:xfrm>
        </p:spPr>
        <p:txBody>
          <a:bodyPr/>
          <a:lstStyle/>
          <a:p>
            <a:fld id="{A25BAED0-3EBB-43DB-A071-EA638E51E516}" type="datetime1">
              <a:rPr lang="sv-SE" smtClean="0"/>
              <a:t>2024-02-22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5321DAAA-76FB-D7AA-F3F2-18E8ED25C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17758" y="6358048"/>
            <a:ext cx="5005277" cy="365125"/>
          </a:xfrm>
        </p:spPr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DEA5259-9CD5-AABD-62A5-561A1E19E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16409" y="5983397"/>
            <a:ext cx="2506627" cy="365125"/>
          </a:xfrm>
        </p:spPr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8238211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DF9A5485-C02B-DAD1-B166-95B57248D5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38223" y="136525"/>
            <a:ext cx="11919098" cy="658495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 dirty="0"/>
              <a:t>Klicka på ikonen för att lägga till en bild</a:t>
            </a:r>
          </a:p>
        </p:txBody>
      </p:sp>
    </p:spTree>
    <p:extLst>
      <p:ext uri="{BB962C8B-B14F-4D97-AF65-F5344CB8AC3E}">
        <p14:creationId xmlns:p14="http://schemas.microsoft.com/office/powerpoint/2010/main" val="11187754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5">
            <a:extLst>
              <a:ext uri="{FF2B5EF4-FFF2-40B4-BE49-F238E27FC236}">
                <a16:creationId xmlns:a16="http://schemas.microsoft.com/office/drawing/2014/main" id="{BDF8DD0D-4381-3E3C-5744-3B3CBDE86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720" y="1314530"/>
            <a:ext cx="3509216" cy="5987599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10552C05-487E-703E-6B59-5AD11A85A5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sv-SE" dirty="0"/>
              <a:t>Klicka här för att lägga till rubrik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7A3D8297-2BA4-A505-39E6-C23343DE0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FA08D-7CF9-476E-AACD-F497C8208B4D}" type="datetime1">
              <a:rPr lang="sv-SE" smtClean="0"/>
              <a:t>2024-02-22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EB2226D1-37C9-F6ED-64E4-796C44D72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A706FBD0-20F1-D957-F1ED-39C9FCDB4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788480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objekt 7">
            <a:extLst>
              <a:ext uri="{FF2B5EF4-FFF2-40B4-BE49-F238E27FC236}">
                <a16:creationId xmlns:a16="http://schemas.microsoft.com/office/drawing/2014/main" id="{F6D650D9-C701-65F5-BAFF-EF381CDB5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720" y="1314530"/>
            <a:ext cx="3509216" cy="5987599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1C335E97-BBB2-7BF8-4EE9-00BAC01804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sv-SE" dirty="0"/>
              <a:t>Klicka här för att lägga till rubrik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13BDF994-951C-8C82-869C-3C43DF4CC5B1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 dirty="0"/>
              <a:t>Klicka här för att lägga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E2B58856-F63C-0164-15E9-E14A30C4BD68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 dirty="0"/>
              <a:t>Klicka här för att lägga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AF2D6C6B-D52F-E704-9777-9832958F9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032D-B438-4E06-8FF5-DFF20D07FD61}" type="datetime1">
              <a:rPr lang="sv-SE" smtClean="0"/>
              <a:t>2024-02-22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971078A7-923C-C6D6-D9A8-5C3375EAA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BF1C8A28-6CF8-EA83-FE74-D0CDCF68B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555033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objekt 9">
            <a:extLst>
              <a:ext uri="{FF2B5EF4-FFF2-40B4-BE49-F238E27FC236}">
                <a16:creationId xmlns:a16="http://schemas.microsoft.com/office/drawing/2014/main" id="{6A48A17A-A82A-54AB-4AB2-9415A2877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720" y="1314530"/>
            <a:ext cx="3509216" cy="5987599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318F239E-278D-1B96-FD46-6A8752052A2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 dirty="0"/>
              <a:t>Klicka här för att lägga till rubrik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4A14153-3ED1-41B7-6FB7-CECD637C040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/>
              <a:t>Klicka här för att ändra underrubrik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6A7CA7C7-24B1-FE56-1A3E-4C6DDBF74B1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sv-SE" dirty="0"/>
              <a:t>Klicka här för att lägga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584CF7CD-7EB8-BBB4-F457-4A1C999854B5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/>
              <a:t>Klicka här för att ändra underrubrik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F3D8F593-DFF4-95DC-EFAE-1E945A7C7477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sv-SE" dirty="0"/>
              <a:t>Klicka här för att lägga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4F005D9D-8205-8A33-A6C5-F9EDC4B6C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87E9-BB0B-4D86-94CD-9C690AFFDBCE}" type="datetime1">
              <a:rPr lang="sv-SE" smtClean="0"/>
              <a:t>2024-02-22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63DA0112-E1BD-90BA-C02D-0C71896A8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DC7AEB22-862C-650B-A513-79E337BD7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434333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808E0499-0823-4AA7-FB2E-BB95C21AC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FEFFB-A90F-4358-8338-A1CF1E3DBB1D}" type="datetime1">
              <a:rPr lang="sv-SE" smtClean="0"/>
              <a:t>2024-02-22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88A24660-0F4B-9EF9-F3EC-F6C462A4D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F3427202-8B73-B317-48A8-35DF12002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846092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lut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808E0499-0823-4AA7-FB2E-BB95C21AC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1032D-7B61-407D-80FA-0929B10EA25D}" type="datetime1">
              <a:rPr lang="sv-SE" smtClean="0"/>
              <a:t>2024-02-22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88A24660-0F4B-9EF9-F3EC-F6C462A4D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dirty="0"/>
              <a:t>www.vardsamverkan.se/skaraborg/</a:t>
            </a: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F3427202-8B73-B317-48A8-35DF12002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8E338BB9-E0D5-FBC7-B9B4-4C9293BF258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432" y="2385732"/>
            <a:ext cx="4617136" cy="1604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00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587091C9-F90C-CAA7-6519-C41D356AD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dirty="0"/>
              <a:t>Klicka här för att lägga till rubrik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1133C651-7CD6-2A17-9E65-E243398B20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F9C48BB-712B-93E6-AD10-B056F334C3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2AFF4-0346-49F3-A5CA-67903AB394AE}" type="datetime1">
              <a:rPr lang="sv-SE" smtClean="0"/>
              <a:t>2024-02-22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FAB39990-4841-EF99-AF1F-9287ED3A64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sv-SE" dirty="0"/>
              <a:t>www.vardsamverkan.se/skaraborg/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57ECE81C-E064-E8CA-07F8-8D08AD236D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EE84F-F0AF-4D0C-8954-4D2D92E8E9D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26936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2" r:id="rId4"/>
    <p:sldLayoutId id="2147483650" r:id="rId5"/>
    <p:sldLayoutId id="2147483663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1" r:id="rId12"/>
    <p:sldLayoutId id="2147483672" r:id="rId13"/>
    <p:sldLayoutId id="2147483673" r:id="rId14"/>
    <p:sldLayoutId id="2147483674" r:id="rId15"/>
    <p:sldLayoutId id="2147483675" r:id="rId16"/>
    <p:sldLayoutId id="2147483676" r:id="rId17"/>
    <p:sldLayoutId id="2147483654" r:id="rId18"/>
    <p:sldLayoutId id="2147483652" r:id="rId19"/>
    <p:sldLayoutId id="2147483653" r:id="rId20"/>
    <p:sldLayoutId id="2147483655" r:id="rId21"/>
    <p:sldLayoutId id="2147483677" r:id="rId2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spc="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3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708ED6E-1888-F5D6-13FA-775060D1D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b="0" dirty="0"/>
              <a:t>Instruktionssida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A9F088F9-CB6E-0DFF-DEF4-14D66AEE8C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3952861" cy="3869005"/>
          </a:xfrm>
        </p:spPr>
        <p:txBody>
          <a:bodyPr>
            <a:noAutofit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sv-SE" sz="1600" dirty="0"/>
              <a:t>Mallen hjälper dig att göra rätt. Den är säkrad ur tillgänglighetsperspektiv och </a:t>
            </a:r>
            <a:r>
              <a:rPr lang="sv-SE" sz="1600"/>
              <a:t>följer Vårdsamverkan </a:t>
            </a:r>
            <a:r>
              <a:rPr lang="sv-SE" sz="1600" dirty="0"/>
              <a:t>Skaraborgs grafiska profil, men det är alltid du som skapar en presentation som ansvarar för både form och innehåll. 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sv-SE" sz="1600" dirty="0"/>
              <a:t>Ändra inte typsnitt och använd bara de godkända färgerna. </a:t>
            </a:r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C06EDA57-5038-E831-640E-F1708EFDD8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53416" y="1825625"/>
            <a:ext cx="5067300" cy="13392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sv-SE" sz="1600" dirty="0"/>
              <a:t>Layout kallas de olika designer på sidor som du kan hitta i din mall. Du hittar dem under knappen Layout och Ny bild i menyn. </a:t>
            </a:r>
          </a:p>
        </p:txBody>
      </p:sp>
      <p:pic>
        <p:nvPicPr>
          <p:cNvPr id="12" name="Bildobjekt 11" descr="De val av layout som finns i mallen">
            <a:extLst>
              <a:ext uri="{FF2B5EF4-FFF2-40B4-BE49-F238E27FC236}">
                <a16:creationId xmlns:a16="http://schemas.microsoft.com/office/drawing/2014/main" id="{EBB40B38-EE6A-43C1-164B-4815601955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60" b="17846"/>
          <a:stretch/>
        </p:blipFill>
        <p:spPr>
          <a:xfrm>
            <a:off x="5467351" y="2892890"/>
            <a:ext cx="3323761" cy="3132600"/>
          </a:xfrm>
          <a:prstGeom prst="rect">
            <a:avLst/>
          </a:prstGeom>
          <a:ln w="19050">
            <a:solidFill>
              <a:schemeClr val="tx2"/>
            </a:solidFill>
          </a:ln>
        </p:spPr>
      </p:pic>
      <p:grpSp>
        <p:nvGrpSpPr>
          <p:cNvPr id="13" name="Grupp 12" descr="Visat vart du lägger till ny bild: Finns vis start i området Bilder.">
            <a:extLst>
              <a:ext uri="{FF2B5EF4-FFF2-40B4-BE49-F238E27FC236}">
                <a16:creationId xmlns:a16="http://schemas.microsoft.com/office/drawing/2014/main" id="{77DB8ACF-D027-E54E-9244-F0A3E6E86D59}"/>
              </a:ext>
            </a:extLst>
          </p:cNvPr>
          <p:cNvGrpSpPr/>
          <p:nvPr/>
        </p:nvGrpSpPr>
        <p:grpSpPr>
          <a:xfrm>
            <a:off x="9234294" y="2892890"/>
            <a:ext cx="2217269" cy="2548774"/>
            <a:chOff x="8815194" y="2991946"/>
            <a:chExt cx="2217269" cy="2548774"/>
          </a:xfrm>
        </p:grpSpPr>
        <p:pic>
          <p:nvPicPr>
            <p:cNvPr id="7" name="Bildobjekt 7" descr="Skärmklipp från menyfliksområdet.">
              <a:extLst>
                <a:ext uri="{FF2B5EF4-FFF2-40B4-BE49-F238E27FC236}">
                  <a16:creationId xmlns:a16="http://schemas.microsoft.com/office/drawing/2014/main" id="{3A28D619-F28E-9F23-D631-88846A1EB8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3458" b="-3285"/>
            <a:stretch/>
          </p:blipFill>
          <p:spPr>
            <a:xfrm>
              <a:off x="8815194" y="3813260"/>
              <a:ext cx="1250865" cy="647525"/>
            </a:xfrm>
            <a:prstGeom prst="rect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</p:pic>
        <p:sp>
          <p:nvSpPr>
            <p:cNvPr id="8" name="Oval 14">
              <a:extLst>
                <a:ext uri="{FF2B5EF4-FFF2-40B4-BE49-F238E27FC236}">
                  <a16:creationId xmlns:a16="http://schemas.microsoft.com/office/drawing/2014/main" id="{795BD4C8-955B-5072-50F3-665EFF75F80F}"/>
                </a:ext>
              </a:extLst>
            </p:cNvPr>
            <p:cNvSpPr/>
            <p:nvPr/>
          </p:nvSpPr>
          <p:spPr>
            <a:xfrm>
              <a:off x="10143416" y="2991946"/>
              <a:ext cx="889047" cy="88904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sv-SE" sz="800" b="1" dirty="0">
                  <a:solidFill>
                    <a:schemeClr val="tx1"/>
                  </a:solidFill>
                </a:rPr>
                <a:t>När du vill byta design på en layout</a:t>
              </a:r>
            </a:p>
          </p:txBody>
        </p:sp>
        <p:sp>
          <p:nvSpPr>
            <p:cNvPr id="9" name="Oval 14">
              <a:extLst>
                <a:ext uri="{FF2B5EF4-FFF2-40B4-BE49-F238E27FC236}">
                  <a16:creationId xmlns:a16="http://schemas.microsoft.com/office/drawing/2014/main" id="{7AE719D8-D899-233D-4E0A-1EA5E047D422}"/>
                </a:ext>
              </a:extLst>
            </p:cNvPr>
            <p:cNvSpPr/>
            <p:nvPr/>
          </p:nvSpPr>
          <p:spPr>
            <a:xfrm>
              <a:off x="9030156" y="4598215"/>
              <a:ext cx="942505" cy="94250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sv-SE" sz="800" b="1" dirty="0">
                  <a:solidFill>
                    <a:schemeClr val="tx1"/>
                  </a:solidFill>
                </a:rPr>
                <a:t>Visar samtliga layoutsidor</a:t>
              </a:r>
            </a:p>
          </p:txBody>
        </p:sp>
        <p:sp>
          <p:nvSpPr>
            <p:cNvPr id="10" name="Arc 22">
              <a:extLst>
                <a:ext uri="{FF2B5EF4-FFF2-40B4-BE49-F238E27FC236}">
                  <a16:creationId xmlns:a16="http://schemas.microsoft.com/office/drawing/2014/main" id="{63FE62F8-4DB4-F2FB-D49F-620548E4F7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763491" y="3291980"/>
              <a:ext cx="601430" cy="627991"/>
            </a:xfrm>
            <a:prstGeom prst="arc">
              <a:avLst>
                <a:gd name="adj1" fmla="val 2110145"/>
                <a:gd name="adj2" fmla="val 6042217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Arc 13">
              <a:extLst>
                <a:ext uri="{FF2B5EF4-FFF2-40B4-BE49-F238E27FC236}">
                  <a16:creationId xmlns:a16="http://schemas.microsoft.com/office/drawing/2014/main" id="{D4719A90-0730-43BA-836F-C58BE9DC2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931087" y="4131632"/>
              <a:ext cx="587917" cy="824670"/>
            </a:xfrm>
            <a:prstGeom prst="arc">
              <a:avLst>
                <a:gd name="adj1" fmla="val 6874683"/>
                <a:gd name="adj2" fmla="val 11021729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6F58897E-E5F4-E0F4-3378-1DF57B5CE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www.vardsamverkan.se/skaraborg/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0510779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9A30683-B781-55E5-AED3-F2802F8BC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b="0" dirty="0"/>
              <a:t>Instruktionssida</a:t>
            </a:r>
          </a:p>
        </p:txBody>
      </p:sp>
      <p:grpSp>
        <p:nvGrpSpPr>
          <p:cNvPr id="28" name="Grupp 27" descr="Lägg till punktlista i de layoutalternativ som har en punktlista. Gå upp och ned en nivå genom att använda Öka/minska indrag.">
            <a:extLst>
              <a:ext uri="{FF2B5EF4-FFF2-40B4-BE49-F238E27FC236}">
                <a16:creationId xmlns:a16="http://schemas.microsoft.com/office/drawing/2014/main" id="{7ED06794-9523-5D12-0CA6-78CEE8735509}"/>
              </a:ext>
            </a:extLst>
          </p:cNvPr>
          <p:cNvGrpSpPr/>
          <p:nvPr/>
        </p:nvGrpSpPr>
        <p:grpSpPr>
          <a:xfrm>
            <a:off x="652676" y="1750725"/>
            <a:ext cx="5187469" cy="2091430"/>
            <a:chOff x="665573" y="2031293"/>
            <a:chExt cx="5187469" cy="2091430"/>
          </a:xfrm>
        </p:grpSpPr>
        <p:pic>
          <p:nvPicPr>
            <p:cNvPr id="6" name="Bildobjekt 8">
              <a:extLst>
                <a:ext uri="{FF2B5EF4-FFF2-40B4-BE49-F238E27FC236}">
                  <a16:creationId xmlns:a16="http://schemas.microsoft.com/office/drawing/2014/main" id="{5D07FA9C-3202-E4AE-8055-751901612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/>
            </a:blip>
            <a:srcRect/>
            <a:stretch/>
          </p:blipFill>
          <p:spPr>
            <a:xfrm>
              <a:off x="2819663" y="2914755"/>
              <a:ext cx="2854224" cy="1207968"/>
            </a:xfrm>
            <a:prstGeom prst="rect">
              <a:avLst/>
            </a:prstGeom>
            <a:ln>
              <a:solidFill>
                <a:schemeClr val="tx1">
                  <a:lumMod val="50000"/>
                  <a:lumOff val="50000"/>
                  <a:alpha val="41000"/>
                </a:schemeClr>
              </a:solidFill>
            </a:ln>
          </p:spPr>
        </p:pic>
        <p:cxnSp>
          <p:nvCxnSpPr>
            <p:cNvPr id="7" name="Rak pilkoppling 10">
              <a:extLst>
                <a:ext uri="{FF2B5EF4-FFF2-40B4-BE49-F238E27FC236}">
                  <a16:creationId xmlns:a16="http://schemas.microsoft.com/office/drawing/2014/main" id="{E69B830B-1216-4D13-CE58-39A4DCA885DD}"/>
                </a:ext>
              </a:extLst>
            </p:cNvPr>
            <p:cNvCxnSpPr>
              <a:cxnSpLocks/>
            </p:cNvCxnSpPr>
            <p:nvPr/>
          </p:nvCxnSpPr>
          <p:spPr>
            <a:xfrm>
              <a:off x="2333841" y="3023636"/>
              <a:ext cx="411903" cy="66502"/>
            </a:xfrm>
            <a:prstGeom prst="straightConnector1">
              <a:avLst/>
            </a:prstGeom>
            <a:ln w="9525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sp>
          <p:nvSpPr>
            <p:cNvPr id="8" name="textruta 14">
              <a:extLst>
                <a:ext uri="{FF2B5EF4-FFF2-40B4-BE49-F238E27FC236}">
                  <a16:creationId xmlns:a16="http://schemas.microsoft.com/office/drawing/2014/main" id="{A125E9E2-8A29-EE73-9BFD-FF67ACC1AA95}"/>
                </a:ext>
              </a:extLst>
            </p:cNvPr>
            <p:cNvSpPr txBox="1"/>
            <p:nvPr/>
          </p:nvSpPr>
          <p:spPr>
            <a:xfrm>
              <a:off x="2998818" y="2031293"/>
              <a:ext cx="2854224" cy="5539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indent="0">
                <a:buNone/>
              </a:pPr>
              <a:r>
                <a:rPr lang="sv-SE" sz="1000" dirty="0"/>
                <a:t>När du vill gå upp eller ned en nivå i en punktlista använder du </a:t>
              </a:r>
              <a:r>
                <a:rPr lang="sv-SE" sz="1000" b="1" dirty="0"/>
                <a:t>Öka/Minska </a:t>
              </a:r>
              <a:r>
                <a:rPr lang="sv-SE" sz="1000" dirty="0"/>
                <a:t>indrag. </a:t>
              </a:r>
            </a:p>
          </p:txBody>
        </p:sp>
        <p:cxnSp>
          <p:nvCxnSpPr>
            <p:cNvPr id="9" name="Rak pilkoppling 15">
              <a:extLst>
                <a:ext uri="{FF2B5EF4-FFF2-40B4-BE49-F238E27FC236}">
                  <a16:creationId xmlns:a16="http://schemas.microsoft.com/office/drawing/2014/main" id="{5232F927-BE87-F6BF-584C-6F3A6C414B49}"/>
                </a:ext>
              </a:extLst>
            </p:cNvPr>
            <p:cNvCxnSpPr>
              <a:cxnSpLocks/>
            </p:cNvCxnSpPr>
            <p:nvPr/>
          </p:nvCxnSpPr>
          <p:spPr>
            <a:xfrm>
              <a:off x="4425930" y="2524645"/>
              <a:ext cx="0" cy="263751"/>
            </a:xfrm>
            <a:prstGeom prst="straightConnector1">
              <a:avLst/>
            </a:prstGeom>
            <a:ln w="9525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sp>
          <p:nvSpPr>
            <p:cNvPr id="24" name="Platshållare för innehåll 6">
              <a:extLst>
                <a:ext uri="{FF2B5EF4-FFF2-40B4-BE49-F238E27FC236}">
                  <a16:creationId xmlns:a16="http://schemas.microsoft.com/office/drawing/2014/main" id="{00B2D982-5F4C-94F1-56AB-EB30BE4007BE}"/>
                </a:ext>
              </a:extLst>
            </p:cNvPr>
            <p:cNvSpPr txBox="1">
              <a:spLocks/>
            </p:cNvSpPr>
            <p:nvPr/>
          </p:nvSpPr>
          <p:spPr>
            <a:xfrm>
              <a:off x="665573" y="2726955"/>
              <a:ext cx="1841505" cy="1047750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110000"/>
                </a:lnSpc>
                <a:spcBef>
                  <a:spcPts val="10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10000"/>
                </a:lnSpc>
                <a:spcBef>
                  <a:spcPts val="5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10000"/>
                </a:lnSpc>
                <a:spcBef>
                  <a:spcPts val="5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10000"/>
                </a:lnSpc>
                <a:spcBef>
                  <a:spcPts val="5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10000"/>
                </a:lnSpc>
                <a:spcBef>
                  <a:spcPts val="500"/>
                </a:spcBef>
                <a:spcAft>
                  <a:spcPts val="300"/>
                </a:spcAft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Font typeface="Arial" panose="020B0604020202020204" pitchFamily="34" charset="0"/>
                <a:buNone/>
              </a:pPr>
              <a:r>
                <a:rPr lang="sv-SE" sz="1000" dirty="0"/>
                <a:t>Undvik att skapa nya punktlistor i menyn.</a:t>
              </a:r>
            </a:p>
            <a:p>
              <a:pPr marL="0" indent="0">
                <a:lnSpc>
                  <a:spcPct val="100000"/>
                </a:lnSpc>
                <a:buFont typeface="Arial" panose="020B0604020202020204" pitchFamily="34" charset="0"/>
                <a:buNone/>
              </a:pPr>
              <a:r>
                <a:rPr lang="sv-SE" sz="1000" dirty="0"/>
                <a:t>Välj istället en layout som har en punktlista.</a:t>
              </a:r>
            </a:p>
            <a:p>
              <a:pPr marL="0" indent="0">
                <a:buFont typeface="Arial" panose="020B0604020202020204" pitchFamily="34" charset="0"/>
                <a:buNone/>
              </a:pPr>
              <a:endParaRPr lang="sv-SE" sz="1000" dirty="0"/>
            </a:p>
          </p:txBody>
        </p:sp>
      </p:grpSp>
      <p:grpSp>
        <p:nvGrpSpPr>
          <p:cNvPr id="3" name="Grupp 2" descr="Visar färger att använda i mallen. Använd inte Office Standardfärger, utan använd temafärgerna.">
            <a:extLst>
              <a:ext uri="{FF2B5EF4-FFF2-40B4-BE49-F238E27FC236}">
                <a16:creationId xmlns:a16="http://schemas.microsoft.com/office/drawing/2014/main" id="{AE7D6E1F-51DE-C41B-88BC-2B135D2C31A8}"/>
              </a:ext>
            </a:extLst>
          </p:cNvPr>
          <p:cNvGrpSpPr/>
          <p:nvPr/>
        </p:nvGrpSpPr>
        <p:grpSpPr>
          <a:xfrm>
            <a:off x="6707909" y="1138590"/>
            <a:ext cx="3838102" cy="2851048"/>
            <a:chOff x="6707909" y="1138590"/>
            <a:chExt cx="3838102" cy="2851048"/>
          </a:xfrm>
        </p:grpSpPr>
        <p:pic>
          <p:nvPicPr>
            <p:cNvPr id="27" name="Bildobjekt 26">
              <a:extLst>
                <a:ext uri="{FF2B5EF4-FFF2-40B4-BE49-F238E27FC236}">
                  <a16:creationId xmlns:a16="http://schemas.microsoft.com/office/drawing/2014/main" id="{DACCD0BA-4034-2642-4AC6-E195A8B51A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8133" t="23494" r="66647" b="39751"/>
            <a:stretch/>
          </p:blipFill>
          <p:spPr>
            <a:xfrm>
              <a:off x="7787302" y="1688648"/>
              <a:ext cx="1325166" cy="1800161"/>
            </a:xfrm>
            <a:prstGeom prst="rect">
              <a:avLst/>
            </a:prstGeom>
          </p:spPr>
        </p:pic>
        <p:sp>
          <p:nvSpPr>
            <p:cNvPr id="5" name="Platshållare för innehåll 6">
              <a:extLst>
                <a:ext uri="{FF2B5EF4-FFF2-40B4-BE49-F238E27FC236}">
                  <a16:creationId xmlns:a16="http://schemas.microsoft.com/office/drawing/2014/main" id="{DA509FCD-AE26-B032-656B-30658BFEF32E}"/>
                </a:ext>
              </a:extLst>
            </p:cNvPr>
            <p:cNvSpPr txBox="1">
              <a:spLocks/>
            </p:cNvSpPr>
            <p:nvPr/>
          </p:nvSpPr>
          <p:spPr>
            <a:xfrm>
              <a:off x="7795407" y="1138590"/>
              <a:ext cx="2686170" cy="253642"/>
            </a:xfrm>
            <a:prstGeom prst="rect">
              <a:avLst/>
            </a:prstGeom>
          </p:spPr>
          <p:txBody>
            <a:bodyPr vert="horz" lIns="0" tIns="0" rIns="0" bIns="0" rtlCol="0">
              <a:noAutofit/>
            </a:bodyPr>
            <a:lstStyle>
              <a:lvl1pPr marL="269875" indent="-269875" algn="l" defTabSz="914400" rtl="0" eaLnBrk="1" latinLnBrk="0" hangingPunct="1">
                <a:lnSpc>
                  <a:spcPct val="130000"/>
                </a:lnSpc>
                <a:spcBef>
                  <a:spcPts val="1000"/>
                </a:spcBef>
                <a:buFont typeface="Verdana" panose="020B060403050404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33400" indent="-266700" algn="l" defTabSz="914400" rtl="0" eaLnBrk="1" latinLnBrk="0" hangingPunct="1">
                <a:lnSpc>
                  <a:spcPct val="130000"/>
                </a:lnSpc>
                <a:spcBef>
                  <a:spcPts val="500"/>
                </a:spcBef>
                <a:buFont typeface="Verdana" panose="020B060403050404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12800" indent="-279400" algn="l" defTabSz="914400" rtl="0" eaLnBrk="1" latinLnBrk="0" hangingPunct="1">
                <a:lnSpc>
                  <a:spcPct val="130000"/>
                </a:lnSpc>
                <a:spcBef>
                  <a:spcPts val="500"/>
                </a:spcBef>
                <a:buFont typeface="Verdana" panose="020B0604030504040204" pitchFamily="34" charset="0"/>
                <a:buChar char="–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79500" indent="-266700" algn="l" defTabSz="914400" rtl="0" eaLnBrk="1" latinLnBrk="0" hangingPunct="1">
                <a:lnSpc>
                  <a:spcPct val="130000"/>
                </a:lnSpc>
                <a:spcBef>
                  <a:spcPts val="500"/>
                </a:spcBef>
                <a:buFont typeface="Verdana" panose="020B0604030504040204" pitchFamily="34" charset="0"/>
                <a:buChar char="–"/>
                <a:tabLst>
                  <a:tab pos="812800" algn="l"/>
                </a:tabLst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46200" indent="-266700" algn="l" defTabSz="914400" rtl="0" eaLnBrk="1" latinLnBrk="0" hangingPunct="1">
                <a:lnSpc>
                  <a:spcPct val="130000"/>
                </a:lnSpc>
                <a:spcBef>
                  <a:spcPts val="500"/>
                </a:spcBef>
                <a:buFont typeface="Verdana" panose="020B0604030504040204" pitchFamily="34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Verdana" panose="020B0604030504040204" pitchFamily="34" charset="0"/>
                <a:buNone/>
              </a:pPr>
              <a:r>
                <a:rPr lang="sv-SE" sz="1000" dirty="0"/>
                <a:t>Använd rätt färger</a:t>
              </a:r>
            </a:p>
          </p:txBody>
        </p:sp>
        <p:sp>
          <p:nvSpPr>
            <p:cNvPr id="11" name="Oval 14">
              <a:extLst>
                <a:ext uri="{FF2B5EF4-FFF2-40B4-BE49-F238E27FC236}">
                  <a16:creationId xmlns:a16="http://schemas.microsoft.com/office/drawing/2014/main" id="{C631B597-3CA7-864A-B7AB-4644261B381F}"/>
                </a:ext>
              </a:extLst>
            </p:cNvPr>
            <p:cNvSpPr/>
            <p:nvPr/>
          </p:nvSpPr>
          <p:spPr>
            <a:xfrm>
              <a:off x="9383261" y="1340497"/>
              <a:ext cx="1014485" cy="10144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sv-SE" sz="800" dirty="0">
                  <a:solidFill>
                    <a:schemeClr val="tx1"/>
                  </a:solidFill>
                </a:rPr>
                <a:t>Använd nyanser vid behov</a:t>
              </a:r>
            </a:p>
          </p:txBody>
        </p:sp>
        <p:sp>
          <p:nvSpPr>
            <p:cNvPr id="12" name="Arc 23">
              <a:extLst>
                <a:ext uri="{FF2B5EF4-FFF2-40B4-BE49-F238E27FC236}">
                  <a16:creationId xmlns:a16="http://schemas.microsoft.com/office/drawing/2014/main" id="{34C45D51-E5BF-EA09-4C6F-93BB714510CE}"/>
                </a:ext>
              </a:extLst>
            </p:cNvPr>
            <p:cNvSpPr/>
            <p:nvPr/>
          </p:nvSpPr>
          <p:spPr>
            <a:xfrm rot="18000000" flipV="1">
              <a:off x="8886400" y="1750724"/>
              <a:ext cx="659156" cy="654780"/>
            </a:xfrm>
            <a:prstGeom prst="arc">
              <a:avLst>
                <a:gd name="adj1" fmla="val 12008697"/>
                <a:gd name="adj2" fmla="val 16760309"/>
              </a:avLst>
            </a:prstGeom>
            <a:ln>
              <a:solidFill>
                <a:schemeClr val="tx1"/>
              </a:solidFill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4">
              <a:extLst>
                <a:ext uri="{FF2B5EF4-FFF2-40B4-BE49-F238E27FC236}">
                  <a16:creationId xmlns:a16="http://schemas.microsoft.com/office/drawing/2014/main" id="{34B5D946-9E4B-2E41-C1E2-6709C446B565}"/>
                </a:ext>
              </a:extLst>
            </p:cNvPr>
            <p:cNvSpPr/>
            <p:nvPr/>
          </p:nvSpPr>
          <p:spPr>
            <a:xfrm>
              <a:off x="6707909" y="2056386"/>
              <a:ext cx="1016148" cy="96390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sv-SE" sz="800" dirty="0">
                  <a:solidFill>
                    <a:schemeClr val="tx1"/>
                  </a:solidFill>
                </a:rPr>
                <a:t>Färgerna i översta rader är huvudfärgerna du kan utgå från</a:t>
              </a:r>
            </a:p>
          </p:txBody>
        </p:sp>
        <p:sp>
          <p:nvSpPr>
            <p:cNvPr id="14" name="Arc 13">
              <a:extLst>
                <a:ext uri="{FF2B5EF4-FFF2-40B4-BE49-F238E27FC236}">
                  <a16:creationId xmlns:a16="http://schemas.microsoft.com/office/drawing/2014/main" id="{F1D4B3BD-1A3C-AD5F-415F-A033D18FEF1B}"/>
                </a:ext>
              </a:extLst>
            </p:cNvPr>
            <p:cNvSpPr/>
            <p:nvPr/>
          </p:nvSpPr>
          <p:spPr>
            <a:xfrm rot="900000">
              <a:off x="7462135" y="1957559"/>
              <a:ext cx="587917" cy="464131"/>
            </a:xfrm>
            <a:prstGeom prst="arc">
              <a:avLst>
                <a:gd name="adj1" fmla="val 10650856"/>
                <a:gd name="adj2" fmla="val 15544338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6C0EBB3-3753-9D10-21F1-DD740173DF88}"/>
                </a:ext>
              </a:extLst>
            </p:cNvPr>
            <p:cNvSpPr/>
            <p:nvPr/>
          </p:nvSpPr>
          <p:spPr>
            <a:xfrm>
              <a:off x="9385037" y="2869632"/>
              <a:ext cx="1160974" cy="112000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sv-SE" sz="800" b="1" dirty="0">
                  <a:solidFill>
                    <a:schemeClr val="tx1"/>
                  </a:solidFill>
                </a:rPr>
                <a:t>Använd inte  </a:t>
              </a:r>
              <a:r>
                <a:rPr lang="sv-SE" sz="800" dirty="0">
                  <a:solidFill>
                    <a:schemeClr val="tx1"/>
                  </a:solidFill>
                </a:rPr>
                <a:t>Standardfärger. </a:t>
              </a:r>
              <a:endParaRPr lang="sv-SE" sz="800" b="1" dirty="0">
                <a:solidFill>
                  <a:schemeClr val="tx1"/>
                </a:solidFill>
              </a:endParaRPr>
            </a:p>
          </p:txBody>
        </p:sp>
        <p:sp>
          <p:nvSpPr>
            <p:cNvPr id="16" name="Arc 23">
              <a:extLst>
                <a:ext uri="{FF2B5EF4-FFF2-40B4-BE49-F238E27FC236}">
                  <a16:creationId xmlns:a16="http://schemas.microsoft.com/office/drawing/2014/main" id="{BC1A951C-1687-2C5A-FC26-F730FE6F2C54}"/>
                </a:ext>
              </a:extLst>
            </p:cNvPr>
            <p:cNvSpPr/>
            <p:nvPr/>
          </p:nvSpPr>
          <p:spPr>
            <a:xfrm>
              <a:off x="8916878" y="2819498"/>
              <a:ext cx="601430" cy="597437"/>
            </a:xfrm>
            <a:prstGeom prst="arc">
              <a:avLst>
                <a:gd name="adj1" fmla="val 13660966"/>
                <a:gd name="adj2" fmla="val 21099845"/>
              </a:avLst>
            </a:prstGeom>
            <a:ln>
              <a:solidFill>
                <a:schemeClr val="tx1"/>
              </a:solidFill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" name="Rak koppling 32">
              <a:extLst>
                <a:ext uri="{FF2B5EF4-FFF2-40B4-BE49-F238E27FC236}">
                  <a16:creationId xmlns:a16="http://schemas.microsoft.com/office/drawing/2014/main" id="{50AEA6A7-AC61-9801-C2A9-D87D89B18EB8}"/>
                </a:ext>
              </a:extLst>
            </p:cNvPr>
            <p:cNvCxnSpPr/>
            <p:nvPr/>
          </p:nvCxnSpPr>
          <p:spPr>
            <a:xfrm>
              <a:off x="7713863" y="2815934"/>
              <a:ext cx="1502115" cy="556471"/>
            </a:xfrm>
            <a:prstGeom prst="line">
              <a:avLst/>
            </a:prstGeom>
            <a:ln w="222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upp 28" descr="Du redigerar sidfoten i fliken Infoga">
            <a:extLst>
              <a:ext uri="{FF2B5EF4-FFF2-40B4-BE49-F238E27FC236}">
                <a16:creationId xmlns:a16="http://schemas.microsoft.com/office/drawing/2014/main" id="{3B2ED43D-EA79-89D0-A7D5-9D0796754732}"/>
              </a:ext>
            </a:extLst>
          </p:cNvPr>
          <p:cNvGrpSpPr/>
          <p:nvPr/>
        </p:nvGrpSpPr>
        <p:grpSpPr>
          <a:xfrm>
            <a:off x="1667087" y="4089423"/>
            <a:ext cx="6946594" cy="2159857"/>
            <a:chOff x="2038562" y="4454022"/>
            <a:chExt cx="6946594" cy="2159857"/>
          </a:xfrm>
        </p:grpSpPr>
        <p:sp>
          <p:nvSpPr>
            <p:cNvPr id="21" name="textruta 4">
              <a:extLst>
                <a:ext uri="{FF2B5EF4-FFF2-40B4-BE49-F238E27FC236}">
                  <a16:creationId xmlns:a16="http://schemas.microsoft.com/office/drawing/2014/main" id="{28BDE837-DD1A-3184-11E1-0144561F7E76}"/>
                </a:ext>
              </a:extLst>
            </p:cNvPr>
            <p:cNvSpPr txBox="1"/>
            <p:nvPr/>
          </p:nvSpPr>
          <p:spPr>
            <a:xfrm>
              <a:off x="2038562" y="4623794"/>
              <a:ext cx="3635325" cy="1692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sv-SE" sz="1100" dirty="0">
                  <a:latin typeface="+mj-lt"/>
                </a:rPr>
                <a:t>Redigera sidfot</a:t>
              </a:r>
            </a:p>
          </p:txBody>
        </p:sp>
        <p:sp>
          <p:nvSpPr>
            <p:cNvPr id="22" name="textruta 39">
              <a:extLst>
                <a:ext uri="{FF2B5EF4-FFF2-40B4-BE49-F238E27FC236}">
                  <a16:creationId xmlns:a16="http://schemas.microsoft.com/office/drawing/2014/main" id="{B4D6F196-63B5-7CC4-C50B-AC466B5F6EAD}"/>
                </a:ext>
              </a:extLst>
            </p:cNvPr>
            <p:cNvSpPr txBox="1"/>
            <p:nvPr/>
          </p:nvSpPr>
          <p:spPr>
            <a:xfrm>
              <a:off x="2051512" y="4893401"/>
              <a:ext cx="3139613" cy="123110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sv-SE" sz="1000" dirty="0"/>
                <a:t>Under fliken </a:t>
              </a:r>
              <a:r>
                <a:rPr lang="sv-SE" sz="1000" b="1" dirty="0"/>
                <a:t>Infoga</a:t>
              </a:r>
              <a:r>
                <a:rPr lang="sv-SE" sz="1000" dirty="0"/>
                <a:t> hittar du </a:t>
              </a:r>
              <a:r>
                <a:rPr lang="sv-SE" sz="1000" b="1" dirty="0"/>
                <a:t>Sidhuvud</a:t>
              </a:r>
              <a:r>
                <a:rPr lang="sv-SE" sz="1000" dirty="0"/>
                <a:t>. När du klickar här öppnas en dialogruta med olika val du kan göra för att redigera sidhuvud. Vill du att dina ändringar ska gälla för alla layouter väljer du </a:t>
              </a:r>
              <a:r>
                <a:rPr lang="sv-SE" sz="1000" b="1" dirty="0"/>
                <a:t>Använd för alla</a:t>
              </a:r>
              <a:r>
                <a:rPr lang="sv-SE" sz="1000" dirty="0"/>
                <a:t>. Vill du bara ändra på sidan du står på väljer du Använd. </a:t>
              </a:r>
            </a:p>
            <a:p>
              <a:endParaRPr lang="sv-SE" sz="1000" dirty="0"/>
            </a:p>
            <a:p>
              <a:r>
                <a:rPr lang="sv-SE" sz="1000" dirty="0"/>
                <a:t>Om du inte vill använda sidfot låter du fältet vara som det är. </a:t>
              </a:r>
            </a:p>
          </p:txBody>
        </p:sp>
        <p:pic>
          <p:nvPicPr>
            <p:cNvPr id="23" name="Bildobjekt 40">
              <a:extLst>
                <a:ext uri="{FF2B5EF4-FFF2-40B4-BE49-F238E27FC236}">
                  <a16:creationId xmlns:a16="http://schemas.microsoft.com/office/drawing/2014/main" id="{A7F797A2-4E4F-5A6B-8ECC-35E485920D0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96506" y="4454022"/>
              <a:ext cx="3388650" cy="2159857"/>
            </a:xfrm>
            <a:prstGeom prst="rect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</p:pic>
      </p:grp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1DE06209-74C2-23B6-DF18-23F50377C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www.vardsamverkan.se/skaraborg/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221252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339883A-2794-5B9E-F060-950DD59A7F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D0B3566-C6A6-D1AE-CD89-BBD07E9A5C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E46E91CB-19AE-2FD4-7289-7B76B8510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www.vardsamverkan.se/skaraborg/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096561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4F9B729-5A37-181A-8C73-ED69CF62F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940E872-34A0-CBBD-5D2F-BCB52313B1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1F5F734E-955B-927E-25A7-DB07C2BAC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www.vardsamverkan.se/skaraborg/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645974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477A433-D529-574F-4448-1AE471179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432C61D9-0301-F323-C18B-AB71A64CF5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A4302465-1A90-544C-D9D1-037D3FC94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www.vardsamverkan.se/skaraborg/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19752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A5A2274-B5AA-3D54-A556-96787FC7C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7E468D4A-6CBD-1120-EB9F-876C9FB67D4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3D6319E1-5018-A352-7179-71645936F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www.vardsamverkan.se/skaraborg/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592032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fot 1">
            <a:extLst>
              <a:ext uri="{FF2B5EF4-FFF2-40B4-BE49-F238E27FC236}">
                <a16:creationId xmlns:a16="http://schemas.microsoft.com/office/drawing/2014/main" id="{6E1F6E3E-D0C1-87EB-FDF3-26DB0B7EE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www.vardsamverkan.se/skaraborg/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143592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VÅRDSAMVERKAN SKARABORG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F3687"/>
      </a:accent1>
      <a:accent2>
        <a:srgbClr val="4665D4"/>
      </a:accent2>
      <a:accent3>
        <a:srgbClr val="D4765B"/>
      </a:accent3>
      <a:accent4>
        <a:srgbClr val="85D431"/>
      </a:accent4>
      <a:accent5>
        <a:srgbClr val="588726"/>
      </a:accent5>
      <a:accent6>
        <a:srgbClr val="FFFFFF"/>
      </a:accent6>
      <a:hlink>
        <a:srgbClr val="0563C1"/>
      </a:hlink>
      <a:folHlink>
        <a:srgbClr val="954F72"/>
      </a:folHlink>
    </a:clrScheme>
    <a:fontScheme name="VÅRDSAMVERKAN 1">
      <a:majorFont>
        <a:latin typeface="Tahoma"/>
        <a:ea typeface=""/>
        <a:cs typeface=""/>
      </a:majorFont>
      <a:minorFont>
        <a:latin typeface="Gadug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årdsamverkan Skaraborg PPT MALL.pptx" id="{D268C8DB-7C6A-4DF7-B8E6-0CBB37550C05}" vid="{5A9C8D18-C79A-416D-85DF-5FC9E67273EF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VGR Dokument PVV" ma:contentTypeID="0x01010006EBECDF67F89F4D8BC5FAF3B8FA559B1B008F29F74166605245BF9F20AD83322986" ma:contentTypeVersion="95" ma:contentTypeDescription="" ma:contentTypeScope="" ma:versionID="ac285f1d7a7a411bf366308c4add03b7">
  <xsd:schema xmlns:xsd="http://www.w3.org/2001/XMLSchema" xmlns:xs="http://www.w3.org/2001/XMLSchema" xmlns:p="http://schemas.microsoft.com/office/2006/metadata/properties" xmlns:ns1="http://schemas.microsoft.com/sharepoint/v3" xmlns:ns2="8fa0acf6-a2a7-4e84-bb68-906b021d6397" xmlns:ns3="597d7713-8a3d-4bd2-ae30-edced55b2c1b" xmlns:ns6="e4917f4b-9782-4ca8-b89d-e8ca718fba0b" xmlns:ns7="4552c23f-a756-462f-8287-3ff35245ed68" targetNamespace="http://schemas.microsoft.com/office/2006/metadata/properties" ma:root="true" ma:fieldsID="4f1cf235a6bfd21988aaf4b1816a962f" ns1:_="" ns2:_="" ns3:_="" ns6:_="" ns7:_="">
    <xsd:import namespace="http://schemas.microsoft.com/sharepoint/v3"/>
    <xsd:import namespace="8fa0acf6-a2a7-4e84-bb68-906b021d6397"/>
    <xsd:import namespace="597d7713-8a3d-4bd2-ae30-edced55b2c1b"/>
    <xsd:import namespace="e4917f4b-9782-4ca8-b89d-e8ca718fba0b"/>
    <xsd:import namespace="4552c23f-a756-462f-8287-3ff35245ed68"/>
    <xsd:element name="properties">
      <xsd:complexType>
        <xsd:sequence>
          <xsd:element name="documentManagement">
            <xsd:complexType>
              <xsd:all>
                <xsd:element ref="ns2:Kategori" minOccurs="0"/>
                <xsd:element ref="ns2:_x00c5_rtal" minOccurs="0"/>
                <xsd:element ref="ns3:VGR_EgenAmnesindelning" minOccurs="0"/>
                <xsd:element ref="ns3:VGR_DokBeskrivning" minOccurs="0"/>
                <xsd:element ref="ns1:ComplianceAssetId" minOccurs="0"/>
                <xsd:element ref="ns6:_dlc_DocId" minOccurs="0"/>
                <xsd:element ref="ns6:_dlc_DocIdUrl" minOccurs="0"/>
                <xsd:element ref="ns6:_dlc_DocIdPersistId" minOccurs="0"/>
                <xsd:element ref="ns3:i1597c54c9084fe5ae9163fac681e86b" minOccurs="0"/>
                <xsd:element ref="ns3:m534ae9efef34a1ab5a1291502fec5e5" minOccurs="0"/>
                <xsd:element ref="ns6:TaxCatchAll" minOccurs="0"/>
                <xsd:element ref="ns3:a7144f27c6ef407e8fb4465121afbe2b" minOccurs="0"/>
                <xsd:element ref="ns3:ec6953a5eee3424faece5c2353cf0721" minOccurs="0"/>
                <xsd:element ref="ns6:TaxCatchAllLabel" minOccurs="0"/>
                <xsd:element ref="ns6:TaxKeywordTaxHTField" minOccurs="0"/>
                <xsd:element ref="ns7:g003f15954bd41ba8b19d1ee76edf88f" minOccurs="0"/>
                <xsd:element ref="ns3:VGR_TillgangligFran" minOccurs="0"/>
                <xsd:element ref="ns3:VGR_TillgangligTill" minOccurs="0"/>
                <xsd:element ref="ns3:VGR_AtkomstRatt" minOccurs="0"/>
                <xsd:element ref="ns3:VGR_Sekretess" minOccurs="0"/>
                <xsd:element ref="ns3:VGR_PubliceratAv" minOccurs="0"/>
                <xsd:element ref="ns3:VGR_PubliceratDatum" minOccurs="0"/>
                <xsd:element ref="ns3:VGR_DokStatus" minOccurs="0"/>
                <xsd:element ref="ns3:VGR_DokStatusMessage" minOccurs="0"/>
                <xsd:element ref="ns3:VGR_DokItemId" minOccurs="0"/>
                <xsd:element ref="ns3:VGR_MellanarkivId" minOccurs="0"/>
                <xsd:element ref="ns3:VGR_MellanarkivUrl" minOccurs="0"/>
                <xsd:element ref="ns3:VGR_MellanarkivWebbUrl" minOccurs="0"/>
                <xsd:element ref="ns3:VGR_ArkivDatum" minOccurs="0"/>
                <xsd:element ref="ns3:VGR_Gallras" minOccurs="0"/>
                <xsd:element ref="ns1:_CommentCount" minOccurs="0"/>
                <xsd:element ref="ns1:_LikeCount" minOccurs="0"/>
                <xsd:element ref="ns2:MediaServiceMetadata" minOccurs="0"/>
                <xsd:element ref="ns2:MediaServiceFastMetadata" minOccurs="0"/>
                <xsd:element ref="ns2:nbc7ab5c0518427896e43d3b035787bd" minOccurs="0"/>
                <xsd:element ref="ns2:MediaServiceObjectDetectorVersions" minOccurs="0"/>
                <xsd:element ref="ns2:MediaServiceSearchProperties" minOccurs="0"/>
                <xsd:element ref="ns2:Revideras_x0020_innan" minOccurs="0"/>
                <xsd:element ref="ns2:Anteckning_x0028_intern_x0029_" minOccurs="0"/>
                <xsd:element ref="ns2:Extraversionskapadsenas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ComplianceAssetId" ma:index="19" nillable="true" ma:displayName="Efterlevnadstillgångs-ID" ma:hidden="true" ma:internalName="ComplianceAssetId" ma:readOnly="true">
      <xsd:simpleType>
        <xsd:restriction base="dms:Text"/>
      </xsd:simpleType>
    </xsd:element>
    <xsd:element name="_CommentCount" ma:index="46" nillable="true" ma:displayName="Antal kommentarer" ma:hidden="true" ma:list="Docs" ma:internalName="_CommentCount" ma:readOnly="true" ma:showField="CommentCount">
      <xsd:simpleType>
        <xsd:restriction base="dms:Lookup"/>
      </xsd:simpleType>
    </xsd:element>
    <xsd:element name="_LikeCount" ma:index="47" nillable="true" ma:displayName="Antal som gillar" ma:hidden="true" ma:list="Docs" ma:internalName="_LikeCount" ma:readOnly="true" ma:showField="LikeCount">
      <xsd:simpleType>
        <xsd:restriction base="dms:Lookup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a0acf6-a2a7-4e84-bb68-906b021d6397" elementFormDefault="qualified">
    <xsd:import namespace="http://schemas.microsoft.com/office/2006/documentManagement/types"/>
    <xsd:import namespace="http://schemas.microsoft.com/office/infopath/2007/PartnerControls"/>
    <xsd:element name="Kategori" ma:index="3" nillable="true" ma:displayName="Kategori" ma:format="Dropdown" ma:internalName="Kategori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Aktivitet (utbildning &amp; konferens)"/>
                    <xsd:enumeration value="Handlingsplan"/>
                    <xsd:enumeration value="Ifeed (mapp)"/>
                    <xsd:enumeration value="Kontaktuppgifter"/>
                    <xsd:enumeration value="Mall"/>
                    <xsd:enumeration value="Minnesanteckningar"/>
                    <xsd:enumeration value="Presentationsmaterial"/>
                    <xsd:enumeration value="Rapport"/>
                    <xsd:enumeration value="Samverkansplan"/>
                    <xsd:enumeration value="Styrdokument &amp; riktlinjer"/>
                    <xsd:enumeration value="Uppdragsbeskrivning"/>
                    <xsd:enumeration value="Uppföljning/Analys"/>
                    <xsd:enumeration value="Årsrapport"/>
                    <xsd:enumeration value="Övrig dokumentation"/>
                  </xsd:restriction>
                </xsd:simpleType>
              </xsd:element>
            </xsd:sequence>
          </xsd:extension>
        </xsd:complexContent>
      </xsd:complexType>
    </xsd:element>
    <xsd:element name="_x00c5_rtal" ma:index="4" nillable="true" ma:displayName="Årtal" ma:format="Dropdown" ma:internalName="_x00c5_rtal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2026"/>
                    <xsd:enumeration value="2025"/>
                    <xsd:enumeration value="2024"/>
                    <xsd:enumeration value="2023"/>
                    <xsd:enumeration value="2022"/>
                    <xsd:enumeration value="2021"/>
                    <xsd:enumeration value="2020"/>
                    <xsd:enumeration value="2019"/>
                    <xsd:enumeration value="2018"/>
                    <xsd:enumeration value="2017"/>
                    <xsd:enumeration value="2016"/>
                    <xsd:enumeration value="2015"/>
                  </xsd:restriction>
                </xsd:simpleType>
              </xsd:element>
            </xsd:sequence>
          </xsd:extension>
        </xsd:complexContent>
      </xsd:complexType>
    </xsd:element>
    <xsd:element name="MediaServiceMetadata" ma:index="4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49" nillable="true" ma:displayName="MediaServiceFastMetadata" ma:hidden="true" ma:internalName="MediaServiceFastMetadata" ma:readOnly="true">
      <xsd:simpleType>
        <xsd:restriction base="dms:Note"/>
      </xsd:simpleType>
    </xsd:element>
    <xsd:element name="nbc7ab5c0518427896e43d3b035787bd" ma:index="50" nillable="true" ma:taxonomy="true" ma:internalName="nbc7ab5c0518427896e43d3b035787bd" ma:taxonomyFieldName="Webbsidan" ma:displayName="Webbsidan" ma:readOnly="false" ma:default="" ma:fieldId="{7bc7ab5c-0518-4278-96e4-3d3b035787bd}" ma:taxonomyMulti="true" ma:sspId="5c300478-92f1-4a1e-b2db-7f8c75821d37" ma:termSetId="6de714a6-521c-4cb6-b37c-4a1fe99f41e5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5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5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Revideras_x0020_innan" ma:index="57" nillable="true" ma:displayName="Revideras innan" ma:description="Styrdokumentet utgår detta datum och ska revideras/ses över innan datumet passerat." ma:format="DateOnly" ma:internalName="Revideras_x0020_innan">
      <xsd:simpleType>
        <xsd:restriction base="dms:DateTime"/>
      </xsd:simpleType>
    </xsd:element>
    <xsd:element name="Anteckning_x0028_intern_x0029_" ma:index="58" nillable="true" ma:displayName="Anteckning (intern)" ma:format="Dropdown" ma:internalName="Anteckning_x0028_intern_x0029_">
      <xsd:simpleType>
        <xsd:restriction base="dms:Note">
          <xsd:maxLength value="255"/>
        </xsd:restriction>
      </xsd:simpleType>
    </xsd:element>
    <xsd:element name="Extraversionskapadsenast" ma:index="59" nillable="true" ma:displayName="Extraversion skapad senast" ma:description="För att behålla version av filen i SP efter gallring - skriv datum, stäm av/skapa ny version 1 gg per år." ma:format="Dropdown" ma:internalName="Extraversionskapadsenast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7d7713-8a3d-4bd2-ae30-edced55b2c1b" elementFormDefault="qualified">
    <xsd:import namespace="http://schemas.microsoft.com/office/2006/documentManagement/types"/>
    <xsd:import namespace="http://schemas.microsoft.com/office/infopath/2007/PartnerControls"/>
    <xsd:element name="VGR_EgenAmnesindelning" ma:index="5" nillable="true" ma:displayName="Egen ämnesindelning" ma:description="Används för att samla upprättade handlingar utifrån egna ämnesindelningar. Flera ämnen separeras med kommatecken. Används vid publicering på webben." ma:hidden="true" ma:internalName="VGR_EgenAmnesindelning">
      <xsd:simpleType>
        <xsd:restriction base="dms:Text">
          <xsd:maxLength value="255"/>
        </xsd:restriction>
      </xsd:simpleType>
    </xsd:element>
    <xsd:element name="VGR_DokBeskrivning" ma:index="12" nillable="true" ma:displayName="Dokumentbeskrivning" ma:description="Kort beskrivning av innehållet i handlingen." ma:internalName="VGR_DokBeskrivning">
      <xsd:simpleType>
        <xsd:restriction base="dms:Note">
          <xsd:maxLength value="255"/>
        </xsd:restriction>
      </xsd:simpleType>
    </xsd:element>
    <xsd:element name="i1597c54c9084fe5ae9163fac681e86b" ma:index="23" nillable="true" ma:taxonomy="true" ma:internalName="i1597c54c9084fe5ae9163fac681e86b" ma:taxonomyFieldName="VGR_Lagparagraf" ma:displayName="Lagparagraf" ma:default="" ma:fieldId="{21597c54-c908-4fe5-ae91-63fac681e86b}" ma:sspId="5c300478-92f1-4a1e-b2db-7f8c75821d37" ma:termSetId="ddb163ed-d655-4cf1-bb2c-a91ec57f9ce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534ae9efef34a1ab5a1291502fec5e5" ma:index="24" nillable="true" ma:taxonomy="true" ma:internalName="m534ae9efef34a1ab5a1291502fec5e5" ma:taxonomyFieldName="VGR_SkapatEnhet" ma:displayName="Upprättad av enhet" ma:default="" ma:fieldId="{6534ae9e-fef3-4a1a-b5a1-291502fec5e5}" ma:sspId="5c300478-92f1-4a1e-b2db-7f8c75821d37" ma:termSetId="9cea25d0-9008-4d39-abcf-763a6009e60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a7144f27c6ef407e8fb4465121afbe2b" ma:index="26" nillable="true" ma:taxonomy="true" ma:internalName="a7144f27c6ef407e8fb4465121afbe2b" ma:taxonomyFieldName="VGR_UpprattadForEnheter" ma:displayName="Upprättad för enhet" ma:default="" ma:fieldId="{a7144f27-c6ef-407e-8fb4-465121afbe2b}" ma:taxonomyMulti="true" ma:sspId="5c300478-92f1-4a1e-b2db-7f8c75821d37" ma:termSetId="9cea25d0-9008-4d39-abcf-763a6009e60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ec6953a5eee3424faece5c2353cf0721" ma:index="27" nillable="true" ma:taxonomy="true" ma:internalName="ec6953a5eee3424faece5c2353cf0721" ma:taxonomyFieldName="VGR_AmnesIndelning" ma:displayName="Regional ämnesindelning" ma:default="" ma:fieldId="{ec6953a5-eee3-424f-aece-5c2353cf0721}" ma:taxonomyMulti="true" ma:sspId="5c300478-92f1-4a1e-b2db-7f8c75821d37" ma:termSetId="66c52c7a-5036-4d83-ab03-8b3f33605b6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VGR_TillgangligFran" ma:index="31" nillable="true" ma:displayName="Tillgänglig från" ma:description="Tidpunkt när den upprättade handlingen blir publik och därmed nås från söktjänster och eventuella websidor." ma:format="DateTime" ma:hidden="true" ma:internalName="VGR_TillgangligFran" ma:readOnly="true">
      <xsd:simpleType>
        <xsd:restriction base="dms:DateTime"/>
      </xsd:simpleType>
    </xsd:element>
    <xsd:element name="VGR_TillgangligTill" ma:index="32" nillable="true" ma:displayName="Tillgänglig till" ma:description="Tidpunkt när den upprättade handlingen inte längre är publik och inte längre nås från söktjänster och eventuella websidor." ma:format="DateTime" ma:hidden="true" ma:internalName="VGR_TillgangligTill" ma:readOnly="true">
      <xsd:simpleType>
        <xsd:restriction base="dms:DateTime"/>
      </xsd:simpleType>
    </xsd:element>
    <xsd:element name="VGR_AtkomstRatt" ma:index="33" nillable="true" ma:displayName="Åtkomsträtt (värde)" ma:default="0" ma:description="Vilken spridning den upprättade handlingen ska ha. Vilka som ska kunna komma åt handlingen från mellanarkivet, söktjänster och eventuella websidor." ma:format="Dropdown" ma:hidden="true" ma:internalName="VGR_AtkomstRatt" ma:readOnly="true">
      <xsd:simpleType>
        <xsd:restriction base="dms:Choice">
          <xsd:enumeration value="0"/>
          <xsd:enumeration value="1"/>
          <xsd:enumeration value="2"/>
          <xsd:enumeration value="3"/>
          <xsd:enumeration value="4"/>
        </xsd:restriction>
      </xsd:simpleType>
    </xsd:element>
    <xsd:element name="VGR_Sekretess" ma:index="34" nillable="true" ma:displayName="Skyddskod" ma:default="Allmän handling - Offentlig" ma:description="Skyddsbehov av informationen i den upprättade handlingen. Vid sekretess eller känsliga personuppgifter ska detta anges." ma:format="Dropdown" ma:hidden="true" ma:internalName="VGR_Sekretess" ma:readOnly="true">
      <xsd:simpleType>
        <xsd:restriction base="dms:Choice">
          <xsd:enumeration value="Allmän handling - Offentlig"/>
          <xsd:enumeration value="Sekretess - Allmän handling - skyddad enligt sekretess"/>
          <xsd:enumeration value="GDPR - Allmän handling - skyddad enligt GDPR"/>
        </xsd:restriction>
      </xsd:simpleType>
    </xsd:element>
    <xsd:element name="VGR_PubliceratAv" ma:index="35" nillable="true" ma:displayName="Upprättad av" ma:description="Inloggad person som upprättat dokumentet" ma:hidden="true" ma:list="UserInfo" ma:SharePointGroup="0" ma:internalName="VGR_PubliceratAv" ma:readOnly="true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VGR_PubliceratDatum" ma:index="36" nillable="true" ma:displayName="Upprättad datum" ma:description="Tidpunkt när dokumentet upprättades och levererades som allmän handling till mellanarkivet" ma:format="DateTime" ma:hidden="true" ma:internalName="VGR_PubliceratDatum" ma:readOnly="true">
      <xsd:simpleType>
        <xsd:restriction base="dms:DateTime"/>
      </xsd:simpleType>
    </xsd:element>
    <xsd:element name="VGR_DokStatus" ma:index="37" nillable="true" ma:displayName="Mellanarkivstatus" ma:default="Arbetsmaterial" ma:description="Statusmärkning för dokument som beskriver var i processen dokumentet finns." ma:format="Dropdown" ma:hidden="true" ma:internalName="VGR_DokStatus" ma:readOnly="true">
      <xsd:simpleType>
        <xsd:restriction base="dms:Choice">
          <xsd:enumeration value="Arbetsmaterial"/>
          <xsd:enumeration value="Väntar på allmän handling"/>
          <xsd:enumeration value="Väntar på allmän handling (skickad)"/>
          <xsd:enumeration value="Väntar på framtida upprättande"/>
          <xsd:enumeration value="Allmän handling"/>
          <xsd:enumeration value="Fel vid allmän handling"/>
          <xsd:enumeration value="Flytt pågår"/>
          <xsd:enumeration value="Överflyttning pågår"/>
          <xsd:enumeration value="Överflyttad"/>
        </xsd:restriction>
      </xsd:simpleType>
    </xsd:element>
    <xsd:element name="VGR_DokStatusMessage" ma:index="38" nillable="true" ma:displayName="Dokumentlogg" ma:hidden="true" ma:internalName="VGR_DokStatusMessage" ma:readOnly="true">
      <xsd:simpleType>
        <xsd:restriction base="dms:Note">
          <xsd:maxLength value="62000"/>
        </xsd:restriction>
      </xsd:simpleType>
    </xsd:element>
    <xsd:element name="VGR_DokItemId" ma:index="39" nillable="true" ma:displayName="DokItemId" ma:hidden="true" ma:internalName="VGR_DokItemId" ma:readOnly="true">
      <xsd:simpleType>
        <xsd:restriction base="dms:Text">
          <xsd:maxLength value="255"/>
        </xsd:restriction>
      </xsd:simpleType>
    </xsd:element>
    <xsd:element name="VGR_MellanarkivId" ma:index="40" nillable="true" ma:displayName="MellanarkivId" ma:hidden="true" ma:internalName="VGR_MellanarkivId" ma:readOnly="true">
      <xsd:simpleType>
        <xsd:restriction base="dms:Text">
          <xsd:maxLength value="255"/>
        </xsd:restriction>
      </xsd:simpleType>
    </xsd:element>
    <xsd:element name="VGR_MellanarkivUrl" ma:index="41" nillable="true" ma:displayName="Arkivlänk" ma:format="Hyperlink" ma:hidden="true" ma:internalName="VGR_Mellanarkiv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VGR_MellanarkivWebbUrl" ma:index="42" nillable="true" ma:displayName="Arkivlänk för webben" ma:hidden="true" ma:internalName="VGR_MellanarkivWebbUrl" ma:readOnly="true">
      <xsd:simpleType>
        <xsd:restriction base="dms:Text">
          <xsd:maxLength value="255"/>
        </xsd:restriction>
      </xsd:simpleType>
    </xsd:element>
    <xsd:element name="VGR_ArkivDatum" ma:index="43" nillable="true" ma:displayName="ArkivDatum" ma:format="DateTime" ma:hidden="true" ma:internalName="VGR_ArkivDatum" ma:readOnly="true">
      <xsd:simpleType>
        <xsd:restriction base="dms:DateTime"/>
      </xsd:simpleType>
    </xsd:element>
    <xsd:element name="VGR_Gallras" ma:index="44" nillable="true" ma:displayName="Gallras" ma:description="" ma:hidden="true" ma:internalName="VGR_Gallras" ma:readOnly="true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917f4b-9782-4ca8-b89d-e8ca718fba0b" elementFormDefault="qualified">
    <xsd:import namespace="http://schemas.microsoft.com/office/2006/documentManagement/types"/>
    <xsd:import namespace="http://schemas.microsoft.com/office/infopath/2007/PartnerControls"/>
    <xsd:element name="_dlc_DocId" ma:index="20" nillable="true" ma:displayName="Dokument-ID-värde" ma:description="Värdet för dokument-ID som tilldelats till det här objektet." ma:indexed="true" ma:internalName="_dlc_DocId" ma:readOnly="true">
      <xsd:simpleType>
        <xsd:restriction base="dms:Text"/>
      </xsd:simpleType>
    </xsd:element>
    <xsd:element name="_dlc_DocIdUrl" ma:index="21" nillable="true" ma:displayName="Dokument-ID" ma:description="Permanent länk till det här dokumente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2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5" nillable="true" ma:displayName="Taxonomy Catch All Column" ma:hidden="true" ma:list="{76d45fb9-18e8-4e2f-8001-36533c692175}" ma:internalName="TaxCatchAll" ma:readOnly="false" ma:showField="CatchAllData" ma:web="e4917f4b-9782-4ca8-b89d-e8ca718fba0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28" nillable="true" ma:displayName="Taxonomy Catch All Column1" ma:hidden="true" ma:list="{76d45fb9-18e8-4e2f-8001-36533c692175}" ma:internalName="TaxCatchAllLabel" ma:readOnly="false" ma:showField="CatchAllDataLabel" ma:web="e4917f4b-9782-4ca8-b89d-e8ca718fba0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KeywordTaxHTField" ma:index="29" nillable="true" ma:taxonomy="true" ma:internalName="TaxKeywordTaxHTField" ma:taxonomyFieldName="TaxKeyword" ma:displayName="Företagsnyckelord" ma:readOnly="false" ma:fieldId="{23f27201-bee3-471e-b2e7-b64fd8b7ca38}" ma:taxonomyMulti="true" ma:sspId="5c300478-92f1-4a1e-b2db-7f8c75821d37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52c23f-a756-462f-8287-3ff35245ed68" elementFormDefault="qualified">
    <xsd:import namespace="http://schemas.microsoft.com/office/2006/documentManagement/types"/>
    <xsd:import namespace="http://schemas.microsoft.com/office/infopath/2007/PartnerControls"/>
    <xsd:element name="g003f15954bd41ba8b19d1ee76edf88f" ma:index="30" nillable="true" ma:taxonomy="true" ma:internalName="g003f15954bd41ba8b19d1ee76edf88f" ma:taxonomyFieldName="Handlingstyp_PVV" ma:displayName="Handlingstyp PVV" ma:readOnly="false" ma:fieldId="{0003f159-54bd-41ba-8b19-d1ee76edf88f}" ma:sspId="5c300478-92f1-4a1e-b2db-7f8c75821d37" ma:termSetId="aa788c57-5ca8-48df-8620-ce4af4c073eb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51" ma:displayName="Innehållstyp"/>
        <xsd:element ref="dc:title" minOccurs="0" maxOccurs="1" ma:index="0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g003f15954bd41ba8b19d1ee76edf88f xmlns="4552c23f-a756-462f-8287-3ff35245ed68">
      <Terms xmlns="http://schemas.microsoft.com/office/infopath/2007/PartnerControls">
        <TermInfo xmlns="http://schemas.microsoft.com/office/infopath/2007/PartnerControls">
          <TermName xmlns="http://schemas.microsoft.com/office/infopath/2007/PartnerControls">Intern information av tillfällig och ringa betydelse</TermName>
          <TermId xmlns="http://schemas.microsoft.com/office/infopath/2007/PartnerControls">49f9a50c-a2c8-4a20-b05e-cf361cf469cd</TermId>
        </TermInfo>
      </Terms>
    </g003f15954bd41ba8b19d1ee76edf88f>
    <ec6953a5eee3424faece5c2353cf0721 xmlns="597d7713-8a3d-4bd2-ae30-edced55b2c1b">
      <Terms xmlns="http://schemas.microsoft.com/office/infopath/2007/PartnerControls"/>
    </ec6953a5eee3424faece5c2353cf0721>
    <VGR_DokBeskrivning xmlns="597d7713-8a3d-4bd2-ae30-edced55b2c1b" xsi:nil="true"/>
    <VGR_EgenAmnesindelning xmlns="597d7713-8a3d-4bd2-ae30-edced55b2c1b" xsi:nil="true"/>
    <TaxKeywordTaxHTField xmlns="e4917f4b-9782-4ca8-b89d-e8ca718fba0b">
      <Terms xmlns="http://schemas.microsoft.com/office/infopath/2007/PartnerControls"/>
    </TaxKeywordTaxHTField>
    <_x00c5_rtal xmlns="8fa0acf6-a2a7-4e84-bb68-906b021d6397">
      <Value>2024</Value>
    </_x00c5_rtal>
    <a7144f27c6ef407e8fb4465121afbe2b xmlns="597d7713-8a3d-4bd2-ae30-edced55b2c1b">
      <Terms xmlns="http://schemas.microsoft.com/office/infopath/2007/PartnerControls">
        <TermInfo xmlns="http://schemas.microsoft.com/office/infopath/2007/PartnerControls">
          <TermName xmlns="http://schemas.microsoft.com/office/infopath/2007/PartnerControls">Område V8</TermName>
          <TermId xmlns="http://schemas.microsoft.com/office/infopath/2007/PartnerControls">d3c2c250-e7e9-45ec-b7b2-4b5812900fe1</TermId>
        </TermInfo>
      </Terms>
    </a7144f27c6ef407e8fb4465121afbe2b>
    <TaxCatchAll xmlns="e4917f4b-9782-4ca8-b89d-e8ca718fba0b">
      <Value>17</Value>
      <Value>45</Value>
      <Value>1</Value>
    </TaxCatchAll>
    <i1597c54c9084fe5ae9163fac681e86b xmlns="597d7713-8a3d-4bd2-ae30-edced55b2c1b">
      <Terms xmlns="http://schemas.microsoft.com/office/infopath/2007/PartnerControls"/>
    </i1597c54c9084fe5ae9163fac681e86b>
    <m534ae9efef34a1ab5a1291502fec5e5 xmlns="597d7713-8a3d-4bd2-ae30-edced55b2c1b">
      <Terms xmlns="http://schemas.microsoft.com/office/infopath/2007/PartnerControls">
        <TermInfo xmlns="http://schemas.microsoft.com/office/infopath/2007/PartnerControls">
          <TermName xmlns="http://schemas.microsoft.com/office/infopath/2007/PartnerControls">Område V8</TermName>
          <TermId xmlns="http://schemas.microsoft.com/office/infopath/2007/PartnerControls">d3c2c250-e7e9-45ec-b7b2-4b5812900fe1</TermId>
        </TermInfo>
      </Terms>
    </m534ae9efef34a1ab5a1291502fec5e5>
    <TaxCatchAllLabel xmlns="e4917f4b-9782-4ca8-b89d-e8ca718fba0b" xsi:nil="true"/>
    <Kategori xmlns="8fa0acf6-a2a7-4e84-bb68-906b021d6397">
      <Value>Mall</Value>
    </Kategori>
    <nbc7ab5c0518427896e43d3b035787bd xmlns="8fa0acf6-a2a7-4e84-bb68-906b021d6397">
      <Terms xmlns="http://schemas.microsoft.com/office/infopath/2007/PartnerControls">
        <TermInfo xmlns="http://schemas.microsoft.com/office/infopath/2007/PartnerControls">
          <TermName xmlns="http://schemas.microsoft.com/office/infopath/2007/PartnerControls">Mallar och grafisk profil</TermName>
          <TermId xmlns="http://schemas.microsoft.com/office/infopath/2007/PartnerControls">951b668b-81c6-4f7a-b552-7e8c1604b9d0</TermId>
        </TermInfo>
      </Terms>
    </nbc7ab5c0518427896e43d3b035787bd>
    <_dlc_DocId xmlns="e4917f4b-9782-4ca8-b89d-e8ca718fba0b">PVV10725-441807065-538</_dlc_DocId>
    <VGR_DokStatus xmlns="597d7713-8a3d-4bd2-ae30-edced55b2c1b">Väntar på allmän handling</VGR_DokStatus>
    <_dlc_DocIdUrl xmlns="e4917f4b-9782-4ca8-b89d-e8ca718fba0b">
      <Url>https://vgregion.sharepoint.com/sites/sy-pvv-narhalsan-styrgrupp-vardsamverkan-skaraborg/_layouts/15/DocIdRedir.aspx?ID=PVV10725-441807065-538</Url>
      <Description>PVV10725-441807065-538</Description>
    </_dlc_DocIdUrl>
    <VGR_Sekretess xmlns="597d7713-8a3d-4bd2-ae30-edced55b2c1b">Allmän handling - Offentlig</VGR_Sekretess>
    <VGR_AtkomstRatt xmlns="597d7713-8a3d-4bd2-ae30-edced55b2c1b">1</VGR_AtkomstRatt>
    <VGR_TillgangligFran xmlns="597d7713-8a3d-4bd2-ae30-edced55b2c1b">2026-03-12T08:30:00+00:00</VGR_TillgangligFran>
    <VGR_TillgangligTill xmlns="597d7713-8a3d-4bd2-ae30-edced55b2c1b">2028-03-12T08:30:00+00:00</VGR_TillgangligTill>
    <VGR_PubliceratAv xmlns="597d7713-8a3d-4bd2-ae30-edced55b2c1b">
      <UserInfo>
        <DisplayName>Klara Persdotter Stjernström</DisplayName>
        <AccountId>21</AccountId>
        <AccountType/>
      </UserInfo>
    </VGR_PubliceratAv>
    <VGR_PubliceratDatum xmlns="597d7713-8a3d-4bd2-ae30-edced55b2c1b">2026-03-12T08:55:00+00:00</VGR_PubliceratDatum>
    <VGR_DokStatusMessage xmlns="597d7713-8a3d-4bd2-ae30-edced55b2c1b">
2024-02-01 15:38:03: Låst för arkivering
2024-02-01 15:40:20: Väntar på arkivering
2024-02-01 15:40:35: Skickat till mellanarkiv
2024-02-01 15:48:09: Mellanarkivering klar
2024-02-22 14:14:14: Låst för arkivering
2024-02-22 14:15:32: Väntar på arkivering
2024-02-22 14:15:37: Skickat till mellanarkiv
2024-02-22 14:20:11: Låst för arkivering
2024-02-22 14:21:12: Väntar på arkivering
2024-02-22 14:21:24: Skickat till mellanarkiv
2024-02-22 14:24:04: Mellanarkivering klar
2024-02-22 14:27:04: Mellanarkivering klar
2026-03-12 09:55:17: Låst för arkivering
2026-03-12 09:57:45: Väntar på arkivering</VGR_DokStatusMessage>
    <VGR_Gallras xmlns="597d7713-8a3d-4bd2-ae30-edced55b2c1b">2028-03-12</VGR_Gallras>
    <VGR_DokItemId xmlns="597d7713-8a3d-4bd2-ae30-edced55b2c1b">e626ada1-ac54-45b8-81c9-2f7f2641e8fa</VGR_DokItemId>
    <VGR_MellanarkivWebbUrl xmlns="597d7713-8a3d-4bd2-ae30-edced55b2c1b">https://mellanarkiv-offentlig.vgregion.se/alfresco/s/archive/stream/public/v1/source/available/sofia/pvv10725-441807065-538/surrogate</VGR_MellanarkivWebbUrl>
    <VGR_MellanarkivUrl xmlns="597d7713-8a3d-4bd2-ae30-edced55b2c1b">
      <Url>https://mellanarkiv.vgregion.se/alfresco/s/archive/stream/public/v1/archive/361edb9a-5ae5-4647-aa3e-060f39234b83/surrogate</Url>
      <Description>https://mellanarkiv.vgregion.se/alfresco/s/archive/stream/public/v1/archive/361edb9a-5ae5-4647-aa3e-060f39234b83/surrogate</Description>
    </VGR_MellanarkivUrl>
    <VGR_ArkivDatum xmlns="597d7713-8a3d-4bd2-ae30-edced55b2c1b">2024-02-22T13:27:04+00:00</VGR_ArkivDatum>
    <VGR_MellanarkivId xmlns="597d7713-8a3d-4bd2-ae30-edced55b2c1b">361edb9a-5ae5-4647-aa3e-060f39234b83</VGR_MellanarkivId>
    <Revideras_x0020_innan xmlns="8fa0acf6-a2a7-4e84-bb68-906b021d6397" xsi:nil="true"/>
    <Anteckning_x0028_intern_x0029_ xmlns="8fa0acf6-a2a7-4e84-bb68-906b021d6397" xsi:nil="true"/>
    <Extraversionskapadsenast xmlns="8fa0acf6-a2a7-4e84-bb68-906b021d6397">2026-02-06 /klape4</Extraversionskapadsenast>
  </documentManagement>
</p:properties>
</file>

<file path=customXml/itemProps1.xml><?xml version="1.0" encoding="utf-8"?>
<ds:datastoreItem xmlns:ds="http://schemas.openxmlformats.org/officeDocument/2006/customXml" ds:itemID="{AF2B7E60-CFF5-4347-9AB9-41D5018F5270}"/>
</file>

<file path=customXml/itemProps2.xml><?xml version="1.0" encoding="utf-8"?>
<ds:datastoreItem xmlns:ds="http://schemas.openxmlformats.org/officeDocument/2006/customXml" ds:itemID="{63779AB0-E6BB-4618-8FB9-052130A4FFF5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4321EE20-DA67-4972-832F-A9DD142CAF99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B3C2A353-3216-43C4-836E-3EA9C4D79605}">
  <ds:schemaRefs>
    <ds:schemaRef ds:uri="http://schemas.microsoft.com/office/2006/metadata/properties"/>
    <ds:schemaRef ds:uri="http://purl.org/dc/terms/"/>
    <ds:schemaRef ds:uri="8fa0acf6-a2a7-4e84-bb68-906b021d6397"/>
    <ds:schemaRef ds:uri="e4917f4b-9782-4ca8-b89d-e8ca718fba0b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4552c23f-a756-462f-8287-3ff35245ed68"/>
    <ds:schemaRef ds:uri="http://purl.org/dc/elements/1.1/"/>
    <ds:schemaRef ds:uri="597d7713-8a3d-4bd2-ae30-edced55b2c1b"/>
    <ds:schemaRef ds:uri="http://schemas.microsoft.com/sharepoint/v3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526</TotalTime>
  <Words>269</Words>
  <Application>Microsoft Office PowerPoint</Application>
  <PresentationFormat>Bredbild</PresentationFormat>
  <Paragraphs>25</Paragraphs>
  <Slides>7</Slides>
  <Notes>0</Notes>
  <HiddenSlides>2</HiddenSlides>
  <MMClips>0</MMClips>
  <ScaleCrop>false</ScaleCrop>
  <HeadingPairs>
    <vt:vector size="6" baseType="variant">
      <vt:variant>
        <vt:lpstr>Använt teckensnitt</vt:lpstr>
      </vt:variant>
      <vt:variant>
        <vt:i4>5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7</vt:i4>
      </vt:variant>
    </vt:vector>
  </HeadingPairs>
  <TitlesOfParts>
    <vt:vector size="13" baseType="lpstr">
      <vt:lpstr>Arial</vt:lpstr>
      <vt:lpstr>Calibri</vt:lpstr>
      <vt:lpstr>Gadugi</vt:lpstr>
      <vt:lpstr>Tahoma</vt:lpstr>
      <vt:lpstr>Verdana</vt:lpstr>
      <vt:lpstr>Office-tema</vt:lpstr>
      <vt:lpstr>Instruktionssida</vt:lpstr>
      <vt:lpstr>Instruktionssida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Vårdsamverkan Skaraborg_MALL – Powerpoint-presentation</dc:title>
  <dc:creator/>
  <cp:keywords/>
  <cp:lastModifiedBy>Klara Persdotter Stjernström</cp:lastModifiedBy>
  <cp:revision>28</cp:revision>
  <dcterms:created xsi:type="dcterms:W3CDTF">2024-01-02T09:01:44Z</dcterms:created>
  <dcterms:modified xsi:type="dcterms:W3CDTF">2024-02-22T13:18:59Z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0x01010006EBECDF67F89F4D8BC5FAF3B8FA559B1B008F29F74166605245BF9F20AD83322986</vt:lpwstr>
  </property>
  <property fmtid="{D5CDD505-2E9C-101B-9397-08002B2CF9AE}" pid="3" name="_dlc_DocIdItemGuid">
    <vt:lpwstr>81f0807e-020f-4e43-bc54-9f6dab8fd4a6</vt:lpwstr>
  </property>
  <property fmtid="{D5CDD505-2E9C-101B-9397-08002B2CF9AE}" pid="4" name="VGR_AmnesIndelning">
    <vt:lpwstr/>
  </property>
  <property fmtid="{D5CDD505-2E9C-101B-9397-08002B2CF9AE}" pid="5" name="TaxKeyword">
    <vt:lpwstr/>
  </property>
  <property fmtid="{D5CDD505-2E9C-101B-9397-08002B2CF9AE}" pid="6" name="VGR_SkapatEnhet">
    <vt:lpwstr>1;#Område V8|d3c2c250-e7e9-45ec-b7b2-4b5812900fe1</vt:lpwstr>
  </property>
  <property fmtid="{D5CDD505-2E9C-101B-9397-08002B2CF9AE}" pid="7" name="Handlingstyp_PVV">
    <vt:lpwstr>17;#Intern information av tillfällig och ringa betydelse|49f9a50c-a2c8-4a20-b05e-cf361cf469cd</vt:lpwstr>
  </property>
  <property fmtid="{D5CDD505-2E9C-101B-9397-08002B2CF9AE}" pid="8" name="VGR_UpprattadForEnheter">
    <vt:lpwstr>1;#Område V8|d3c2c250-e7e9-45ec-b7b2-4b5812900fe1</vt:lpwstr>
  </property>
  <property fmtid="{D5CDD505-2E9C-101B-9397-08002B2CF9AE}" pid="9" name="Webbsidan">
    <vt:lpwstr>45;#Mallar och grafisk profil|951b668b-81c6-4f7a-b552-7e8c1604b9d0</vt:lpwstr>
  </property>
  <property fmtid="{D5CDD505-2E9C-101B-9397-08002B2CF9AE}" pid="10" name="VGR_Lagparagraf">
    <vt:lpwstr/>
  </property>
</Properties>
</file>