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officeDocument/2006/relationships/extended-properties" Target="docProps/app.xml" Id="rId3" /><Relationship Type="http://schemas.openxmlformats.org/package/2006/relationships/metadata/core-properties" Target="docProps/core.xml" Id="rId2" /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348" r:id="rId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2CE78CED-5BFF-4E73-9F86-7FD6AA461B08}">
          <p14:sldIdLst/>
        </p14:section>
        <p14:section name="Presentation" id="{B972C155-D5BF-46A7-B591-A42909CFC1FA}">
          <p14:sldIdLst>
            <p14:sldId id="34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02BC70E-6F40-969F-13EA-B30C60FA482C}" name="Åsa Särlvik Pannell" initials="" userId="S::asasa12@vgregion.se::ac7587a6-0a89-45cc-8fa1-f01ca6177951" providerId="AD"/>
  <p188:author id="{5E5AF17C-3983-DC77-066A-4C71A86B9525}" name="Mari Turos" initials="MT" userId="S::martu12@vgregion.se::6b4f8cbd-48a1-49aa-bd28-389d9234375c" providerId="AD"/>
  <p188:author id="{E3C8E6E4-9C09-DFD1-718D-2726F0074C1B}" name="Anette Hammarin" initials="AH" userId="S::aneha20@vgregion.se::16ffde7e-43f1-49f7-9f0a-ebea5fc62f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FB3"/>
    <a:srgbClr val="A1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444" autoAdjust="0"/>
  </p:normalViewPr>
  <p:slideViewPr>
    <p:cSldViewPr snapToGrid="0">
      <p:cViewPr varScale="1">
        <p:scale>
          <a:sx n="66" d="100"/>
          <a:sy n="66" d="100"/>
        </p:scale>
        <p:origin x="122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handoutMaster" Target="handoutMasters/handoutMaster1.xml" Id="rId8" /><Relationship Type="http://schemas.microsoft.com/office/2016/11/relationships/changesInfo" Target="changesInfos/changesInfo1.xml" Id="rId13" /><Relationship Type="http://schemas.openxmlformats.org/officeDocument/2006/relationships/notesMaster" Target="notesMasters/notesMaster1.xml" Id="rId7" /><Relationship Type="http://schemas.openxmlformats.org/officeDocument/2006/relationships/tableStyles" Target="tableStyles.xml" Id="rId12" /><Relationship Type="http://schemas.openxmlformats.org/officeDocument/2006/relationships/slide" Target="slides/slide1.xml" Id="rId6" /><Relationship Type="http://schemas.openxmlformats.org/officeDocument/2006/relationships/theme" Target="theme/theme1.xml" Id="rId11" /><Relationship Type="http://schemas.openxmlformats.org/officeDocument/2006/relationships/slideMaster" Target="slideMasters/slideMaster1.xml" Id="rId5" /><Relationship Type="http://schemas.openxmlformats.org/officeDocument/2006/relationships/viewProps" Target="viewProps.xml" Id="rId10" /><Relationship Type="http://schemas.openxmlformats.org/officeDocument/2006/relationships/presProps" Target="presProps.xml" Id="rId9" /><Relationship Type="http://schemas.microsoft.com/office/2018/10/relationships/authors" Target="authors.xml" Id="rId1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 Turos" userId="S::martu12@vgregion.se::6b4f8cbd-48a1-49aa-bd28-389d9234375c" providerId="AD" clId="Web-{CE652611-039C-BB65-2105-61B409BF3F85}"/>
    <pc:docChg chg="delSld modSld modSection">
      <pc:chgData name="Mari Turos" userId="S::martu12@vgregion.se::6b4f8cbd-48a1-49aa-bd28-389d9234375c" providerId="AD" clId="Web-{CE652611-039C-BB65-2105-61B409BF3F85}" dt="2025-10-30T12:40:17.701" v="79" actId="14100"/>
      <pc:docMkLst>
        <pc:docMk/>
      </pc:docMkLst>
      <pc:sldChg chg="del">
        <pc:chgData name="Mari Turos" userId="S::martu12@vgregion.se::6b4f8cbd-48a1-49aa-bd28-389d9234375c" providerId="AD" clId="Web-{CE652611-039C-BB65-2105-61B409BF3F85}" dt="2025-10-30T12:03:37.024" v="1"/>
        <pc:sldMkLst>
          <pc:docMk/>
          <pc:sldMk cId="2947314646" sldId="297"/>
        </pc:sldMkLst>
      </pc:sldChg>
      <pc:sldChg chg="del">
        <pc:chgData name="Mari Turos" userId="S::martu12@vgregion.se::6b4f8cbd-48a1-49aa-bd28-389d9234375c" providerId="AD" clId="Web-{CE652611-039C-BB65-2105-61B409BF3F85}" dt="2025-10-30T12:03:34.071" v="0"/>
        <pc:sldMkLst>
          <pc:docMk/>
          <pc:sldMk cId="3498288459" sldId="329"/>
        </pc:sldMkLst>
      </pc:sldChg>
      <pc:sldChg chg="addSp delSp modSp">
        <pc:chgData name="Mari Turos" userId="S::martu12@vgregion.se::6b4f8cbd-48a1-49aa-bd28-389d9234375c" providerId="AD" clId="Web-{CE652611-039C-BB65-2105-61B409BF3F85}" dt="2025-10-30T12:40:17.701" v="79" actId="14100"/>
        <pc:sldMkLst>
          <pc:docMk/>
          <pc:sldMk cId="1598600284" sldId="348"/>
        </pc:sldMkLst>
        <pc:spChg chg="add mod">
          <ac:chgData name="Mari Turos" userId="S::martu12@vgregion.se::6b4f8cbd-48a1-49aa-bd28-389d9234375c" providerId="AD" clId="Web-{CE652611-039C-BB65-2105-61B409BF3F85}" dt="2025-10-30T12:07:09.008" v="39"/>
          <ac:spMkLst>
            <pc:docMk/>
            <pc:sldMk cId="1598600284" sldId="348"/>
            <ac:spMk id="2" creationId="{31F89111-CF07-0F0B-E0EA-74F0E63512CB}"/>
          </ac:spMkLst>
        </pc:spChg>
        <pc:spChg chg="mod">
          <ac:chgData name="Mari Turos" userId="S::martu12@vgregion.se::6b4f8cbd-48a1-49aa-bd28-389d9234375c" providerId="AD" clId="Web-{CE652611-039C-BB65-2105-61B409BF3F85}" dt="2025-10-30T12:29:31.365" v="71" actId="20577"/>
          <ac:spMkLst>
            <pc:docMk/>
            <pc:sldMk cId="1598600284" sldId="348"/>
            <ac:spMk id="5" creationId="{434BF48F-15E6-7629-FB50-8EC5F4CE3F28}"/>
          </ac:spMkLst>
        </pc:spChg>
        <pc:spChg chg="mod">
          <ac:chgData name="Mari Turos" userId="S::martu12@vgregion.se::6b4f8cbd-48a1-49aa-bd28-389d9234375c" providerId="AD" clId="Web-{CE652611-039C-BB65-2105-61B409BF3F85}" dt="2025-10-30T12:39:50.498" v="76" actId="14100"/>
          <ac:spMkLst>
            <pc:docMk/>
            <pc:sldMk cId="1598600284" sldId="348"/>
            <ac:spMk id="16" creationId="{AEBDF59D-C766-4F30-2FD1-BCAF95592FA7}"/>
          </ac:spMkLst>
        </pc:spChg>
        <pc:picChg chg="add mod modCrop">
          <ac:chgData name="Mari Turos" userId="S::martu12@vgregion.se::6b4f8cbd-48a1-49aa-bd28-389d9234375c" providerId="AD" clId="Web-{CE652611-039C-BB65-2105-61B409BF3F85}" dt="2025-10-30T12:39:59.233" v="78" actId="1076"/>
          <ac:picMkLst>
            <pc:docMk/>
            <pc:sldMk cId="1598600284" sldId="348"/>
            <ac:picMk id="6" creationId="{8AAC01C4-1D7F-149A-4D11-47AE92B34B5F}"/>
          </ac:picMkLst>
        </pc:picChg>
        <pc:picChg chg="add mod">
          <ac:chgData name="Mari Turos" userId="S::martu12@vgregion.se::6b4f8cbd-48a1-49aa-bd28-389d9234375c" providerId="AD" clId="Web-{CE652611-039C-BB65-2105-61B409BF3F85}" dt="2025-10-30T12:40:17.701" v="79" actId="14100"/>
          <ac:picMkLst>
            <pc:docMk/>
            <pc:sldMk cId="1598600284" sldId="348"/>
            <ac:picMk id="7" creationId="{0968E5DB-261F-5241-EFCD-F387162AA185}"/>
          </ac:picMkLst>
        </pc:picChg>
      </pc:sldChg>
    </pc:docChg>
  </pc:docChgLst>
  <pc:docChgLst>
    <pc:chgData name="Mari Turos" userId="6b4f8cbd-48a1-49aa-bd28-389d9234375c" providerId="ADAL" clId="{8BBD82C0-9BF5-4895-ABB9-AA05E828190C}"/>
    <pc:docChg chg="modSld">
      <pc:chgData name="Mari Turos" userId="6b4f8cbd-48a1-49aa-bd28-389d9234375c" providerId="ADAL" clId="{8BBD82C0-9BF5-4895-ABB9-AA05E828190C}" dt="2025-11-03T10:38:29.939" v="17" actId="20577"/>
      <pc:docMkLst>
        <pc:docMk/>
      </pc:docMkLst>
      <pc:sldChg chg="modSp mod">
        <pc:chgData name="Mari Turos" userId="6b4f8cbd-48a1-49aa-bd28-389d9234375c" providerId="ADAL" clId="{8BBD82C0-9BF5-4895-ABB9-AA05E828190C}" dt="2025-11-03T10:38:29.939" v="17" actId="20577"/>
        <pc:sldMkLst>
          <pc:docMk/>
          <pc:sldMk cId="1598600284" sldId="348"/>
        </pc:sldMkLst>
        <pc:spChg chg="mod">
          <ac:chgData name="Mari Turos" userId="6b4f8cbd-48a1-49aa-bd28-389d9234375c" providerId="ADAL" clId="{8BBD82C0-9BF5-4895-ABB9-AA05E828190C}" dt="2025-11-03T10:38:29.939" v="17" actId="20577"/>
          <ac:spMkLst>
            <pc:docMk/>
            <pc:sldMk cId="1598600284" sldId="348"/>
            <ac:spMk id="5" creationId="{434BF48F-15E6-7629-FB50-8EC5F4CE3F2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2025-11-03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2025-11-03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5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46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9D40A280-071E-DBFA-6AF0-E13AA8857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5" y="385758"/>
            <a:ext cx="4283996" cy="6092422"/>
            <a:chOff x="6252761" y="1586198"/>
            <a:chExt cx="2409823" cy="3427094"/>
          </a:xfrm>
        </p:grpSpPr>
        <p:sp>
          <p:nvSpPr>
            <p:cNvPr id="5" name="Frihandsfigur 1">
              <a:extLst>
                <a:ext uri="{FF2B5EF4-FFF2-40B4-BE49-F238E27FC236}">
                  <a16:creationId xmlns:a16="http://schemas.microsoft.com/office/drawing/2014/main" id="{32A4BF31-30EF-05CD-0ECC-9436B24E90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1586198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ihandsfigur 2">
              <a:extLst>
                <a:ext uri="{FF2B5EF4-FFF2-40B4-BE49-F238E27FC236}">
                  <a16:creationId xmlns:a16="http://schemas.microsoft.com/office/drawing/2014/main" id="{71A89259-9EBE-A46A-79F6-2167FC961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03" y="1586579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ihandsfigur 3">
              <a:extLst>
                <a:ext uri="{FF2B5EF4-FFF2-40B4-BE49-F238E27FC236}">
                  <a16:creationId xmlns:a16="http://schemas.microsoft.com/office/drawing/2014/main" id="{376A0DE8-2A34-0828-4EDE-64FCAC435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2157317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ihandsfigur 4">
              <a:extLst>
                <a:ext uri="{FF2B5EF4-FFF2-40B4-BE49-F238E27FC236}">
                  <a16:creationId xmlns:a16="http://schemas.microsoft.com/office/drawing/2014/main" id="{23B8AF72-CBDF-C926-DA6F-8DF1E2515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3299650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ihandsfigur 5">
              <a:extLst>
                <a:ext uri="{FF2B5EF4-FFF2-40B4-BE49-F238E27FC236}">
                  <a16:creationId xmlns:a16="http://schemas.microsoft.com/office/drawing/2014/main" id="{7C692DBA-433B-E1DF-76AB-28CA52F11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99" y="3299650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ihandsfigur 6">
              <a:extLst>
                <a:ext uri="{FF2B5EF4-FFF2-40B4-BE49-F238E27FC236}">
                  <a16:creationId xmlns:a16="http://schemas.microsoft.com/office/drawing/2014/main" id="{EB977C97-9D07-3D8C-062B-F82C8C6D95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59246" y="3299746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ihandsfigur 7">
              <a:extLst>
                <a:ext uri="{FF2B5EF4-FFF2-40B4-BE49-F238E27FC236}">
                  <a16:creationId xmlns:a16="http://schemas.microsoft.com/office/drawing/2014/main" id="{E3FE4394-782C-744B-C25C-C4C783D578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3871055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ihandsfigur 8">
              <a:extLst>
                <a:ext uri="{FF2B5EF4-FFF2-40B4-BE49-F238E27FC236}">
                  <a16:creationId xmlns:a16="http://schemas.microsoft.com/office/drawing/2014/main" id="{0A10B623-1AA0-2E51-5D24-A3F8564FE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04" y="4442174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ihandsfigur 9">
              <a:extLst>
                <a:ext uri="{FF2B5EF4-FFF2-40B4-BE49-F238E27FC236}">
                  <a16:creationId xmlns:a16="http://schemas.microsoft.com/office/drawing/2014/main" id="{6F8A131A-FAF8-9F4E-51F8-81F131118D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59341" y="4442174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0" name="Logo" descr="Logotyp Västra Götalandsregionen">
            <a:extLst>
              <a:ext uri="{FF2B5EF4-FFF2-40B4-BE49-F238E27FC236}">
                <a16:creationId xmlns:a16="http://schemas.microsoft.com/office/drawing/2014/main" id="{E03F274C-7DF4-4202-6241-5960DF9CAF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8" name="Platshållare för datum 8">
            <a:extLst>
              <a:ext uri="{FF2B5EF4-FFF2-40B4-BE49-F238E27FC236}">
                <a16:creationId xmlns:a16="http://schemas.microsoft.com/office/drawing/2014/main" id="{2D7A94E1-4D7B-8C36-2DD9-EA57586510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2025-11-03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8650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B3EBF2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2025-11-03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4118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3709FC2C-3F9A-C12D-319E-6D572F25E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099BDA70-47AA-46F3-EB4D-B39C3D85B4A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6763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bru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0861AF48-3311-2312-F0E8-0A6800DAD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2025-11-03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969B596-DE93-ED91-4881-4C29A549C3F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0819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B3E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BB55E4B9-CA64-49AC-70D0-009F58863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2025-11-03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B9037F4-083D-C6F2-F211-9833751C1A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5809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ihandsfigur 12">
            <a:extLst>
              <a:ext uri="{FF2B5EF4-FFF2-40B4-BE49-F238E27FC236}">
                <a16:creationId xmlns:a16="http://schemas.microsoft.com/office/drawing/2014/main" id="{3574BC1D-24EF-D94D-3DE2-120C526A2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6246" y="1747837"/>
            <a:ext cx="10007600" cy="1614312"/>
          </a:xfrm>
          <a:prstGeom prst="rect">
            <a:avLst/>
          </a:prstGeo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6246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A473BDF-6C18-456D-B2F3-58DD8CBD1759}" type="datetime1">
              <a:rPr lang="sv-SE" smtClean="0"/>
              <a:t>2025-11-03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bru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2025-11-03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3088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57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B3E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2025-11-03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26168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572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050E4984-72D7-4301-01B4-DD9D8D47E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6" name="Platshållare för innehåll 15">
            <a:extLst>
              <a:ext uri="{FF2B5EF4-FFF2-40B4-BE49-F238E27FC236}">
                <a16:creationId xmlns:a16="http://schemas.microsoft.com/office/drawing/2014/main" id="{B4B41505-5F42-3231-B20D-EBA3B666EBA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89262" y="1781464"/>
            <a:ext cx="11412000" cy="4690734"/>
          </a:xfrm>
          <a:custGeom>
            <a:avLst/>
            <a:gdLst>
              <a:gd name="connsiteX0" fmla="*/ 0 w 11412000"/>
              <a:gd name="connsiteY0" fmla="*/ 0 h 4690734"/>
              <a:gd name="connsiteX1" fmla="*/ 11412000 w 11412000"/>
              <a:gd name="connsiteY1" fmla="*/ 0 h 4690734"/>
              <a:gd name="connsiteX2" fmla="*/ 11412000 w 11412000"/>
              <a:gd name="connsiteY2" fmla="*/ 315623 h 4690734"/>
              <a:gd name="connsiteX3" fmla="*/ 11412000 w 11412000"/>
              <a:gd name="connsiteY3" fmla="*/ 2796646 h 4690734"/>
              <a:gd name="connsiteX4" fmla="*/ 11412000 w 11412000"/>
              <a:gd name="connsiteY4" fmla="*/ 3679296 h 4690734"/>
              <a:gd name="connsiteX5" fmla="*/ 10400562 w 11412000"/>
              <a:gd name="connsiteY5" fmla="*/ 4690734 h 4690734"/>
              <a:gd name="connsiteX6" fmla="*/ 0 w 11412000"/>
              <a:gd name="connsiteY6" fmla="*/ 4690734 h 4690734"/>
              <a:gd name="connsiteX7" fmla="*/ 0 w 11412000"/>
              <a:gd name="connsiteY7" fmla="*/ 3902492 h 4690734"/>
              <a:gd name="connsiteX8" fmla="*/ 0 w 11412000"/>
              <a:gd name="connsiteY8" fmla="*/ 2796646 h 4690734"/>
              <a:gd name="connsiteX9" fmla="*/ 0 w 11412000"/>
              <a:gd name="connsiteY9" fmla="*/ 1327061 h 4690734"/>
              <a:gd name="connsiteX10" fmla="*/ 0 w 11412000"/>
              <a:gd name="connsiteY10" fmla="*/ 315623 h 469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12000" h="4690734">
                <a:moveTo>
                  <a:pt x="0" y="0"/>
                </a:moveTo>
                <a:lnTo>
                  <a:pt x="11412000" y="0"/>
                </a:lnTo>
                <a:lnTo>
                  <a:pt x="11412000" y="315623"/>
                </a:lnTo>
                <a:lnTo>
                  <a:pt x="11412000" y="2796646"/>
                </a:lnTo>
                <a:lnTo>
                  <a:pt x="11412000" y="3679296"/>
                </a:lnTo>
                <a:cubicBezTo>
                  <a:pt x="11412000" y="4237898"/>
                  <a:pt x="10959164" y="4690734"/>
                  <a:pt x="10400562" y="4690734"/>
                </a:cubicBezTo>
                <a:lnTo>
                  <a:pt x="0" y="4690734"/>
                </a:lnTo>
                <a:lnTo>
                  <a:pt x="0" y="3902492"/>
                </a:lnTo>
                <a:lnTo>
                  <a:pt x="0" y="2796646"/>
                </a:lnTo>
                <a:lnTo>
                  <a:pt x="0" y="1327061"/>
                </a:lnTo>
                <a:lnTo>
                  <a:pt x="0" y="3156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520000" tIns="1188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2025-11-03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8059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17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7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B3E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2025-11-03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5366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 userDrawn="1">
          <p15:clr>
            <a:srgbClr val="FBAE40"/>
          </p15:clr>
        </p15:guide>
        <p15:guide id="3" orient="horz" pos="1434" userDrawn="1">
          <p15:clr>
            <a:srgbClr val="FBAE40"/>
          </p15:clr>
        </p15:guide>
        <p15:guide id="4" pos="688" userDrawn="1">
          <p15:clr>
            <a:srgbClr val="FBAE40"/>
          </p15:clr>
        </p15:guide>
        <p15:guide id="5" orient="horz" pos="7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6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46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3" name="Frihandsfigur 1">
            <a:extLst>
              <a:ext uri="{FF2B5EF4-FFF2-40B4-BE49-F238E27FC236}">
                <a16:creationId xmlns:a16="http://schemas.microsoft.com/office/drawing/2014/main" id="{E421D8C7-7AE4-75A7-E72D-F2CCD5EBD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ihandsfigur 2">
            <a:extLst>
              <a:ext uri="{FF2B5EF4-FFF2-40B4-BE49-F238E27FC236}">
                <a16:creationId xmlns:a16="http://schemas.microsoft.com/office/drawing/2014/main" id="{DCF49D3A-C0A5-C9B4-8C10-96910B5DF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ihandsfigur 3">
            <a:extLst>
              <a:ext uri="{FF2B5EF4-FFF2-40B4-BE49-F238E27FC236}">
                <a16:creationId xmlns:a16="http://schemas.microsoft.com/office/drawing/2014/main" id="{7135AF6C-31B5-EC1B-7596-331AF2715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1A9F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ihandsfigur 4">
            <a:extLst>
              <a:ext uri="{FF2B5EF4-FFF2-40B4-BE49-F238E27FC236}">
                <a16:creationId xmlns:a16="http://schemas.microsoft.com/office/drawing/2014/main" id="{AEC35D31-9856-2B82-F7AD-68F4A6BA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ihandsfigur 5">
            <a:extLst>
              <a:ext uri="{FF2B5EF4-FFF2-40B4-BE49-F238E27FC236}">
                <a16:creationId xmlns:a16="http://schemas.microsoft.com/office/drawing/2014/main" id="{5C169603-4E21-C187-1A1D-38882F923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ihandsfigur 6">
            <a:extLst>
              <a:ext uri="{FF2B5EF4-FFF2-40B4-BE49-F238E27FC236}">
                <a16:creationId xmlns:a16="http://schemas.microsoft.com/office/drawing/2014/main" id="{EDA18A8B-463B-9AD0-703D-FA911578B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ihandsfigur 7">
            <a:extLst>
              <a:ext uri="{FF2B5EF4-FFF2-40B4-BE49-F238E27FC236}">
                <a16:creationId xmlns:a16="http://schemas.microsoft.com/office/drawing/2014/main" id="{3214743A-6966-8ED7-BA34-E45A379E0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ihandsfigur 8">
            <a:extLst>
              <a:ext uri="{FF2B5EF4-FFF2-40B4-BE49-F238E27FC236}">
                <a16:creationId xmlns:a16="http://schemas.microsoft.com/office/drawing/2014/main" id="{54E9228D-01FE-98B4-466F-CE9B90DF9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BD8D8-0B63-16B1-A58A-3685331C4C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2025-11-03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på ljusbrun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5939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73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2025-11-03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7267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096620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Klicka på en ikon för att lägga till innehåll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</p:txBody>
      </p:sp>
      <p:sp>
        <p:nvSpPr>
          <p:cNvPr id="5" name="Platshållare för innehåll 10">
            <a:extLst>
              <a:ext uri="{FF2B5EF4-FFF2-40B4-BE49-F238E27FC236}">
                <a16:creationId xmlns:a16="http://schemas.microsoft.com/office/drawing/2014/main" id="{DDC121DB-0C79-5D9A-022E-0A8CA4FB648D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368531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2025-11-03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0361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  <p15:guide id="5" pos="4021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chemeClr val="accent1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88055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E7E1DF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46744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B3EBF2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46521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A185498-67B0-4A0B-8455-9A803E3F2EDA}" type="datetime1">
              <a:rPr lang="sv-SE" smtClean="0"/>
              <a:t>2025-11-03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ogo" descr="Logotyp Västra Götalandsregionen">
            <a:extLst>
              <a:ext uri="{FF2B5EF4-FFF2-40B4-BE49-F238E27FC236}">
                <a16:creationId xmlns:a16="http://schemas.microsoft.com/office/drawing/2014/main" id="{E5FB7636-32CC-7B30-B38E-46E7FB5989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2025-11-03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867381A1-282C-6593-B9AE-1B8B7AA5A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12F58EA4-3891-6E22-DDDB-A16F29BA9C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4D03C71D-D98B-401F-B2CF-6FD4D048E9D2}" type="datetime1">
              <a:rPr lang="sv-SE" smtClean="0"/>
              <a:t>2025-11-03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,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6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0376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33" name="Frihandsfigur 1">
            <a:extLst>
              <a:ext uri="{FF2B5EF4-FFF2-40B4-BE49-F238E27FC236}">
                <a16:creationId xmlns:a16="http://schemas.microsoft.com/office/drawing/2014/main" id="{E421D8C7-7AE4-75A7-E72D-F2CCD5EBD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ihandsfigur 2">
            <a:extLst>
              <a:ext uri="{FF2B5EF4-FFF2-40B4-BE49-F238E27FC236}">
                <a16:creationId xmlns:a16="http://schemas.microsoft.com/office/drawing/2014/main" id="{DCF49D3A-C0A5-C9B4-8C10-96910B5DF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ihandsfigur 3">
            <a:extLst>
              <a:ext uri="{FF2B5EF4-FFF2-40B4-BE49-F238E27FC236}">
                <a16:creationId xmlns:a16="http://schemas.microsoft.com/office/drawing/2014/main" id="{7135AF6C-31B5-EC1B-7596-331AF2715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ihandsfigur 4">
            <a:extLst>
              <a:ext uri="{FF2B5EF4-FFF2-40B4-BE49-F238E27FC236}">
                <a16:creationId xmlns:a16="http://schemas.microsoft.com/office/drawing/2014/main" id="{AEC35D31-9856-2B82-F7AD-68F4A6BA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ihandsfigur 5">
            <a:extLst>
              <a:ext uri="{FF2B5EF4-FFF2-40B4-BE49-F238E27FC236}">
                <a16:creationId xmlns:a16="http://schemas.microsoft.com/office/drawing/2014/main" id="{5C169603-4E21-C187-1A1D-38882F923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ihandsfigur 6">
            <a:extLst>
              <a:ext uri="{FF2B5EF4-FFF2-40B4-BE49-F238E27FC236}">
                <a16:creationId xmlns:a16="http://schemas.microsoft.com/office/drawing/2014/main" id="{EDA18A8B-463B-9AD0-703D-FA911578B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ihandsfigur 7">
            <a:extLst>
              <a:ext uri="{FF2B5EF4-FFF2-40B4-BE49-F238E27FC236}">
                <a16:creationId xmlns:a16="http://schemas.microsoft.com/office/drawing/2014/main" id="{3214743A-6966-8ED7-BA34-E45A379E0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ihandsfigur 8">
            <a:extLst>
              <a:ext uri="{FF2B5EF4-FFF2-40B4-BE49-F238E27FC236}">
                <a16:creationId xmlns:a16="http://schemas.microsoft.com/office/drawing/2014/main" id="{54E9228D-01FE-98B4-466F-CE9B90DF9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BD8D8-0B63-16B1-A58A-3685331C4C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FC3A05F8-3C95-C4BB-ED96-7938636C150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1570" y="5675314"/>
            <a:ext cx="2312087" cy="802698"/>
          </a:xfrm>
        </p:spPr>
        <p:txBody>
          <a:bodyPr lIns="0" anchor="t" anchorCtr="0"/>
          <a:lstStyle>
            <a:lvl1pPr marL="0" indent="0">
              <a:lnSpc>
                <a:spcPts val="1720"/>
              </a:lnSpc>
              <a:spcBef>
                <a:spcPts val="1000"/>
              </a:spcBef>
              <a:buFontTx/>
              <a:buNone/>
              <a:defRPr sz="1400"/>
            </a:lvl1pPr>
          </a:lstStyle>
          <a:p>
            <a:r>
              <a:rPr lang="sv-SE"/>
              <a:t>Klicka för att lägga till en logotyp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2025-11-03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9583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85932" y="2868104"/>
            <a:ext cx="320981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C5206D6B-B1E0-4714-DC33-C7E19D5476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2025-11-03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146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550ACD04-84A9-C753-2519-E4857C71F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89537" y="2868104"/>
            <a:ext cx="320260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A6E64F3F-CF2D-03AE-4E4D-CE9AC939E3E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2025-11-03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4701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864235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8642350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13" name="Graphic 4">
            <a:extLst>
              <a:ext uri="{FF2B5EF4-FFF2-40B4-BE49-F238E27FC236}">
                <a16:creationId xmlns:a16="http://schemas.microsoft.com/office/drawing/2014/main" id="{162A0E45-E1EA-3009-8278-84D059CF6FCE}"/>
              </a:ext>
            </a:extLst>
          </p:cNvPr>
          <p:cNvGrpSpPr>
            <a:grpSpLocks noChangeAspect="1"/>
          </p:cNvGrpSpPr>
          <p:nvPr/>
        </p:nvGrpSpPr>
        <p:grpSpPr>
          <a:xfrm>
            <a:off x="10373519" y="385758"/>
            <a:ext cx="1427975" cy="6091200"/>
            <a:chOff x="10371138" y="380999"/>
            <a:chExt cx="1439146" cy="6138849"/>
          </a:xfrm>
        </p:grpSpPr>
        <p:sp>
          <p:nvSpPr>
            <p:cNvPr id="15" name="Frihandsfigur 1">
              <a:extLst>
                <a:ext uri="{FF2B5EF4-FFF2-40B4-BE49-F238E27FC236}">
                  <a16:creationId xmlns:a16="http://schemas.microsoft.com/office/drawing/2014/main" id="{FBA227F0-F87F-B1E9-946E-B0BDB4146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38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ihandsfigur 2">
              <a:extLst>
                <a:ext uri="{FF2B5EF4-FFF2-40B4-BE49-F238E27FC236}">
                  <a16:creationId xmlns:a16="http://schemas.microsoft.com/office/drawing/2014/main" id="{47751422-DED5-3AD2-D9AD-FF0A483F2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ihandsfigur 3">
              <a:extLst>
                <a:ext uri="{FF2B5EF4-FFF2-40B4-BE49-F238E27FC236}">
                  <a16:creationId xmlns:a16="http://schemas.microsoft.com/office/drawing/2014/main" id="{C54C73C6-9503-842F-1121-D23FB73C8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38" y="3450423"/>
              <a:ext cx="1439144" cy="3069425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390462"/>
            <a:ext cx="8872205" cy="104775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7FC82E9-E70A-41D0-BC52-9CE4D8B0E8A6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12" name="Graphic 4">
            <a:extLst>
              <a:ext uri="{FF2B5EF4-FFF2-40B4-BE49-F238E27FC236}">
                <a16:creationId xmlns:a16="http://schemas.microsoft.com/office/drawing/2014/main" id="{7103269B-EA66-46B6-71C1-E192E8F1AFC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17" y="385758"/>
            <a:ext cx="1427977" cy="6091200"/>
            <a:chOff x="10371143" y="380999"/>
            <a:chExt cx="1439149" cy="6138849"/>
          </a:xfrm>
        </p:grpSpPr>
        <p:sp>
          <p:nvSpPr>
            <p:cNvPr id="13" name="Frihandsfigur 1">
              <a:extLst>
                <a:ext uri="{FF2B5EF4-FFF2-40B4-BE49-F238E27FC236}">
                  <a16:creationId xmlns:a16="http://schemas.microsoft.com/office/drawing/2014/main" id="{5A9026E1-DFAC-E9EE-2962-8B79601BF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8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ihandsfigur 2">
              <a:extLst>
                <a:ext uri="{FF2B5EF4-FFF2-40B4-BE49-F238E27FC236}">
                  <a16:creationId xmlns:a16="http://schemas.microsoft.com/office/drawing/2014/main" id="{F63FA8B4-B426-9EA0-1A0C-AE8684E76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6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ihandsfigur 3">
              <a:extLst>
                <a:ext uri="{FF2B5EF4-FFF2-40B4-BE49-F238E27FC236}">
                  <a16:creationId xmlns:a16="http://schemas.microsoft.com/office/drawing/2014/main" id="{BADC3CCB-35F2-0433-FF67-45C7D893D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3" y="3450424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5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9802252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9802252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1856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/>
              <a:t>Skriv text här</a:t>
            </a:r>
          </a:p>
          <a:p>
            <a:pPr lvl="1"/>
            <a:r>
              <a:rPr lang="sv-SE" noProof="0"/>
              <a:t>Skriv text här</a:t>
            </a:r>
          </a:p>
          <a:p>
            <a:pPr lvl="2"/>
            <a:r>
              <a:rPr lang="sv-SE" noProof="0"/>
              <a:t>Skriv text här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2025-11-03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E7E1DF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rgbClr val="B3EBF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6469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E7E1DF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2025-11-03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4559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1" y="666000"/>
            <a:ext cx="8642350" cy="10477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6621" y="2097088"/>
            <a:ext cx="8645150" cy="3327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2025-11-03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67" r:id="rId3"/>
    <p:sldLayoutId id="2147483650" r:id="rId4"/>
    <p:sldLayoutId id="2147483654" r:id="rId5"/>
    <p:sldLayoutId id="2147483676" r:id="rId6"/>
    <p:sldLayoutId id="2147483652" r:id="rId7"/>
    <p:sldLayoutId id="2147483684" r:id="rId8"/>
    <p:sldLayoutId id="2147483685" r:id="rId9"/>
    <p:sldLayoutId id="2147483689" r:id="rId10"/>
    <p:sldLayoutId id="2147483674" r:id="rId11"/>
    <p:sldLayoutId id="2147483662" r:id="rId12"/>
    <p:sldLayoutId id="2147483666" r:id="rId13"/>
    <p:sldLayoutId id="2147483672" r:id="rId14"/>
    <p:sldLayoutId id="2147483651" r:id="rId15"/>
    <p:sldLayoutId id="2147483663" r:id="rId16"/>
    <p:sldLayoutId id="2147483671" r:id="rId17"/>
    <p:sldLayoutId id="2147483680" r:id="rId18"/>
    <p:sldLayoutId id="2147483664" r:id="rId19"/>
    <p:sldLayoutId id="2147483675" r:id="rId20"/>
    <p:sldLayoutId id="2147483677" r:id="rId21"/>
    <p:sldLayoutId id="2147483679" r:id="rId22"/>
    <p:sldLayoutId id="2147483661" r:id="rId23"/>
    <p:sldLayoutId id="2147483686" r:id="rId24"/>
    <p:sldLayoutId id="2147483687" r:id="rId25"/>
    <p:sldLayoutId id="2147483688" r:id="rId26"/>
    <p:sldLayoutId id="2147483655" r:id="rId27"/>
    <p:sldLayoutId id="2147483659" r:id="rId28"/>
    <p:sldLayoutId id="2147483660" r:id="rId29"/>
    <p:sldLayoutId id="2147483668" r:id="rId30"/>
    <p:sldLayoutId id="2147483670" r:id="rId31"/>
  </p:sldLayoutIdLs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446" userDrawn="1">
          <p15:clr>
            <a:srgbClr val="9FCC3B"/>
          </p15:clr>
        </p15:guide>
        <p15:guide id="2" orient="horz" pos="2160" userDrawn="1">
          <p15:clr>
            <a:srgbClr val="9FCC3B"/>
          </p15:clr>
        </p15:guide>
        <p15:guide id="3" orient="horz" pos="867" userDrawn="1">
          <p15:clr>
            <a:srgbClr val="9FCC3B"/>
          </p15:clr>
        </p15:guide>
        <p15:guide id="4" orient="horz" pos="1525" userDrawn="1">
          <p15:clr>
            <a:srgbClr val="9FCC3B"/>
          </p15:clr>
        </p15:guide>
        <p15:guide id="5" orient="horz" pos="3430" userDrawn="1">
          <p15:clr>
            <a:srgbClr val="9FCC3B"/>
          </p15:clr>
        </p15:guide>
        <p15:guide id="6" orient="horz" pos="2795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24234D1-F52E-0F78-A0F4-DFD820566D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2025-11-03</a:t>
            </a:fld>
            <a:endParaRPr lang="sv-SE"/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434BF48F-15E6-7629-FB50-8EC5F4CE3F28}"/>
              </a:ext>
            </a:extLst>
          </p:cNvPr>
          <p:cNvSpPr txBox="1">
            <a:spLocks/>
          </p:cNvSpPr>
          <p:nvPr/>
        </p:nvSpPr>
        <p:spPr bwMode="white">
          <a:xfrm>
            <a:off x="860523" y="1496917"/>
            <a:ext cx="10491484" cy="235494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5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sv-SE" sz="4800" dirty="0"/>
          </a:p>
          <a:p>
            <a:pPr algn="l"/>
            <a:endParaRPr lang="sv-SE" sz="4800" dirty="0"/>
          </a:p>
          <a:p>
            <a:pPr algn="l">
              <a:lnSpc>
                <a:spcPct val="100000"/>
              </a:lnSpc>
            </a:pPr>
            <a:r>
              <a:rPr lang="sv-SE" sz="4800" dirty="0"/>
              <a:t>Ibland är telefon eller </a:t>
            </a:r>
            <a:br>
              <a:rPr lang="sv-SE" sz="4800" dirty="0"/>
            </a:br>
            <a:r>
              <a:rPr lang="sv-SE" sz="4800" dirty="0"/>
              <a:t>digital skriftlig </a:t>
            </a:r>
            <a:r>
              <a:rPr lang="sv-SE" sz="4800"/>
              <a:t>kontakt </a:t>
            </a:r>
            <a:br>
              <a:rPr lang="sv-SE" sz="4800"/>
            </a:br>
            <a:r>
              <a:rPr lang="sv-SE" sz="4800"/>
              <a:t>det </a:t>
            </a:r>
            <a:r>
              <a:rPr lang="sv-SE" sz="4800" dirty="0"/>
              <a:t>smidigaste sättet </a:t>
            </a:r>
            <a:r>
              <a:rPr lang="sv-SE" sz="4800"/>
              <a:t>att </a:t>
            </a:r>
            <a:br>
              <a:rPr lang="sv-SE" sz="4800"/>
            </a:br>
            <a:r>
              <a:rPr lang="sv-SE" sz="4800"/>
              <a:t>få en </a:t>
            </a:r>
            <a:r>
              <a:rPr lang="sv-SE" sz="4800" dirty="0"/>
              <a:t>medicinsk bedömning. </a:t>
            </a:r>
            <a:endParaRPr lang="sv-SE" sz="4800" dirty="0">
              <a:ea typeface="Verdana"/>
            </a:endParaRPr>
          </a:p>
        </p:txBody>
      </p:sp>
      <p:sp>
        <p:nvSpPr>
          <p:cNvPr id="16" name="Pratbubbla: rektangel med rundade hörn 15">
            <a:extLst>
              <a:ext uri="{FF2B5EF4-FFF2-40B4-BE49-F238E27FC236}">
                <a16:creationId xmlns:a16="http://schemas.microsoft.com/office/drawing/2014/main" id="{AEBDF59D-C766-4F30-2FD1-BCAF95592FA7}"/>
              </a:ext>
            </a:extLst>
          </p:cNvPr>
          <p:cNvSpPr/>
          <p:nvPr/>
        </p:nvSpPr>
        <p:spPr>
          <a:xfrm>
            <a:off x="863779" y="4265597"/>
            <a:ext cx="9222202" cy="1485357"/>
          </a:xfrm>
          <a:prstGeom prst="wedgeRoundRectCallout">
            <a:avLst>
              <a:gd name="adj1" fmla="val 66245"/>
              <a:gd name="adj2" fmla="val 9497"/>
              <a:gd name="adj3" fmla="val 16667"/>
            </a:avLst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sv-SE" sz="3600" b="1" dirty="0"/>
              <a:t>Patientavgifter för distans-</a:t>
            </a:r>
            <a:br>
              <a:rPr lang="sv-SE" sz="3600" b="1" dirty="0"/>
            </a:br>
            <a:r>
              <a:rPr lang="sv-SE" sz="3600" b="1" dirty="0"/>
              <a:t>kontakt finns på 1177.se</a:t>
            </a:r>
            <a:endParaRPr lang="sv-SE" sz="3600" b="0" i="0" dirty="0">
              <a:solidFill>
                <a:srgbClr val="353535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F89111-CF07-0F0B-E0EA-74F0E63512CB}"/>
              </a:ext>
            </a:extLst>
          </p:cNvPr>
          <p:cNvSpPr/>
          <p:nvPr/>
        </p:nvSpPr>
        <p:spPr>
          <a:xfrm>
            <a:off x="10725954" y="95518"/>
            <a:ext cx="1086118" cy="2382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AC01C4-1D7F-149A-4D11-47AE92B34B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081" t="32602" r="36180" b="48433"/>
          <a:stretch>
            <a:fillRect/>
          </a:stretch>
        </p:blipFill>
        <p:spPr>
          <a:xfrm>
            <a:off x="8403466" y="4357352"/>
            <a:ext cx="1309373" cy="1300661"/>
          </a:xfrm>
          <a:prstGeom prst="rect">
            <a:avLst/>
          </a:prstGeom>
        </p:spPr>
      </p:pic>
      <p:pic>
        <p:nvPicPr>
          <p:cNvPr id="7" name="Picture 6" descr="94032-Lång-VGR-logotyp-vit-RGB.png">
            <a:extLst>
              <a:ext uri="{FF2B5EF4-FFF2-40B4-BE49-F238E27FC236}">
                <a16:creationId xmlns:a16="http://schemas.microsoft.com/office/drawing/2014/main" id="{0968E5DB-261F-5241-EFCD-F387162AA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591" y="5950127"/>
            <a:ext cx="2061980" cy="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600284"/>
      </p:ext>
    </p:extLst>
  </p:cSld>
  <p:clrMapOvr>
    <a:masterClrMapping/>
  </p:clrMapOvr>
</p:sld>
</file>

<file path=ppt/theme/theme1.xml><?xml version="1.0" encoding="utf-8"?>
<a:theme xmlns:a="http://schemas.openxmlformats.org/drawingml/2006/main" name="VGR Hos blå-blå-ljusbrun">
  <a:themeElements>
    <a:clrScheme name="Anpassat 30">
      <a:dk1>
        <a:srgbClr val="000000"/>
      </a:dk1>
      <a:lt1>
        <a:srgbClr val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-presentation HoS blå-blå-ljusbrun" id="{8C8BFC06-E8D9-4035-80D1-0A9DF11D50D1}" vid="{89051EEA-146D-458A-AF95-B7FE710C60E7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PP-presentation Hälso- och sjukvård blå-blå-ljusbrun mall</Template>
  <TotalTime>25784</TotalTime>
  <Words>30</Words>
  <Application>Microsoft Office PowerPoint</Application>
  <PresentationFormat>Bredbild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Open Sans</vt:lpstr>
      <vt:lpstr>Verdana</vt:lpstr>
      <vt:lpstr>VGR Hos blå-blå-ljusbrun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Bild till väntrum om patientavgift vid distanskontakt</dc:title>
  <dc:creator>Mari Turos</dc:creator>
  <keywords/>
  <lastModifiedBy>Mari Turos</lastModifiedBy>
  <revision>54</revision>
  <dcterms:created xsi:type="dcterms:W3CDTF">2025-04-07T09:19:17.0000000Z</dcterms:created>
  <dcterms:modified xsi:type="dcterms:W3CDTF">2025-11-03T10:38:32.0000000Z</dcterms:modified>
</coreProperties>
</file>