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8"/>
  </p:notesMasterIdLst>
  <p:handoutMasterIdLst>
    <p:handoutMasterId r:id="rId9"/>
  </p:handoutMasterIdLst>
  <p:sldIdLst>
    <p:sldId id="304" r:id="rId6"/>
    <p:sldId id="308" r:id="rId7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esentation" id="{B972C155-D5BF-46A7-B591-A42909CFC1FA}">
          <p14:sldIdLst>
            <p14:sldId id="304"/>
            <p14:sldId id="308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7F2A6F6-72B3-D9B3-CBDA-3C42FC3EBF2C}" name="Marie Ahlberg" initials="MA" userId="S::marru16@vgregion.se::5029f755-04d2-4d74-bbbb-0129ce8e4c7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F1F7"/>
    <a:srgbClr val="FFFFFF"/>
    <a:srgbClr val="A188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BC6944C-C524-41D6-8455-955DC8BA03D5}" v="2" dt="2026-04-27T10:16:24.188"/>
  </p1510:revLst>
</p1510:revInfo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just format 1 - Dekorfärg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020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46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2820" y="78"/>
      </p:cViewPr>
      <p:guideLst/>
    </p:cSldViewPr>
  </p:notes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notesMaster" Target="notesMasters/notesMaster1.xml" Id="rId8" /><Relationship Type="http://schemas.openxmlformats.org/officeDocument/2006/relationships/tableStyles" Target="tableStyles.xml" Id="rId13" /><Relationship Type="http://schemas.openxmlformats.org/officeDocument/2006/relationships/slide" Target="slides/slide2.xml" Id="rId7" /><Relationship Type="http://schemas.openxmlformats.org/officeDocument/2006/relationships/theme" Target="theme/theme1.xml" Id="rId12" /><Relationship Type="http://schemas.microsoft.com/office/2018/10/relationships/authors" Target="authors.xml" Id="rId16" /><Relationship Type="http://schemas.openxmlformats.org/officeDocument/2006/relationships/slide" Target="slides/slide1.xml" Id="rId6" /><Relationship Type="http://schemas.openxmlformats.org/officeDocument/2006/relationships/viewProps" Target="viewProps.xml" Id="rId11" /><Relationship Type="http://schemas.openxmlformats.org/officeDocument/2006/relationships/slideMaster" Target="slideMasters/slideMaster1.xml" Id="rId5" /><Relationship Type="http://schemas.microsoft.com/office/2015/10/relationships/revisionInfo" Target="revisionInfo.xml" Id="rId15" /><Relationship Type="http://schemas.openxmlformats.org/officeDocument/2006/relationships/presProps" Target="presProps.xml" Id="rId10" /><Relationship Type="http://schemas.openxmlformats.org/officeDocument/2006/relationships/handoutMaster" Target="handoutMasters/handoutMaster1.xml" Id="rId9" /><Relationship Type="http://schemas.microsoft.com/office/2016/11/relationships/changesInfo" Target="changesInfos/changesInfo1.xml" Id="rId14" 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e Ahlberg" userId="5029f755-04d2-4d74-bbbb-0129ce8e4c75" providerId="ADAL" clId="{06FD601C-EE4D-44EA-8FB5-1CC75F49F8C3}"/>
    <pc:docChg chg="custSel addSld delSld modSld modSection">
      <pc:chgData name="Marie Ahlberg" userId="5029f755-04d2-4d74-bbbb-0129ce8e4c75" providerId="ADAL" clId="{06FD601C-EE4D-44EA-8FB5-1CC75F49F8C3}" dt="2026-06-02T09:05:06.280" v="1177" actId="1076"/>
      <pc:docMkLst>
        <pc:docMk/>
      </pc:docMkLst>
      <pc:sldChg chg="addSp delSp modSp mod">
        <pc:chgData name="Marie Ahlberg" userId="5029f755-04d2-4d74-bbbb-0129ce8e4c75" providerId="ADAL" clId="{06FD601C-EE4D-44EA-8FB5-1CC75F49F8C3}" dt="2026-06-02T09:05:06.280" v="1177" actId="1076"/>
        <pc:sldMkLst>
          <pc:docMk/>
          <pc:sldMk cId="1315716777" sldId="304"/>
        </pc:sldMkLst>
        <pc:spChg chg="mod">
          <ac:chgData name="Marie Ahlberg" userId="5029f755-04d2-4d74-bbbb-0129ce8e4c75" providerId="ADAL" clId="{06FD601C-EE4D-44EA-8FB5-1CC75F49F8C3}" dt="2026-06-02T09:05:06.280" v="1177" actId="1076"/>
          <ac:spMkLst>
            <pc:docMk/>
            <pc:sldMk cId="1315716777" sldId="304"/>
            <ac:spMk id="7" creationId="{1FBBCB86-0B3E-9077-D730-D8702FFA0954}"/>
          </ac:spMkLst>
        </pc:spChg>
        <pc:spChg chg="mod">
          <ac:chgData name="Marie Ahlberg" userId="5029f755-04d2-4d74-bbbb-0129ce8e4c75" providerId="ADAL" clId="{06FD601C-EE4D-44EA-8FB5-1CC75F49F8C3}" dt="2026-06-02T09:04:49.745" v="1176" actId="14100"/>
          <ac:spMkLst>
            <pc:docMk/>
            <pc:sldMk cId="1315716777" sldId="304"/>
            <ac:spMk id="10" creationId="{1FBC4253-E96E-4BCB-3F27-093696B4349D}"/>
          </ac:spMkLst>
        </pc:spChg>
        <pc:spChg chg="del">
          <ac:chgData name="Marie Ahlberg" userId="5029f755-04d2-4d74-bbbb-0129ce8e4c75" providerId="ADAL" clId="{06FD601C-EE4D-44EA-8FB5-1CC75F49F8C3}" dt="2026-06-02T09:04:35.390" v="1171" actId="478"/>
          <ac:spMkLst>
            <pc:docMk/>
            <pc:sldMk cId="1315716777" sldId="304"/>
            <ac:spMk id="15" creationId="{0316353D-0001-584E-5104-428A9D602ABC}"/>
          </ac:spMkLst>
        </pc:spChg>
        <pc:spChg chg="del">
          <ac:chgData name="Marie Ahlberg" userId="5029f755-04d2-4d74-bbbb-0129ce8e4c75" providerId="ADAL" clId="{06FD601C-EE4D-44EA-8FB5-1CC75F49F8C3}" dt="2026-06-02T09:04:38.475" v="1173" actId="478"/>
          <ac:spMkLst>
            <pc:docMk/>
            <pc:sldMk cId="1315716777" sldId="304"/>
            <ac:spMk id="16" creationId="{796F23D7-768E-E1C5-E797-D5621EBC41B2}"/>
          </ac:spMkLst>
        </pc:spChg>
        <pc:spChg chg="del">
          <ac:chgData name="Marie Ahlberg" userId="5029f755-04d2-4d74-bbbb-0129ce8e4c75" providerId="ADAL" clId="{06FD601C-EE4D-44EA-8FB5-1CC75F49F8C3}" dt="2026-06-02T09:04:37.149" v="1172" actId="478"/>
          <ac:spMkLst>
            <pc:docMk/>
            <pc:sldMk cId="1315716777" sldId="304"/>
            <ac:spMk id="17" creationId="{A35D966A-1FB7-5C9A-9C58-733573513689}"/>
          </ac:spMkLst>
        </pc:spChg>
        <pc:spChg chg="del">
          <ac:chgData name="Marie Ahlberg" userId="5029f755-04d2-4d74-bbbb-0129ce8e4c75" providerId="ADAL" clId="{06FD601C-EE4D-44EA-8FB5-1CC75F49F8C3}" dt="2026-06-02T09:04:41.515" v="1174" actId="478"/>
          <ac:spMkLst>
            <pc:docMk/>
            <pc:sldMk cId="1315716777" sldId="304"/>
            <ac:spMk id="18" creationId="{2C2F00E7-3805-CBB3-395C-B4436E7012F9}"/>
          </ac:spMkLst>
        </pc:spChg>
        <pc:spChg chg="del">
          <ac:chgData name="Marie Ahlberg" userId="5029f755-04d2-4d74-bbbb-0129ce8e4c75" providerId="ADAL" clId="{06FD601C-EE4D-44EA-8FB5-1CC75F49F8C3}" dt="2026-06-02T09:04:43.836" v="1175" actId="478"/>
          <ac:spMkLst>
            <pc:docMk/>
            <pc:sldMk cId="1315716777" sldId="304"/>
            <ac:spMk id="19" creationId="{8544FA93-886C-0397-DAFD-CF9E51C04189}"/>
          </ac:spMkLst>
        </pc:spChg>
      </pc:sldChg>
      <pc:sldChg chg="del">
        <pc:chgData name="Marie Ahlberg" userId="5029f755-04d2-4d74-bbbb-0129ce8e4c75" providerId="ADAL" clId="{06FD601C-EE4D-44EA-8FB5-1CC75F49F8C3}" dt="2026-06-02T09:04:28.043" v="1169" actId="47"/>
        <pc:sldMkLst>
          <pc:docMk/>
          <pc:sldMk cId="53858517" sldId="305"/>
        </pc:sldMkLst>
      </pc:sldChg>
      <pc:sldChg chg="del">
        <pc:chgData name="Marie Ahlberg" userId="5029f755-04d2-4d74-bbbb-0129ce8e4c75" providerId="ADAL" clId="{06FD601C-EE4D-44EA-8FB5-1CC75F49F8C3}" dt="2026-06-02T09:04:29.054" v="1170" actId="47"/>
        <pc:sldMkLst>
          <pc:docMk/>
          <pc:sldMk cId="1224679709" sldId="306"/>
        </pc:sldMkLst>
      </pc:sldChg>
      <pc:sldChg chg="add del">
        <pc:chgData name="Marie Ahlberg" userId="5029f755-04d2-4d74-bbbb-0129ce8e4c75" providerId="ADAL" clId="{06FD601C-EE4D-44EA-8FB5-1CC75F49F8C3}" dt="2026-06-02T09:04:26.822" v="1168" actId="47"/>
        <pc:sldMkLst>
          <pc:docMk/>
          <pc:sldMk cId="792362355" sldId="307"/>
        </pc:sldMkLst>
      </pc:sldChg>
      <pc:sldChg chg="add">
        <pc:chgData name="Marie Ahlberg" userId="5029f755-04d2-4d74-bbbb-0129ce8e4c75" providerId="ADAL" clId="{06FD601C-EE4D-44EA-8FB5-1CC75F49F8C3}" dt="2026-06-02T09:04:23.656" v="1167" actId="2890"/>
        <pc:sldMkLst>
          <pc:docMk/>
          <pc:sldMk cId="987986105" sldId="308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>
            <a:extLst>
              <a:ext uri="{FF2B5EF4-FFF2-40B4-BE49-F238E27FC236}">
                <a16:creationId xmlns:a16="http://schemas.microsoft.com/office/drawing/2014/main" id="{EA9C0E35-84B6-7F5A-0DF4-954D903BFE7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59C67742-94E7-A406-2FD2-37F9B6E3C97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195CB1-8D9E-4D39-BD5A-3714F899CBAC}" type="datetimeFigureOut">
              <a:rPr lang="sv-SE" smtClean="0"/>
              <a:t>2026-06-02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BEA470E6-6438-A282-EB64-049EBCB70A9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F6DED696-253C-AAC0-DB7E-65090849E05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B10E5F-6630-4A69-9755-6CD736F11B3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05902991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69FF5E-32DB-4A63-9882-8F301C111A15}" type="datetimeFigureOut">
              <a:rPr lang="sv-SE" smtClean="0"/>
              <a:t>2026-06-02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5BFA82-BD73-4185-B828-63168F0B549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39425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152048"/>
            <a:ext cx="5737195" cy="2387600"/>
          </a:xfrm>
        </p:spPr>
        <p:txBody>
          <a:bodyPr anchor="b"/>
          <a:lstStyle>
            <a:lvl1pPr algn="l">
              <a:lnSpc>
                <a:spcPct val="110000"/>
              </a:lnSpc>
              <a:defRPr sz="3500"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92514" y="3683107"/>
            <a:ext cx="5743363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för att lägga till underrubrik</a:t>
            </a:r>
          </a:p>
        </p:txBody>
      </p:sp>
      <p:pic>
        <p:nvPicPr>
          <p:cNvPr id="8" name="Logo" descr="Västra Götalandsregionen, logo">
            <a:extLst>
              <a:ext uri="{FF2B5EF4-FFF2-40B4-BE49-F238E27FC236}">
                <a16:creationId xmlns:a16="http://schemas.microsoft.com/office/drawing/2014/main" id="{DF4C8F7D-7A28-CB63-79C6-C812735D65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4874" y="6030915"/>
            <a:ext cx="2147886" cy="435093"/>
          </a:xfrm>
          <a:prstGeom prst="rect">
            <a:avLst/>
          </a:prstGeom>
        </p:spPr>
      </p:pic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30EAE83A-8325-0375-6F9F-906487EE9F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3" y="136525"/>
            <a:ext cx="900071" cy="141687"/>
          </a:xfrm>
        </p:spPr>
        <p:txBody>
          <a:bodyPr/>
          <a:lstStyle>
            <a:lvl1pPr>
              <a:defRPr/>
            </a:lvl1pPr>
          </a:lstStyle>
          <a:p>
            <a:endParaRPr lang="sv-SE" dirty="0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8810085F-04AE-F66F-8FEC-4C6A10935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grpSp>
        <p:nvGrpSpPr>
          <p:cNvPr id="4" name="Graphic 4">
            <a:extLst>
              <a:ext uri="{FF2B5EF4-FFF2-40B4-BE49-F238E27FC236}">
                <a16:creationId xmlns:a16="http://schemas.microsoft.com/office/drawing/2014/main" id="{9D40A280-071E-DBFA-6AF0-E13AA8857AE8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7517606" y="385758"/>
            <a:ext cx="4284000" cy="6092422"/>
            <a:chOff x="6252761" y="1586198"/>
            <a:chExt cx="2409825" cy="3427094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32A4BF31-30EF-05CD-0ECC-9436B24E903B}"/>
                </a:ext>
              </a:extLst>
            </p:cNvPr>
            <p:cNvSpPr/>
            <p:nvPr/>
          </p:nvSpPr>
          <p:spPr>
            <a:xfrm>
              <a:off x="6252761" y="1586198"/>
              <a:ext cx="803243" cy="571118"/>
            </a:xfrm>
            <a:custGeom>
              <a:avLst/>
              <a:gdLst>
                <a:gd name="connsiteX0" fmla="*/ 517684 w 803243"/>
                <a:gd name="connsiteY0" fmla="*/ 571119 h 571118"/>
                <a:gd name="connsiteX1" fmla="*/ 803243 w 803243"/>
                <a:gd name="connsiteY1" fmla="*/ 285559 h 571118"/>
                <a:gd name="connsiteX2" fmla="*/ 803243 w 803243"/>
                <a:gd name="connsiteY2" fmla="*/ 0 h 571118"/>
                <a:gd name="connsiteX3" fmla="*/ 0 w 803243"/>
                <a:gd name="connsiteY3" fmla="*/ 0 h 571118"/>
                <a:gd name="connsiteX4" fmla="*/ 0 w 803243"/>
                <a:gd name="connsiteY4" fmla="*/ 571024 h 571118"/>
                <a:gd name="connsiteX5" fmla="*/ 517684 w 803243"/>
                <a:gd name="connsiteY5" fmla="*/ 571024 h 57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8">
                  <a:moveTo>
                    <a:pt x="517684" y="571119"/>
                  </a:moveTo>
                  <a:cubicBezTo>
                    <a:pt x="675418" y="571119"/>
                    <a:pt x="803243" y="443294"/>
                    <a:pt x="803243" y="285559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571024"/>
                  </a:lnTo>
                  <a:lnTo>
                    <a:pt x="517684" y="571024"/>
                  </a:lnTo>
                  <a:close/>
                </a:path>
              </a:pathLst>
            </a:custGeom>
            <a:solidFill>
              <a:srgbClr val="E7E1D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3B8AF72-CBDF-C926-DA6F-8DF1E2515377}"/>
                </a:ext>
              </a:extLst>
            </p:cNvPr>
            <p:cNvSpPr/>
            <p:nvPr/>
          </p:nvSpPr>
          <p:spPr>
            <a:xfrm>
              <a:off x="6252761" y="3299650"/>
              <a:ext cx="803243" cy="571119"/>
            </a:xfrm>
            <a:custGeom>
              <a:avLst/>
              <a:gdLst>
                <a:gd name="connsiteX0" fmla="*/ 517684 w 803243"/>
                <a:gd name="connsiteY0" fmla="*/ 571119 h 571119"/>
                <a:gd name="connsiteX1" fmla="*/ 803243 w 803243"/>
                <a:gd name="connsiteY1" fmla="*/ 285559 h 571119"/>
                <a:gd name="connsiteX2" fmla="*/ 803243 w 803243"/>
                <a:gd name="connsiteY2" fmla="*/ 0 h 571119"/>
                <a:gd name="connsiteX3" fmla="*/ 0 w 803243"/>
                <a:gd name="connsiteY3" fmla="*/ 0 h 571119"/>
                <a:gd name="connsiteX4" fmla="*/ 0 w 803243"/>
                <a:gd name="connsiteY4" fmla="*/ 571024 h 571119"/>
                <a:gd name="connsiteX5" fmla="*/ 517684 w 803243"/>
                <a:gd name="connsiteY5" fmla="*/ 571024 h 571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9">
                  <a:moveTo>
                    <a:pt x="517684" y="571119"/>
                  </a:moveTo>
                  <a:cubicBezTo>
                    <a:pt x="675418" y="571119"/>
                    <a:pt x="803243" y="443294"/>
                    <a:pt x="803243" y="285559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571024"/>
                  </a:lnTo>
                  <a:lnTo>
                    <a:pt x="517684" y="571024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A10B623-1AA0-2E51-5D24-A3F8564FEF04}"/>
                </a:ext>
              </a:extLst>
            </p:cNvPr>
            <p:cNvSpPr/>
            <p:nvPr/>
          </p:nvSpPr>
          <p:spPr>
            <a:xfrm>
              <a:off x="7056004" y="4442174"/>
              <a:ext cx="803243" cy="571118"/>
            </a:xfrm>
            <a:custGeom>
              <a:avLst/>
              <a:gdLst>
                <a:gd name="connsiteX0" fmla="*/ 285559 w 803243"/>
                <a:gd name="connsiteY0" fmla="*/ 0 h 571118"/>
                <a:gd name="connsiteX1" fmla="*/ 0 w 803243"/>
                <a:gd name="connsiteY1" fmla="*/ 285560 h 571118"/>
                <a:gd name="connsiteX2" fmla="*/ 0 w 803243"/>
                <a:gd name="connsiteY2" fmla="*/ 571119 h 571118"/>
                <a:gd name="connsiteX3" fmla="*/ 803243 w 803243"/>
                <a:gd name="connsiteY3" fmla="*/ 571119 h 571118"/>
                <a:gd name="connsiteX4" fmla="*/ 803243 w 803243"/>
                <a:gd name="connsiteY4" fmla="*/ 95 h 571118"/>
                <a:gd name="connsiteX5" fmla="*/ 285559 w 803243"/>
                <a:gd name="connsiteY5" fmla="*/ 95 h 57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8">
                  <a:moveTo>
                    <a:pt x="285559" y="0"/>
                  </a:moveTo>
                  <a:cubicBezTo>
                    <a:pt x="127825" y="0"/>
                    <a:pt x="0" y="127826"/>
                    <a:pt x="0" y="285560"/>
                  </a:cubicBezTo>
                  <a:lnTo>
                    <a:pt x="0" y="571119"/>
                  </a:lnTo>
                  <a:lnTo>
                    <a:pt x="803243" y="571119"/>
                  </a:lnTo>
                  <a:lnTo>
                    <a:pt x="803243" y="95"/>
                  </a:lnTo>
                  <a:lnTo>
                    <a:pt x="285559" y="95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F8A131A-FAF8-9F4E-51F8-81F131118D56}"/>
                </a:ext>
              </a:extLst>
            </p:cNvPr>
            <p:cNvSpPr/>
            <p:nvPr/>
          </p:nvSpPr>
          <p:spPr>
            <a:xfrm>
              <a:off x="7859342" y="4442174"/>
              <a:ext cx="803243" cy="571118"/>
            </a:xfrm>
            <a:custGeom>
              <a:avLst/>
              <a:gdLst>
                <a:gd name="connsiteX0" fmla="*/ 517684 w 803243"/>
                <a:gd name="connsiteY0" fmla="*/ 0 h 571118"/>
                <a:gd name="connsiteX1" fmla="*/ 803243 w 803243"/>
                <a:gd name="connsiteY1" fmla="*/ 285560 h 571118"/>
                <a:gd name="connsiteX2" fmla="*/ 803243 w 803243"/>
                <a:gd name="connsiteY2" fmla="*/ 571119 h 571118"/>
                <a:gd name="connsiteX3" fmla="*/ 0 w 803243"/>
                <a:gd name="connsiteY3" fmla="*/ 571119 h 571118"/>
                <a:gd name="connsiteX4" fmla="*/ 0 w 803243"/>
                <a:gd name="connsiteY4" fmla="*/ 95 h 571118"/>
                <a:gd name="connsiteX5" fmla="*/ 517684 w 803243"/>
                <a:gd name="connsiteY5" fmla="*/ 95 h 57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8">
                  <a:moveTo>
                    <a:pt x="517684" y="0"/>
                  </a:moveTo>
                  <a:cubicBezTo>
                    <a:pt x="675418" y="0"/>
                    <a:pt x="803243" y="127826"/>
                    <a:pt x="803243" y="285560"/>
                  </a:cubicBezTo>
                  <a:lnTo>
                    <a:pt x="803243" y="571119"/>
                  </a:lnTo>
                  <a:lnTo>
                    <a:pt x="0" y="571119"/>
                  </a:lnTo>
                  <a:lnTo>
                    <a:pt x="0" y="95"/>
                  </a:lnTo>
                  <a:lnTo>
                    <a:pt x="517684" y="95"/>
                  </a:lnTo>
                  <a:close/>
                </a:path>
              </a:pathLst>
            </a:custGeom>
            <a:solidFill>
              <a:srgbClr val="E7E1D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76A0DE8-2A34-0828-4EDE-64FCAC43535A}"/>
                </a:ext>
              </a:extLst>
            </p:cNvPr>
            <p:cNvSpPr/>
            <p:nvPr/>
          </p:nvSpPr>
          <p:spPr>
            <a:xfrm>
              <a:off x="6252761" y="2157317"/>
              <a:ext cx="803243" cy="1142142"/>
            </a:xfrm>
            <a:custGeom>
              <a:avLst/>
              <a:gdLst>
                <a:gd name="connsiteX0" fmla="*/ 479203 w 803243"/>
                <a:gd name="connsiteY0" fmla="*/ 0 h 1142142"/>
                <a:gd name="connsiteX1" fmla="*/ 803243 w 803243"/>
                <a:gd name="connsiteY1" fmla="*/ 324041 h 1142142"/>
                <a:gd name="connsiteX2" fmla="*/ 803243 w 803243"/>
                <a:gd name="connsiteY2" fmla="*/ 1142143 h 1142142"/>
                <a:gd name="connsiteX3" fmla="*/ 0 w 803243"/>
                <a:gd name="connsiteY3" fmla="*/ 1142143 h 1142142"/>
                <a:gd name="connsiteX4" fmla="*/ 0 w 803243"/>
                <a:gd name="connsiteY4" fmla="*/ 0 h 1142142"/>
                <a:gd name="connsiteX5" fmla="*/ 479203 w 803243"/>
                <a:gd name="connsiteY5" fmla="*/ 0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479203" y="0"/>
                  </a:moveTo>
                  <a:cubicBezTo>
                    <a:pt x="658178" y="0"/>
                    <a:pt x="803243" y="145066"/>
                    <a:pt x="803243" y="324041"/>
                  </a:cubicBezTo>
                  <a:lnTo>
                    <a:pt x="803243" y="1142143"/>
                  </a:lnTo>
                  <a:lnTo>
                    <a:pt x="0" y="1142143"/>
                  </a:lnTo>
                  <a:lnTo>
                    <a:pt x="0" y="0"/>
                  </a:lnTo>
                  <a:lnTo>
                    <a:pt x="479203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692DBA-433B-E1DF-76AB-28CA52F11239}"/>
                </a:ext>
              </a:extLst>
            </p:cNvPr>
            <p:cNvSpPr/>
            <p:nvPr/>
          </p:nvSpPr>
          <p:spPr>
            <a:xfrm>
              <a:off x="7056099" y="3299650"/>
              <a:ext cx="803243" cy="1142142"/>
            </a:xfrm>
            <a:custGeom>
              <a:avLst/>
              <a:gdLst>
                <a:gd name="connsiteX0" fmla="*/ 479203 w 803243"/>
                <a:gd name="connsiteY0" fmla="*/ 1142143 h 1142142"/>
                <a:gd name="connsiteX1" fmla="*/ 803243 w 803243"/>
                <a:gd name="connsiteY1" fmla="*/ 818102 h 1142142"/>
                <a:gd name="connsiteX2" fmla="*/ 803243 w 803243"/>
                <a:gd name="connsiteY2" fmla="*/ 0 h 1142142"/>
                <a:gd name="connsiteX3" fmla="*/ 0 w 803243"/>
                <a:gd name="connsiteY3" fmla="*/ 0 h 1142142"/>
                <a:gd name="connsiteX4" fmla="*/ 0 w 803243"/>
                <a:gd name="connsiteY4" fmla="*/ 1142143 h 1142142"/>
                <a:gd name="connsiteX5" fmla="*/ 479298 w 803243"/>
                <a:gd name="connsiteY5" fmla="*/ 1142143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479203" y="1142143"/>
                  </a:moveTo>
                  <a:cubicBezTo>
                    <a:pt x="658178" y="1142143"/>
                    <a:pt x="803243" y="997077"/>
                    <a:pt x="803243" y="818102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1142143"/>
                  </a:lnTo>
                  <a:lnTo>
                    <a:pt x="479298" y="1142143"/>
                  </a:lnTo>
                  <a:close/>
                </a:path>
              </a:pathLst>
            </a:custGeom>
            <a:solidFill>
              <a:srgbClr val="E7E1D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3FE4394-782C-744B-C25C-C4C783D578EF}"/>
                </a:ext>
              </a:extLst>
            </p:cNvPr>
            <p:cNvSpPr/>
            <p:nvPr/>
          </p:nvSpPr>
          <p:spPr>
            <a:xfrm>
              <a:off x="6252761" y="3871055"/>
              <a:ext cx="803243" cy="1142142"/>
            </a:xfrm>
            <a:custGeom>
              <a:avLst/>
              <a:gdLst>
                <a:gd name="connsiteX0" fmla="*/ 479203 w 803243"/>
                <a:gd name="connsiteY0" fmla="*/ 1142143 h 1142142"/>
                <a:gd name="connsiteX1" fmla="*/ 803243 w 803243"/>
                <a:gd name="connsiteY1" fmla="*/ 818102 h 1142142"/>
                <a:gd name="connsiteX2" fmla="*/ 803243 w 803243"/>
                <a:gd name="connsiteY2" fmla="*/ 0 h 1142142"/>
                <a:gd name="connsiteX3" fmla="*/ 0 w 803243"/>
                <a:gd name="connsiteY3" fmla="*/ 0 h 1142142"/>
                <a:gd name="connsiteX4" fmla="*/ 0 w 803243"/>
                <a:gd name="connsiteY4" fmla="*/ 1142143 h 1142142"/>
                <a:gd name="connsiteX5" fmla="*/ 479203 w 803243"/>
                <a:gd name="connsiteY5" fmla="*/ 1142143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479203" y="1142143"/>
                  </a:moveTo>
                  <a:cubicBezTo>
                    <a:pt x="658178" y="1142143"/>
                    <a:pt x="803243" y="997077"/>
                    <a:pt x="803243" y="818102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1142143"/>
                  </a:lnTo>
                  <a:lnTo>
                    <a:pt x="479203" y="1142143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B977C97-9D07-3D8C-062B-F82C8C6D954C}"/>
                </a:ext>
              </a:extLst>
            </p:cNvPr>
            <p:cNvSpPr/>
            <p:nvPr/>
          </p:nvSpPr>
          <p:spPr>
            <a:xfrm>
              <a:off x="7859247" y="3299746"/>
              <a:ext cx="803243" cy="1142142"/>
            </a:xfrm>
            <a:custGeom>
              <a:avLst/>
              <a:gdLst>
                <a:gd name="connsiteX0" fmla="*/ 324040 w 803243"/>
                <a:gd name="connsiteY0" fmla="*/ 0 h 1142142"/>
                <a:gd name="connsiteX1" fmla="*/ 0 w 803243"/>
                <a:gd name="connsiteY1" fmla="*/ 324041 h 1142142"/>
                <a:gd name="connsiteX2" fmla="*/ 0 w 803243"/>
                <a:gd name="connsiteY2" fmla="*/ 1142143 h 1142142"/>
                <a:gd name="connsiteX3" fmla="*/ 803243 w 803243"/>
                <a:gd name="connsiteY3" fmla="*/ 1142143 h 1142142"/>
                <a:gd name="connsiteX4" fmla="*/ 803243 w 803243"/>
                <a:gd name="connsiteY4" fmla="*/ 0 h 1142142"/>
                <a:gd name="connsiteX5" fmla="*/ 324040 w 803243"/>
                <a:gd name="connsiteY5" fmla="*/ 0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324040" y="0"/>
                  </a:moveTo>
                  <a:cubicBezTo>
                    <a:pt x="145066" y="0"/>
                    <a:pt x="0" y="145066"/>
                    <a:pt x="0" y="324041"/>
                  </a:cubicBezTo>
                  <a:lnTo>
                    <a:pt x="0" y="1142143"/>
                  </a:lnTo>
                  <a:lnTo>
                    <a:pt x="803243" y="1142143"/>
                  </a:lnTo>
                  <a:lnTo>
                    <a:pt x="803243" y="0"/>
                  </a:lnTo>
                  <a:lnTo>
                    <a:pt x="324040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1A89259-9EBE-A46A-79F6-2167FC961C03}"/>
                </a:ext>
              </a:extLst>
            </p:cNvPr>
            <p:cNvSpPr/>
            <p:nvPr/>
          </p:nvSpPr>
          <p:spPr>
            <a:xfrm>
              <a:off x="7056004" y="1586579"/>
              <a:ext cx="1606486" cy="1713166"/>
            </a:xfrm>
            <a:custGeom>
              <a:avLst/>
              <a:gdLst>
                <a:gd name="connsiteX0" fmla="*/ 324040 w 1606486"/>
                <a:gd name="connsiteY0" fmla="*/ 1713166 h 1713166"/>
                <a:gd name="connsiteX1" fmla="*/ 0 w 1606486"/>
                <a:gd name="connsiteY1" fmla="*/ 1389126 h 1713166"/>
                <a:gd name="connsiteX2" fmla="*/ 0 w 1606486"/>
                <a:gd name="connsiteY2" fmla="*/ 0 h 1713166"/>
                <a:gd name="connsiteX3" fmla="*/ 1606487 w 1606486"/>
                <a:gd name="connsiteY3" fmla="*/ 0 h 1713166"/>
                <a:gd name="connsiteX4" fmla="*/ 1606487 w 1606486"/>
                <a:gd name="connsiteY4" fmla="*/ 1713166 h 1713166"/>
                <a:gd name="connsiteX5" fmla="*/ 324040 w 1606486"/>
                <a:gd name="connsiteY5" fmla="*/ 1713166 h 171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06486" h="1713166">
                  <a:moveTo>
                    <a:pt x="324040" y="1713166"/>
                  </a:moveTo>
                  <a:cubicBezTo>
                    <a:pt x="145066" y="1713166"/>
                    <a:pt x="0" y="1568101"/>
                    <a:pt x="0" y="1389126"/>
                  </a:cubicBezTo>
                  <a:lnTo>
                    <a:pt x="0" y="0"/>
                  </a:lnTo>
                  <a:lnTo>
                    <a:pt x="1606487" y="0"/>
                  </a:lnTo>
                  <a:lnTo>
                    <a:pt x="1606487" y="1713166"/>
                  </a:lnTo>
                  <a:lnTo>
                    <a:pt x="324040" y="1713166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0" name="Graphic 28">
            <a:extLst>
              <a:ext uri="{FF2B5EF4-FFF2-40B4-BE49-F238E27FC236}">
                <a16:creationId xmlns:a16="http://schemas.microsoft.com/office/drawing/2014/main" id="{DD5F17FD-CE6D-0742-695D-8101B55BB557}"/>
              </a:ext>
            </a:extLst>
          </p:cNvPr>
          <p:cNvGrpSpPr>
            <a:grpSpLocks noChangeAspect="1"/>
          </p:cNvGrpSpPr>
          <p:nvPr/>
        </p:nvGrpSpPr>
        <p:grpSpPr>
          <a:xfrm>
            <a:off x="7517605" y="385758"/>
            <a:ext cx="4284000" cy="6092422"/>
            <a:chOff x="4833937" y="1810035"/>
            <a:chExt cx="2409825" cy="3427094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7264C48-66E8-2088-09BC-BF0E221A53E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33937" y="1810035"/>
              <a:ext cx="803243" cy="571118"/>
            </a:xfrm>
            <a:custGeom>
              <a:avLst/>
              <a:gdLst>
                <a:gd name="connsiteX0" fmla="*/ 517684 w 803243"/>
                <a:gd name="connsiteY0" fmla="*/ 571119 h 571118"/>
                <a:gd name="connsiteX1" fmla="*/ 803243 w 803243"/>
                <a:gd name="connsiteY1" fmla="*/ 285559 h 571118"/>
                <a:gd name="connsiteX2" fmla="*/ 803243 w 803243"/>
                <a:gd name="connsiteY2" fmla="*/ 0 h 571118"/>
                <a:gd name="connsiteX3" fmla="*/ 0 w 803243"/>
                <a:gd name="connsiteY3" fmla="*/ 0 h 571118"/>
                <a:gd name="connsiteX4" fmla="*/ 0 w 803243"/>
                <a:gd name="connsiteY4" fmla="*/ 571024 h 571118"/>
                <a:gd name="connsiteX5" fmla="*/ 517684 w 803243"/>
                <a:gd name="connsiteY5" fmla="*/ 571024 h 57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8">
                  <a:moveTo>
                    <a:pt x="517684" y="571119"/>
                  </a:moveTo>
                  <a:cubicBezTo>
                    <a:pt x="675418" y="571119"/>
                    <a:pt x="803243" y="443294"/>
                    <a:pt x="803243" y="285559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571024"/>
                  </a:lnTo>
                  <a:lnTo>
                    <a:pt x="517684" y="571024"/>
                  </a:lnTo>
                  <a:close/>
                </a:path>
              </a:pathLst>
            </a:custGeom>
            <a:solidFill>
              <a:srgbClr val="FFC10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FE9A084D-E645-B811-4393-6E4CD13ED7B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33937" y="3523487"/>
              <a:ext cx="803243" cy="571119"/>
            </a:xfrm>
            <a:custGeom>
              <a:avLst/>
              <a:gdLst>
                <a:gd name="connsiteX0" fmla="*/ 517684 w 803243"/>
                <a:gd name="connsiteY0" fmla="*/ 571119 h 571119"/>
                <a:gd name="connsiteX1" fmla="*/ 803243 w 803243"/>
                <a:gd name="connsiteY1" fmla="*/ 285559 h 571119"/>
                <a:gd name="connsiteX2" fmla="*/ 803243 w 803243"/>
                <a:gd name="connsiteY2" fmla="*/ 0 h 571119"/>
                <a:gd name="connsiteX3" fmla="*/ 0 w 803243"/>
                <a:gd name="connsiteY3" fmla="*/ 0 h 571119"/>
                <a:gd name="connsiteX4" fmla="*/ 0 w 803243"/>
                <a:gd name="connsiteY4" fmla="*/ 571024 h 571119"/>
                <a:gd name="connsiteX5" fmla="*/ 517684 w 803243"/>
                <a:gd name="connsiteY5" fmla="*/ 571024 h 571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9">
                  <a:moveTo>
                    <a:pt x="517684" y="571119"/>
                  </a:moveTo>
                  <a:cubicBezTo>
                    <a:pt x="675418" y="571119"/>
                    <a:pt x="803243" y="443294"/>
                    <a:pt x="803243" y="285559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571024"/>
                  </a:lnTo>
                  <a:lnTo>
                    <a:pt x="517684" y="571024"/>
                  </a:lnTo>
                  <a:close/>
                </a:path>
              </a:pathLst>
            </a:custGeom>
            <a:solidFill>
              <a:srgbClr val="B3EB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03BF9D2-45D1-4DDA-D199-69A472870C4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37180" y="4666011"/>
              <a:ext cx="803243" cy="571118"/>
            </a:xfrm>
            <a:custGeom>
              <a:avLst/>
              <a:gdLst>
                <a:gd name="connsiteX0" fmla="*/ 285559 w 803243"/>
                <a:gd name="connsiteY0" fmla="*/ 0 h 571118"/>
                <a:gd name="connsiteX1" fmla="*/ 0 w 803243"/>
                <a:gd name="connsiteY1" fmla="*/ 285560 h 571118"/>
                <a:gd name="connsiteX2" fmla="*/ 0 w 803243"/>
                <a:gd name="connsiteY2" fmla="*/ 571119 h 571118"/>
                <a:gd name="connsiteX3" fmla="*/ 803243 w 803243"/>
                <a:gd name="connsiteY3" fmla="*/ 571119 h 571118"/>
                <a:gd name="connsiteX4" fmla="*/ 803243 w 803243"/>
                <a:gd name="connsiteY4" fmla="*/ 95 h 571118"/>
                <a:gd name="connsiteX5" fmla="*/ 285559 w 803243"/>
                <a:gd name="connsiteY5" fmla="*/ 95 h 57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8">
                  <a:moveTo>
                    <a:pt x="285559" y="0"/>
                  </a:moveTo>
                  <a:cubicBezTo>
                    <a:pt x="127825" y="0"/>
                    <a:pt x="0" y="127826"/>
                    <a:pt x="0" y="285560"/>
                  </a:cubicBezTo>
                  <a:lnTo>
                    <a:pt x="0" y="571119"/>
                  </a:lnTo>
                  <a:lnTo>
                    <a:pt x="803243" y="571119"/>
                  </a:lnTo>
                  <a:lnTo>
                    <a:pt x="803243" y="95"/>
                  </a:lnTo>
                  <a:lnTo>
                    <a:pt x="285559" y="95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C3BA180-5943-E50E-61A0-6621B94CCC4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40518" y="4666011"/>
              <a:ext cx="803243" cy="571118"/>
            </a:xfrm>
            <a:custGeom>
              <a:avLst/>
              <a:gdLst>
                <a:gd name="connsiteX0" fmla="*/ 517684 w 803243"/>
                <a:gd name="connsiteY0" fmla="*/ 0 h 571118"/>
                <a:gd name="connsiteX1" fmla="*/ 803243 w 803243"/>
                <a:gd name="connsiteY1" fmla="*/ 285560 h 571118"/>
                <a:gd name="connsiteX2" fmla="*/ 803243 w 803243"/>
                <a:gd name="connsiteY2" fmla="*/ 571119 h 571118"/>
                <a:gd name="connsiteX3" fmla="*/ 0 w 803243"/>
                <a:gd name="connsiteY3" fmla="*/ 571119 h 571118"/>
                <a:gd name="connsiteX4" fmla="*/ 0 w 803243"/>
                <a:gd name="connsiteY4" fmla="*/ 95 h 571118"/>
                <a:gd name="connsiteX5" fmla="*/ 517684 w 803243"/>
                <a:gd name="connsiteY5" fmla="*/ 95 h 57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8">
                  <a:moveTo>
                    <a:pt x="517684" y="0"/>
                  </a:moveTo>
                  <a:cubicBezTo>
                    <a:pt x="675418" y="0"/>
                    <a:pt x="803243" y="127826"/>
                    <a:pt x="803243" y="285560"/>
                  </a:cubicBezTo>
                  <a:lnTo>
                    <a:pt x="803243" y="571119"/>
                  </a:lnTo>
                  <a:lnTo>
                    <a:pt x="0" y="571119"/>
                  </a:lnTo>
                  <a:lnTo>
                    <a:pt x="0" y="95"/>
                  </a:lnTo>
                  <a:lnTo>
                    <a:pt x="517684" y="95"/>
                  </a:lnTo>
                  <a:close/>
                </a:path>
              </a:pathLst>
            </a:custGeom>
            <a:solidFill>
              <a:srgbClr val="B3EB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945110F-BC15-3B64-C4A4-F8CCA2360E3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33937" y="2381154"/>
              <a:ext cx="803243" cy="1142142"/>
            </a:xfrm>
            <a:custGeom>
              <a:avLst/>
              <a:gdLst>
                <a:gd name="connsiteX0" fmla="*/ 479203 w 803243"/>
                <a:gd name="connsiteY0" fmla="*/ 0 h 1142142"/>
                <a:gd name="connsiteX1" fmla="*/ 803243 w 803243"/>
                <a:gd name="connsiteY1" fmla="*/ 324041 h 1142142"/>
                <a:gd name="connsiteX2" fmla="*/ 803243 w 803243"/>
                <a:gd name="connsiteY2" fmla="*/ 1142143 h 1142142"/>
                <a:gd name="connsiteX3" fmla="*/ 0 w 803243"/>
                <a:gd name="connsiteY3" fmla="*/ 1142143 h 1142142"/>
                <a:gd name="connsiteX4" fmla="*/ 0 w 803243"/>
                <a:gd name="connsiteY4" fmla="*/ 0 h 1142142"/>
                <a:gd name="connsiteX5" fmla="*/ 479203 w 803243"/>
                <a:gd name="connsiteY5" fmla="*/ 0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479203" y="0"/>
                  </a:moveTo>
                  <a:cubicBezTo>
                    <a:pt x="658178" y="0"/>
                    <a:pt x="803243" y="145066"/>
                    <a:pt x="803243" y="324041"/>
                  </a:cubicBezTo>
                  <a:lnTo>
                    <a:pt x="803243" y="1142143"/>
                  </a:lnTo>
                  <a:lnTo>
                    <a:pt x="0" y="1142143"/>
                  </a:lnTo>
                  <a:lnTo>
                    <a:pt x="0" y="0"/>
                  </a:lnTo>
                  <a:lnTo>
                    <a:pt x="479203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2988249B-2E35-E654-89B4-BEAB76D7C3B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37275" y="3523487"/>
              <a:ext cx="803243" cy="1142142"/>
            </a:xfrm>
            <a:custGeom>
              <a:avLst/>
              <a:gdLst>
                <a:gd name="connsiteX0" fmla="*/ 479203 w 803243"/>
                <a:gd name="connsiteY0" fmla="*/ 1142143 h 1142142"/>
                <a:gd name="connsiteX1" fmla="*/ 803243 w 803243"/>
                <a:gd name="connsiteY1" fmla="*/ 818102 h 1142142"/>
                <a:gd name="connsiteX2" fmla="*/ 803243 w 803243"/>
                <a:gd name="connsiteY2" fmla="*/ 0 h 1142142"/>
                <a:gd name="connsiteX3" fmla="*/ 0 w 803243"/>
                <a:gd name="connsiteY3" fmla="*/ 0 h 1142142"/>
                <a:gd name="connsiteX4" fmla="*/ 0 w 803243"/>
                <a:gd name="connsiteY4" fmla="*/ 1142143 h 1142142"/>
                <a:gd name="connsiteX5" fmla="*/ 479298 w 803243"/>
                <a:gd name="connsiteY5" fmla="*/ 1142143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479203" y="1142143"/>
                  </a:moveTo>
                  <a:cubicBezTo>
                    <a:pt x="658178" y="1142143"/>
                    <a:pt x="803243" y="997077"/>
                    <a:pt x="803243" y="818102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1142143"/>
                  </a:lnTo>
                  <a:lnTo>
                    <a:pt x="479298" y="1142143"/>
                  </a:lnTo>
                  <a:close/>
                </a:path>
              </a:pathLst>
            </a:custGeom>
            <a:solidFill>
              <a:srgbClr val="FFC10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B684F66-2F39-67D8-E9D8-D4BDE9278DE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33937" y="4094892"/>
              <a:ext cx="803243" cy="1142142"/>
            </a:xfrm>
            <a:custGeom>
              <a:avLst/>
              <a:gdLst>
                <a:gd name="connsiteX0" fmla="*/ 479203 w 803243"/>
                <a:gd name="connsiteY0" fmla="*/ 1142143 h 1142142"/>
                <a:gd name="connsiteX1" fmla="*/ 803243 w 803243"/>
                <a:gd name="connsiteY1" fmla="*/ 818102 h 1142142"/>
                <a:gd name="connsiteX2" fmla="*/ 803243 w 803243"/>
                <a:gd name="connsiteY2" fmla="*/ 0 h 1142142"/>
                <a:gd name="connsiteX3" fmla="*/ 0 w 803243"/>
                <a:gd name="connsiteY3" fmla="*/ 0 h 1142142"/>
                <a:gd name="connsiteX4" fmla="*/ 0 w 803243"/>
                <a:gd name="connsiteY4" fmla="*/ 1142143 h 1142142"/>
                <a:gd name="connsiteX5" fmla="*/ 479203 w 803243"/>
                <a:gd name="connsiteY5" fmla="*/ 1142143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479203" y="1142143"/>
                  </a:moveTo>
                  <a:cubicBezTo>
                    <a:pt x="658178" y="1142143"/>
                    <a:pt x="803243" y="997077"/>
                    <a:pt x="803243" y="818102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1142143"/>
                  </a:lnTo>
                  <a:lnTo>
                    <a:pt x="479203" y="1142143"/>
                  </a:ln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D028113-973A-8728-7A33-42786C5BC12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40423" y="3523583"/>
              <a:ext cx="803243" cy="1142142"/>
            </a:xfrm>
            <a:custGeom>
              <a:avLst/>
              <a:gdLst>
                <a:gd name="connsiteX0" fmla="*/ 324040 w 803243"/>
                <a:gd name="connsiteY0" fmla="*/ 0 h 1142142"/>
                <a:gd name="connsiteX1" fmla="*/ 0 w 803243"/>
                <a:gd name="connsiteY1" fmla="*/ 324041 h 1142142"/>
                <a:gd name="connsiteX2" fmla="*/ 0 w 803243"/>
                <a:gd name="connsiteY2" fmla="*/ 1142143 h 1142142"/>
                <a:gd name="connsiteX3" fmla="*/ 803243 w 803243"/>
                <a:gd name="connsiteY3" fmla="*/ 1142143 h 1142142"/>
                <a:gd name="connsiteX4" fmla="*/ 803243 w 803243"/>
                <a:gd name="connsiteY4" fmla="*/ 0 h 1142142"/>
                <a:gd name="connsiteX5" fmla="*/ 324040 w 803243"/>
                <a:gd name="connsiteY5" fmla="*/ 0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324040" y="0"/>
                  </a:moveTo>
                  <a:cubicBezTo>
                    <a:pt x="145066" y="0"/>
                    <a:pt x="0" y="145066"/>
                    <a:pt x="0" y="324041"/>
                  </a:cubicBezTo>
                  <a:lnTo>
                    <a:pt x="0" y="1142143"/>
                  </a:lnTo>
                  <a:lnTo>
                    <a:pt x="803243" y="1142143"/>
                  </a:lnTo>
                  <a:lnTo>
                    <a:pt x="803243" y="0"/>
                  </a:lnTo>
                  <a:lnTo>
                    <a:pt x="324040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3C07FB66-ACC4-6915-30C8-3F9A8A61E40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37180" y="1810416"/>
              <a:ext cx="1606486" cy="1713166"/>
            </a:xfrm>
            <a:custGeom>
              <a:avLst/>
              <a:gdLst>
                <a:gd name="connsiteX0" fmla="*/ 324040 w 1606486"/>
                <a:gd name="connsiteY0" fmla="*/ 1713166 h 1713166"/>
                <a:gd name="connsiteX1" fmla="*/ 0 w 1606486"/>
                <a:gd name="connsiteY1" fmla="*/ 1389126 h 1713166"/>
                <a:gd name="connsiteX2" fmla="*/ 0 w 1606486"/>
                <a:gd name="connsiteY2" fmla="*/ 0 h 1713166"/>
                <a:gd name="connsiteX3" fmla="*/ 1606487 w 1606486"/>
                <a:gd name="connsiteY3" fmla="*/ 0 h 1713166"/>
                <a:gd name="connsiteX4" fmla="*/ 1606487 w 1606486"/>
                <a:gd name="connsiteY4" fmla="*/ 1713166 h 1713166"/>
                <a:gd name="connsiteX5" fmla="*/ 324040 w 1606486"/>
                <a:gd name="connsiteY5" fmla="*/ 1713166 h 171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06486" h="1713166">
                  <a:moveTo>
                    <a:pt x="324040" y="1713166"/>
                  </a:moveTo>
                  <a:cubicBezTo>
                    <a:pt x="145066" y="1713166"/>
                    <a:pt x="0" y="1568101"/>
                    <a:pt x="0" y="1389126"/>
                  </a:cubicBezTo>
                  <a:lnTo>
                    <a:pt x="0" y="0"/>
                  </a:lnTo>
                  <a:lnTo>
                    <a:pt x="1606487" y="0"/>
                  </a:lnTo>
                  <a:lnTo>
                    <a:pt x="1606487" y="1713166"/>
                  </a:lnTo>
                  <a:lnTo>
                    <a:pt x="324040" y="1713166"/>
                  </a:ln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67956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t logo/Blå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: ett hörn rundat 8">
            <a:extLst>
              <a:ext uri="{FF2B5EF4-FFF2-40B4-BE49-F238E27FC236}">
                <a16:creationId xmlns:a16="http://schemas.microsoft.com/office/drawing/2014/main" id="{F7A2F3AF-A7F1-9416-5F97-03314F7E41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262" y="380999"/>
            <a:ext cx="11412000" cy="6091200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34210" y="2915466"/>
            <a:ext cx="5732564" cy="1161234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E455D0BA-9A24-0B1E-5104-31F55378AA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4D03C71D-D98B-401F-B2CF-6FD4D048E9D2}" type="datetime1">
              <a:rPr lang="sv-SE" smtClean="0"/>
              <a:t>2026-06-02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4E6AFD7C-DEA7-9A46-2513-5293C0535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5243E10-E3F1-7E93-DB4B-40905719BC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174484"/>
            <a:ext cx="8642350" cy="1047750"/>
          </a:xfrm>
        </p:spPr>
        <p:txBody>
          <a:bodyPr/>
          <a:lstStyle/>
          <a:p>
            <a:r>
              <a:rPr lang="sv-SE" noProof="0" dirty="0"/>
              <a:t>Ange rubrik för tillgänglighet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2726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tshållare för bild 14">
            <a:extLst>
              <a:ext uri="{FF2B5EF4-FFF2-40B4-BE49-F238E27FC236}">
                <a16:creationId xmlns:a16="http://schemas.microsoft.com/office/drawing/2014/main" id="{7930A342-B92A-082F-5C3D-382BD190DCD2}"/>
              </a:ext>
            </a:extLst>
          </p:cNvPr>
          <p:cNvSpPr>
            <a:spLocks noGrp="1"/>
          </p:cNvSpPr>
          <p:nvPr userDrawn="1">
            <p:ph type="pic" sz="quarter" idx="16"/>
          </p:nvPr>
        </p:nvSpPr>
        <p:spPr>
          <a:xfrm>
            <a:off x="8945549" y="386435"/>
            <a:ext cx="2855885" cy="3045534"/>
          </a:xfrm>
          <a:custGeom>
            <a:avLst/>
            <a:gdLst>
              <a:gd name="connsiteX0" fmla="*/ 0 w 2855885"/>
              <a:gd name="connsiteY0" fmla="*/ 0 h 3045534"/>
              <a:gd name="connsiteX1" fmla="*/ 2855885 w 2855885"/>
              <a:gd name="connsiteY1" fmla="*/ 0 h 3045534"/>
              <a:gd name="connsiteX2" fmla="*/ 2855885 w 2855885"/>
              <a:gd name="connsiteY2" fmla="*/ 3045534 h 3045534"/>
              <a:gd name="connsiteX3" fmla="*/ 576053 w 2855885"/>
              <a:gd name="connsiteY3" fmla="*/ 3045534 h 3045534"/>
              <a:gd name="connsiteX4" fmla="*/ 0 w 2855885"/>
              <a:gd name="connsiteY4" fmla="*/ 2469481 h 3045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5885" h="3045534">
                <a:moveTo>
                  <a:pt x="0" y="0"/>
                </a:moveTo>
                <a:lnTo>
                  <a:pt x="2855885" y="0"/>
                </a:lnTo>
                <a:lnTo>
                  <a:pt x="2855885" y="3045534"/>
                </a:lnTo>
                <a:lnTo>
                  <a:pt x="576053" y="3045534"/>
                </a:lnTo>
                <a:cubicBezTo>
                  <a:pt x="257887" y="3045534"/>
                  <a:pt x="0" y="2787649"/>
                  <a:pt x="0" y="2469481"/>
                </a:cubicBezTo>
                <a:close/>
              </a:path>
            </a:pathLst>
          </a:custGeom>
          <a:solidFill>
            <a:schemeClr val="accent4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152048"/>
            <a:ext cx="5737196" cy="2387600"/>
          </a:xfrm>
        </p:spPr>
        <p:txBody>
          <a:bodyPr anchor="b"/>
          <a:lstStyle>
            <a:lvl1pPr algn="l">
              <a:lnSpc>
                <a:spcPct val="110000"/>
              </a:lnSpc>
              <a:defRPr sz="3500"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92514" y="3683107"/>
            <a:ext cx="5737196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för att lägga till underrubrik</a:t>
            </a:r>
          </a:p>
        </p:txBody>
      </p:sp>
      <p:pic>
        <p:nvPicPr>
          <p:cNvPr id="28" name="Logo" descr="Västra Götalandsregionen, logo">
            <a:extLst>
              <a:ext uri="{FF2B5EF4-FFF2-40B4-BE49-F238E27FC236}">
                <a16:creationId xmlns:a16="http://schemas.microsoft.com/office/drawing/2014/main" id="{6A0989A0-7A4A-9CD0-D751-D56C294A5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4874" y="6030915"/>
            <a:ext cx="2147886" cy="435093"/>
          </a:xfrm>
          <a:prstGeom prst="rect">
            <a:avLst/>
          </a:prstGeom>
        </p:spPr>
      </p:pic>
      <p:sp>
        <p:nvSpPr>
          <p:cNvPr id="6" name="textruta 5">
            <a:extLst>
              <a:ext uri="{FF2B5EF4-FFF2-40B4-BE49-F238E27FC236}">
                <a16:creationId xmlns:a16="http://schemas.microsoft.com/office/drawing/2014/main" id="{AA71F2BA-C943-46F6-00FD-63E44941990B}"/>
              </a:ext>
            </a:extLst>
          </p:cNvPr>
          <p:cNvSpPr txBox="1"/>
          <p:nvPr userDrawn="1"/>
        </p:nvSpPr>
        <p:spPr>
          <a:xfrm>
            <a:off x="704895" y="6466008"/>
            <a:ext cx="6952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>
                <a:solidFill>
                  <a:schemeClr val="bg1"/>
                </a:solidFill>
              </a:rPr>
              <a:t>TEst</a:t>
            </a:r>
            <a:endParaRPr lang="sv-SE" dirty="0">
              <a:solidFill>
                <a:schemeClr val="bg1"/>
              </a:solidFill>
            </a:endParaRP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C4CBFC51-E299-C1C6-C259-2EC78776D974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19E49B6E-96DA-4186-8F39-3AB022B7993C}" type="datetime1">
              <a:rPr lang="sv-SE" smtClean="0"/>
              <a:t>2026-06-02</a:t>
            </a:fld>
            <a:endParaRPr lang="sv-SE" dirty="0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DAF13055-4269-7909-D2F6-610F622CD5B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E421D8C7-7AE4-75A7-E72D-F2CCD5EBD1ED}"/>
              </a:ext>
            </a:extLst>
          </p:cNvPr>
          <p:cNvSpPr>
            <a:spLocks noChangeAspect="1"/>
          </p:cNvSpPr>
          <p:nvPr/>
        </p:nvSpPr>
        <p:spPr>
          <a:xfrm>
            <a:off x="7517605" y="385758"/>
            <a:ext cx="1427943" cy="1015289"/>
          </a:xfrm>
          <a:custGeom>
            <a:avLst/>
            <a:gdLst>
              <a:gd name="connsiteX0" fmla="*/ 517684 w 803243"/>
              <a:gd name="connsiteY0" fmla="*/ 571119 h 571118"/>
              <a:gd name="connsiteX1" fmla="*/ 803243 w 803243"/>
              <a:gd name="connsiteY1" fmla="*/ 285559 h 571118"/>
              <a:gd name="connsiteX2" fmla="*/ 803243 w 803243"/>
              <a:gd name="connsiteY2" fmla="*/ 0 h 571118"/>
              <a:gd name="connsiteX3" fmla="*/ 0 w 803243"/>
              <a:gd name="connsiteY3" fmla="*/ 0 h 571118"/>
              <a:gd name="connsiteX4" fmla="*/ 0 w 803243"/>
              <a:gd name="connsiteY4" fmla="*/ 571024 h 571118"/>
              <a:gd name="connsiteX5" fmla="*/ 517684 w 803243"/>
              <a:gd name="connsiteY5" fmla="*/ 571024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517684" y="571119"/>
                </a:moveTo>
                <a:cubicBezTo>
                  <a:pt x="675418" y="571119"/>
                  <a:pt x="803243" y="443294"/>
                  <a:pt x="803243" y="285559"/>
                </a:cubicBezTo>
                <a:lnTo>
                  <a:pt x="803243" y="0"/>
                </a:lnTo>
                <a:lnTo>
                  <a:pt x="0" y="0"/>
                </a:lnTo>
                <a:lnTo>
                  <a:pt x="0" y="571024"/>
                </a:lnTo>
                <a:lnTo>
                  <a:pt x="517684" y="571024"/>
                </a:lnTo>
                <a:close/>
              </a:path>
            </a:pathLst>
          </a:custGeom>
          <a:solidFill>
            <a:srgbClr val="FFC10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7135AF6C-31B5-EC1B-7596-331AF27159CA}"/>
              </a:ext>
            </a:extLst>
          </p:cNvPr>
          <p:cNvSpPr>
            <a:spLocks noChangeAspect="1"/>
          </p:cNvSpPr>
          <p:nvPr/>
        </p:nvSpPr>
        <p:spPr>
          <a:xfrm>
            <a:off x="7517605" y="3431800"/>
            <a:ext cx="1427943" cy="1015291"/>
          </a:xfrm>
          <a:custGeom>
            <a:avLst/>
            <a:gdLst>
              <a:gd name="connsiteX0" fmla="*/ 517684 w 803243"/>
              <a:gd name="connsiteY0" fmla="*/ 571119 h 571119"/>
              <a:gd name="connsiteX1" fmla="*/ 803243 w 803243"/>
              <a:gd name="connsiteY1" fmla="*/ 285559 h 571119"/>
              <a:gd name="connsiteX2" fmla="*/ 803243 w 803243"/>
              <a:gd name="connsiteY2" fmla="*/ 0 h 571119"/>
              <a:gd name="connsiteX3" fmla="*/ 0 w 803243"/>
              <a:gd name="connsiteY3" fmla="*/ 0 h 571119"/>
              <a:gd name="connsiteX4" fmla="*/ 0 w 803243"/>
              <a:gd name="connsiteY4" fmla="*/ 571024 h 571119"/>
              <a:gd name="connsiteX5" fmla="*/ 517684 w 803243"/>
              <a:gd name="connsiteY5" fmla="*/ 571024 h 571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9">
                <a:moveTo>
                  <a:pt x="517684" y="571119"/>
                </a:moveTo>
                <a:cubicBezTo>
                  <a:pt x="675418" y="571119"/>
                  <a:pt x="803243" y="443294"/>
                  <a:pt x="803243" y="285559"/>
                </a:cubicBezTo>
                <a:lnTo>
                  <a:pt x="803243" y="0"/>
                </a:lnTo>
                <a:lnTo>
                  <a:pt x="0" y="0"/>
                </a:lnTo>
                <a:lnTo>
                  <a:pt x="0" y="571024"/>
                </a:lnTo>
                <a:lnTo>
                  <a:pt x="517684" y="571024"/>
                </a:lnTo>
                <a:close/>
              </a:path>
            </a:pathLst>
          </a:custGeom>
          <a:solidFill>
            <a:srgbClr val="B3EBF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3214743A-6966-8ED7-BA34-E45A379E030F}"/>
              </a:ext>
            </a:extLst>
          </p:cNvPr>
          <p:cNvSpPr>
            <a:spLocks noChangeAspect="1"/>
          </p:cNvSpPr>
          <p:nvPr/>
        </p:nvSpPr>
        <p:spPr>
          <a:xfrm>
            <a:off x="8945548" y="5462891"/>
            <a:ext cx="1427943" cy="1015289"/>
          </a:xfrm>
          <a:custGeom>
            <a:avLst/>
            <a:gdLst>
              <a:gd name="connsiteX0" fmla="*/ 285559 w 803243"/>
              <a:gd name="connsiteY0" fmla="*/ 0 h 571118"/>
              <a:gd name="connsiteX1" fmla="*/ 0 w 803243"/>
              <a:gd name="connsiteY1" fmla="*/ 285560 h 571118"/>
              <a:gd name="connsiteX2" fmla="*/ 0 w 803243"/>
              <a:gd name="connsiteY2" fmla="*/ 571119 h 571118"/>
              <a:gd name="connsiteX3" fmla="*/ 803243 w 803243"/>
              <a:gd name="connsiteY3" fmla="*/ 571119 h 571118"/>
              <a:gd name="connsiteX4" fmla="*/ 803243 w 803243"/>
              <a:gd name="connsiteY4" fmla="*/ 95 h 571118"/>
              <a:gd name="connsiteX5" fmla="*/ 285559 w 803243"/>
              <a:gd name="connsiteY5" fmla="*/ 95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285559" y="0"/>
                </a:moveTo>
                <a:cubicBezTo>
                  <a:pt x="127825" y="0"/>
                  <a:pt x="0" y="127826"/>
                  <a:pt x="0" y="285560"/>
                </a:cubicBezTo>
                <a:lnTo>
                  <a:pt x="0" y="571119"/>
                </a:lnTo>
                <a:lnTo>
                  <a:pt x="803243" y="571119"/>
                </a:lnTo>
                <a:lnTo>
                  <a:pt x="803243" y="95"/>
                </a:lnTo>
                <a:lnTo>
                  <a:pt x="285559" y="9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54E9228D-01FE-98B4-466F-CE9B90DF9F7D}"/>
              </a:ext>
            </a:extLst>
          </p:cNvPr>
          <p:cNvSpPr>
            <a:spLocks noChangeAspect="1"/>
          </p:cNvSpPr>
          <p:nvPr/>
        </p:nvSpPr>
        <p:spPr>
          <a:xfrm>
            <a:off x="10373660" y="5462891"/>
            <a:ext cx="1427943" cy="1015289"/>
          </a:xfrm>
          <a:custGeom>
            <a:avLst/>
            <a:gdLst>
              <a:gd name="connsiteX0" fmla="*/ 517684 w 803243"/>
              <a:gd name="connsiteY0" fmla="*/ 0 h 571118"/>
              <a:gd name="connsiteX1" fmla="*/ 803243 w 803243"/>
              <a:gd name="connsiteY1" fmla="*/ 285560 h 571118"/>
              <a:gd name="connsiteX2" fmla="*/ 803243 w 803243"/>
              <a:gd name="connsiteY2" fmla="*/ 571119 h 571118"/>
              <a:gd name="connsiteX3" fmla="*/ 0 w 803243"/>
              <a:gd name="connsiteY3" fmla="*/ 571119 h 571118"/>
              <a:gd name="connsiteX4" fmla="*/ 0 w 803243"/>
              <a:gd name="connsiteY4" fmla="*/ 95 h 571118"/>
              <a:gd name="connsiteX5" fmla="*/ 517684 w 803243"/>
              <a:gd name="connsiteY5" fmla="*/ 95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517684" y="0"/>
                </a:moveTo>
                <a:cubicBezTo>
                  <a:pt x="675418" y="0"/>
                  <a:pt x="803243" y="127826"/>
                  <a:pt x="803243" y="285560"/>
                </a:cubicBezTo>
                <a:lnTo>
                  <a:pt x="803243" y="571119"/>
                </a:lnTo>
                <a:lnTo>
                  <a:pt x="0" y="571119"/>
                </a:lnTo>
                <a:lnTo>
                  <a:pt x="0" y="95"/>
                </a:lnTo>
                <a:lnTo>
                  <a:pt x="517684" y="95"/>
                </a:lnTo>
                <a:close/>
              </a:path>
            </a:pathLst>
          </a:custGeom>
          <a:solidFill>
            <a:srgbClr val="B3EBF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DCF49D3A-C0A5-C9B4-8C10-96910B5DF584}"/>
              </a:ext>
            </a:extLst>
          </p:cNvPr>
          <p:cNvSpPr>
            <a:spLocks noChangeAspect="1"/>
          </p:cNvSpPr>
          <p:nvPr/>
        </p:nvSpPr>
        <p:spPr>
          <a:xfrm>
            <a:off x="7517605" y="1401049"/>
            <a:ext cx="1427943" cy="2030411"/>
          </a:xfrm>
          <a:custGeom>
            <a:avLst/>
            <a:gdLst>
              <a:gd name="connsiteX0" fmla="*/ 479203 w 803243"/>
              <a:gd name="connsiteY0" fmla="*/ 0 h 1142142"/>
              <a:gd name="connsiteX1" fmla="*/ 803243 w 803243"/>
              <a:gd name="connsiteY1" fmla="*/ 324041 h 1142142"/>
              <a:gd name="connsiteX2" fmla="*/ 803243 w 803243"/>
              <a:gd name="connsiteY2" fmla="*/ 1142143 h 1142142"/>
              <a:gd name="connsiteX3" fmla="*/ 0 w 803243"/>
              <a:gd name="connsiteY3" fmla="*/ 1142143 h 1142142"/>
              <a:gd name="connsiteX4" fmla="*/ 0 w 803243"/>
              <a:gd name="connsiteY4" fmla="*/ 0 h 1142142"/>
              <a:gd name="connsiteX5" fmla="*/ 479203 w 803243"/>
              <a:gd name="connsiteY5" fmla="*/ 0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0"/>
                </a:moveTo>
                <a:cubicBezTo>
                  <a:pt x="658178" y="0"/>
                  <a:pt x="803243" y="145066"/>
                  <a:pt x="803243" y="324041"/>
                </a:cubicBezTo>
                <a:lnTo>
                  <a:pt x="803243" y="1142143"/>
                </a:lnTo>
                <a:lnTo>
                  <a:pt x="0" y="1142143"/>
                </a:lnTo>
                <a:lnTo>
                  <a:pt x="0" y="0"/>
                </a:lnTo>
                <a:lnTo>
                  <a:pt x="479203" y="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AEC35D31-9856-2B82-F7AD-68F4A6BA881A}"/>
              </a:ext>
            </a:extLst>
          </p:cNvPr>
          <p:cNvSpPr>
            <a:spLocks noChangeAspect="1"/>
          </p:cNvSpPr>
          <p:nvPr/>
        </p:nvSpPr>
        <p:spPr>
          <a:xfrm>
            <a:off x="8945717" y="3431800"/>
            <a:ext cx="1427943" cy="2030411"/>
          </a:xfrm>
          <a:custGeom>
            <a:avLst/>
            <a:gdLst>
              <a:gd name="connsiteX0" fmla="*/ 479203 w 803243"/>
              <a:gd name="connsiteY0" fmla="*/ 1142143 h 1142142"/>
              <a:gd name="connsiteX1" fmla="*/ 803243 w 803243"/>
              <a:gd name="connsiteY1" fmla="*/ 818102 h 1142142"/>
              <a:gd name="connsiteX2" fmla="*/ 803243 w 803243"/>
              <a:gd name="connsiteY2" fmla="*/ 0 h 1142142"/>
              <a:gd name="connsiteX3" fmla="*/ 0 w 803243"/>
              <a:gd name="connsiteY3" fmla="*/ 0 h 1142142"/>
              <a:gd name="connsiteX4" fmla="*/ 0 w 803243"/>
              <a:gd name="connsiteY4" fmla="*/ 1142143 h 1142142"/>
              <a:gd name="connsiteX5" fmla="*/ 479298 w 803243"/>
              <a:gd name="connsiteY5" fmla="*/ 1142143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1142143"/>
                </a:moveTo>
                <a:cubicBezTo>
                  <a:pt x="658178" y="1142143"/>
                  <a:pt x="803243" y="997077"/>
                  <a:pt x="803243" y="818102"/>
                </a:cubicBezTo>
                <a:lnTo>
                  <a:pt x="803243" y="0"/>
                </a:lnTo>
                <a:lnTo>
                  <a:pt x="0" y="0"/>
                </a:lnTo>
                <a:lnTo>
                  <a:pt x="0" y="1142143"/>
                </a:lnTo>
                <a:lnTo>
                  <a:pt x="479298" y="1142143"/>
                </a:lnTo>
                <a:close/>
              </a:path>
            </a:pathLst>
          </a:custGeom>
          <a:solidFill>
            <a:srgbClr val="FFC10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EDA18A8B-463B-9AD0-703D-FA911578B30D}"/>
              </a:ext>
            </a:extLst>
          </p:cNvPr>
          <p:cNvSpPr>
            <a:spLocks noChangeAspect="1"/>
          </p:cNvSpPr>
          <p:nvPr/>
        </p:nvSpPr>
        <p:spPr>
          <a:xfrm>
            <a:off x="7517605" y="4447600"/>
            <a:ext cx="1427943" cy="2030411"/>
          </a:xfrm>
          <a:custGeom>
            <a:avLst/>
            <a:gdLst>
              <a:gd name="connsiteX0" fmla="*/ 479203 w 803243"/>
              <a:gd name="connsiteY0" fmla="*/ 1142143 h 1142142"/>
              <a:gd name="connsiteX1" fmla="*/ 803243 w 803243"/>
              <a:gd name="connsiteY1" fmla="*/ 818102 h 1142142"/>
              <a:gd name="connsiteX2" fmla="*/ 803243 w 803243"/>
              <a:gd name="connsiteY2" fmla="*/ 0 h 1142142"/>
              <a:gd name="connsiteX3" fmla="*/ 0 w 803243"/>
              <a:gd name="connsiteY3" fmla="*/ 0 h 1142142"/>
              <a:gd name="connsiteX4" fmla="*/ 0 w 803243"/>
              <a:gd name="connsiteY4" fmla="*/ 1142143 h 1142142"/>
              <a:gd name="connsiteX5" fmla="*/ 479203 w 803243"/>
              <a:gd name="connsiteY5" fmla="*/ 1142143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1142143"/>
                </a:moveTo>
                <a:cubicBezTo>
                  <a:pt x="658178" y="1142143"/>
                  <a:pt x="803243" y="997077"/>
                  <a:pt x="803243" y="818102"/>
                </a:cubicBezTo>
                <a:lnTo>
                  <a:pt x="803243" y="0"/>
                </a:lnTo>
                <a:lnTo>
                  <a:pt x="0" y="0"/>
                </a:lnTo>
                <a:lnTo>
                  <a:pt x="0" y="1142143"/>
                </a:lnTo>
                <a:lnTo>
                  <a:pt x="479203" y="1142143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5C169603-4E21-C187-1A1D-38882F9232D3}"/>
              </a:ext>
            </a:extLst>
          </p:cNvPr>
          <p:cNvSpPr>
            <a:spLocks noChangeAspect="1"/>
          </p:cNvSpPr>
          <p:nvPr/>
        </p:nvSpPr>
        <p:spPr>
          <a:xfrm>
            <a:off x="10373491" y="3431971"/>
            <a:ext cx="1427943" cy="2030411"/>
          </a:xfrm>
          <a:custGeom>
            <a:avLst/>
            <a:gdLst>
              <a:gd name="connsiteX0" fmla="*/ 324040 w 803243"/>
              <a:gd name="connsiteY0" fmla="*/ 0 h 1142142"/>
              <a:gd name="connsiteX1" fmla="*/ 0 w 803243"/>
              <a:gd name="connsiteY1" fmla="*/ 324041 h 1142142"/>
              <a:gd name="connsiteX2" fmla="*/ 0 w 803243"/>
              <a:gd name="connsiteY2" fmla="*/ 1142143 h 1142142"/>
              <a:gd name="connsiteX3" fmla="*/ 803243 w 803243"/>
              <a:gd name="connsiteY3" fmla="*/ 1142143 h 1142142"/>
              <a:gd name="connsiteX4" fmla="*/ 803243 w 803243"/>
              <a:gd name="connsiteY4" fmla="*/ 0 h 1142142"/>
              <a:gd name="connsiteX5" fmla="*/ 324040 w 803243"/>
              <a:gd name="connsiteY5" fmla="*/ 0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324040" y="0"/>
                </a:moveTo>
                <a:cubicBezTo>
                  <a:pt x="145066" y="0"/>
                  <a:pt x="0" y="145066"/>
                  <a:pt x="0" y="324041"/>
                </a:cubicBezTo>
                <a:lnTo>
                  <a:pt x="0" y="1142143"/>
                </a:lnTo>
                <a:lnTo>
                  <a:pt x="803243" y="1142143"/>
                </a:lnTo>
                <a:lnTo>
                  <a:pt x="803243" y="0"/>
                </a:lnTo>
                <a:lnTo>
                  <a:pt x="324040" y="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692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4" name="Platshållare för innehåll 13">
            <a:extLst>
              <a:ext uri="{FF2B5EF4-FFF2-40B4-BE49-F238E27FC236}">
                <a16:creationId xmlns:a16="http://schemas.microsoft.com/office/drawing/2014/main" id="{A9936CC4-BC31-7B4D-38E0-EC836B72C57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2113722"/>
            <a:ext cx="8650817" cy="331152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094EC4B8-68CD-44A3-B172-19A87347D395}" type="datetime1">
              <a:rPr lang="sv-SE" smtClean="0"/>
              <a:t>2026-06-02</a:t>
            </a:fld>
            <a:endParaRPr lang="sv-SE" dirty="0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Rektangel: ett hörn rundat 3">
            <a:extLst>
              <a:ext uri="{FF2B5EF4-FFF2-40B4-BE49-F238E27FC236}">
                <a16:creationId xmlns:a16="http://schemas.microsoft.com/office/drawing/2014/main" id="{BB0E5E4C-01FC-2114-096B-146DDCF98A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V="1">
            <a:off x="10371138" y="3439316"/>
            <a:ext cx="1433512" cy="3056098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5" name="Freeform: Shape 10">
            <a:extLst>
              <a:ext uri="{FF2B5EF4-FFF2-40B4-BE49-F238E27FC236}">
                <a16:creationId xmlns:a16="http://schemas.microsoft.com/office/drawing/2014/main" id="{4889AA77-017D-E63F-1486-912513181F73}"/>
              </a:ext>
            </a:extLst>
          </p:cNvPr>
          <p:cNvSpPr>
            <a:spLocks/>
          </p:cNvSpPr>
          <p:nvPr userDrawn="1"/>
        </p:nvSpPr>
        <p:spPr>
          <a:xfrm>
            <a:off x="10371137" y="1408250"/>
            <a:ext cx="1429200" cy="2031066"/>
          </a:xfrm>
          <a:custGeom>
            <a:avLst/>
            <a:gdLst>
              <a:gd name="connsiteX0" fmla="*/ 858572 w 1439144"/>
              <a:gd name="connsiteY0" fmla="*/ 2046340 h 2046340"/>
              <a:gd name="connsiteX1" fmla="*/ 1439145 w 1439144"/>
              <a:gd name="connsiteY1" fmla="*/ 1465767 h 2046340"/>
              <a:gd name="connsiteX2" fmla="*/ 1439145 w 1439144"/>
              <a:gd name="connsiteY2" fmla="*/ 0 h 2046340"/>
              <a:gd name="connsiteX3" fmla="*/ 0 w 1439144"/>
              <a:gd name="connsiteY3" fmla="*/ 0 h 2046340"/>
              <a:gd name="connsiteX4" fmla="*/ 0 w 1439144"/>
              <a:gd name="connsiteY4" fmla="*/ 2046340 h 2046340"/>
              <a:gd name="connsiteX5" fmla="*/ 858572 w 1439144"/>
              <a:gd name="connsiteY5" fmla="*/ 2046340 h 2046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39144" h="2046340">
                <a:moveTo>
                  <a:pt x="858572" y="2046340"/>
                </a:moveTo>
                <a:cubicBezTo>
                  <a:pt x="1179235" y="2046340"/>
                  <a:pt x="1439145" y="1786431"/>
                  <a:pt x="1439145" y="1465767"/>
                </a:cubicBezTo>
                <a:lnTo>
                  <a:pt x="1439145" y="0"/>
                </a:lnTo>
                <a:lnTo>
                  <a:pt x="0" y="0"/>
                </a:lnTo>
                <a:lnTo>
                  <a:pt x="0" y="2046340"/>
                </a:lnTo>
                <a:lnTo>
                  <a:pt x="858572" y="2046340"/>
                </a:lnTo>
                <a:close/>
              </a:path>
            </a:pathLst>
          </a:custGeom>
          <a:solidFill>
            <a:srgbClr val="FFC107"/>
          </a:solidFill>
          <a:ln w="1700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Freeform: Shape 14">
            <a:extLst>
              <a:ext uri="{FF2B5EF4-FFF2-40B4-BE49-F238E27FC236}">
                <a16:creationId xmlns:a16="http://schemas.microsoft.com/office/drawing/2014/main" id="{44653250-A2D2-E584-0F70-5FB6D13604E5}"/>
              </a:ext>
            </a:extLst>
          </p:cNvPr>
          <p:cNvSpPr>
            <a:spLocks noChangeAspect="1"/>
          </p:cNvSpPr>
          <p:nvPr userDrawn="1"/>
        </p:nvSpPr>
        <p:spPr>
          <a:xfrm>
            <a:off x="10374132" y="393108"/>
            <a:ext cx="1427973" cy="1015143"/>
          </a:xfrm>
          <a:custGeom>
            <a:avLst/>
            <a:gdLst>
              <a:gd name="connsiteX0" fmla="*/ 511628 w 1439144"/>
              <a:gd name="connsiteY0" fmla="*/ 1023085 h 1023084"/>
              <a:gd name="connsiteX1" fmla="*/ 0 w 1439144"/>
              <a:gd name="connsiteY1" fmla="*/ 511628 h 1023084"/>
              <a:gd name="connsiteX2" fmla="*/ 0 w 1439144"/>
              <a:gd name="connsiteY2" fmla="*/ 0 h 1023084"/>
              <a:gd name="connsiteX3" fmla="*/ 1439145 w 1439144"/>
              <a:gd name="connsiteY3" fmla="*/ 0 h 1023084"/>
              <a:gd name="connsiteX4" fmla="*/ 1439145 w 1439144"/>
              <a:gd name="connsiteY4" fmla="*/ 1023085 h 1023084"/>
              <a:gd name="connsiteX5" fmla="*/ 511628 w 1439144"/>
              <a:gd name="connsiteY5" fmla="*/ 1023085 h 1023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39144" h="1023084">
                <a:moveTo>
                  <a:pt x="511628" y="1023085"/>
                </a:moveTo>
                <a:cubicBezTo>
                  <a:pt x="229021" y="1023085"/>
                  <a:pt x="0" y="794064"/>
                  <a:pt x="0" y="511628"/>
                </a:cubicBezTo>
                <a:lnTo>
                  <a:pt x="0" y="0"/>
                </a:lnTo>
                <a:lnTo>
                  <a:pt x="1439145" y="0"/>
                </a:lnTo>
                <a:lnTo>
                  <a:pt x="1439145" y="1023085"/>
                </a:lnTo>
                <a:lnTo>
                  <a:pt x="511628" y="1023085"/>
                </a:lnTo>
                <a:close/>
              </a:path>
            </a:pathLst>
          </a:custGeom>
          <a:solidFill>
            <a:srgbClr val="B3EBF2"/>
          </a:solidFill>
          <a:ln w="1700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11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tart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0BA287CB-7B49-DD6D-11A1-EE0677F3ED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262" y="380999"/>
            <a:ext cx="11412000" cy="6091200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2D6EA362-9137-45DF-BEE4-B691A8719B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1092200" y="1747837"/>
            <a:ext cx="10007600" cy="1614312"/>
          </a:xfrm>
        </p:spPr>
        <p:txBody>
          <a:bodyPr anchor="b"/>
          <a:lstStyle>
            <a:lvl1pPr algn="ctr">
              <a:defRPr sz="3500" b="1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D78077-8D23-4A9C-AD57-B41C92D6A8D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 bwMode="white">
          <a:xfrm>
            <a:off x="1092200" y="3559879"/>
            <a:ext cx="10024267" cy="1500187"/>
          </a:xfrm>
        </p:spPr>
        <p:txBody>
          <a:bodyPr/>
          <a:lstStyle>
            <a:lvl1pPr marL="0" indent="0" algn="ctr">
              <a:buNone/>
              <a:defRPr sz="22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/>
              <a:t>Klicka för att lägga till underrubrik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DBF08389-4E2E-AF65-054E-C982BA7B58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3A473BDF-6C18-456D-B2F3-58DD8CBD1759}" type="datetime1">
              <a:rPr lang="sv-SE" smtClean="0"/>
              <a:t>2026-06-02</a:t>
            </a:fld>
            <a:endParaRPr lang="sv-SE" dirty="0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0A5E5F6E-C97D-A4DC-263A-27783D57B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601858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425716"/>
            <a:ext cx="4995333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9" name="Platshållare för innehåll 8">
            <a:extLst>
              <a:ext uri="{FF2B5EF4-FFF2-40B4-BE49-F238E27FC236}">
                <a16:creationId xmlns:a16="http://schemas.microsoft.com/office/drawing/2014/main" id="{D5FF0E6C-D325-C355-90B1-214F162C31D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092200" y="2113722"/>
            <a:ext cx="5003800" cy="3756990"/>
          </a:xfrm>
          <a:custGeom>
            <a:avLst/>
            <a:gdLst>
              <a:gd name="connsiteX0" fmla="*/ 0 w 4919133"/>
              <a:gd name="connsiteY0" fmla="*/ 0 h 3756990"/>
              <a:gd name="connsiteX1" fmla="*/ 4919133 w 4919133"/>
              <a:gd name="connsiteY1" fmla="*/ 0 h 3756990"/>
              <a:gd name="connsiteX2" fmla="*/ 4919133 w 4919133"/>
              <a:gd name="connsiteY2" fmla="*/ 3756990 h 3756990"/>
              <a:gd name="connsiteX3" fmla="*/ 0 w 4919133"/>
              <a:gd name="connsiteY3" fmla="*/ 3756990 h 3756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9133" h="3756990">
                <a:moveTo>
                  <a:pt x="0" y="0"/>
                </a:moveTo>
                <a:lnTo>
                  <a:pt x="4919133" y="0"/>
                </a:lnTo>
                <a:lnTo>
                  <a:pt x="4919133" y="3756990"/>
                </a:lnTo>
                <a:lnTo>
                  <a:pt x="0" y="37569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98481" y="385758"/>
            <a:ext cx="5002954" cy="6091200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B0743B6B-FC1D-4E5C-878B-68715B5874CD}" type="datetime1">
              <a:rPr lang="sv-SE" smtClean="0"/>
              <a:t>2026-06-02</a:t>
            </a:fld>
            <a:endParaRPr lang="sv-SE" dirty="0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143030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5571902-9019-4326-9DA4-70B9743B49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1395" y="1424752"/>
            <a:ext cx="8872205" cy="1047750"/>
          </a:xfrm>
        </p:spPr>
        <p:txBody>
          <a:bodyPr/>
          <a:lstStyle>
            <a:lvl1pPr>
              <a:defRPr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ACDB7998-57D8-C839-2FED-BCA4D5257D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3439316"/>
            <a:ext cx="1433512" cy="3056098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E0629D0-D830-BA3B-8258-4D3944A151F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F7FC82E9-E70A-41D0-BC52-9CE4D8B0E8A6}" type="datetime1">
              <a:rPr lang="sv-SE" smtClean="0"/>
              <a:t>2026-06-02</a:t>
            </a:fld>
            <a:endParaRPr lang="sv-SE" dirty="0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F61AD9AB-C85B-9888-3B59-C1F8A75F1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1BDEA75-2263-56D7-5206-740AB4CC4B4E}"/>
              </a:ext>
            </a:extLst>
          </p:cNvPr>
          <p:cNvSpPr>
            <a:spLocks/>
          </p:cNvSpPr>
          <p:nvPr/>
        </p:nvSpPr>
        <p:spPr>
          <a:xfrm>
            <a:off x="10371137" y="1408250"/>
            <a:ext cx="1429200" cy="2031066"/>
          </a:xfrm>
          <a:custGeom>
            <a:avLst/>
            <a:gdLst>
              <a:gd name="connsiteX0" fmla="*/ 858572 w 1439144"/>
              <a:gd name="connsiteY0" fmla="*/ 2046340 h 2046340"/>
              <a:gd name="connsiteX1" fmla="*/ 1439145 w 1439144"/>
              <a:gd name="connsiteY1" fmla="*/ 1465767 h 2046340"/>
              <a:gd name="connsiteX2" fmla="*/ 1439145 w 1439144"/>
              <a:gd name="connsiteY2" fmla="*/ 0 h 2046340"/>
              <a:gd name="connsiteX3" fmla="*/ 0 w 1439144"/>
              <a:gd name="connsiteY3" fmla="*/ 0 h 2046340"/>
              <a:gd name="connsiteX4" fmla="*/ 0 w 1439144"/>
              <a:gd name="connsiteY4" fmla="*/ 2046340 h 2046340"/>
              <a:gd name="connsiteX5" fmla="*/ 858572 w 1439144"/>
              <a:gd name="connsiteY5" fmla="*/ 2046340 h 2046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39144" h="2046340">
                <a:moveTo>
                  <a:pt x="858572" y="2046340"/>
                </a:moveTo>
                <a:cubicBezTo>
                  <a:pt x="1179235" y="2046340"/>
                  <a:pt x="1439145" y="1786431"/>
                  <a:pt x="1439145" y="1465767"/>
                </a:cubicBezTo>
                <a:lnTo>
                  <a:pt x="1439145" y="0"/>
                </a:lnTo>
                <a:lnTo>
                  <a:pt x="0" y="0"/>
                </a:lnTo>
                <a:lnTo>
                  <a:pt x="0" y="2046340"/>
                </a:lnTo>
                <a:lnTo>
                  <a:pt x="858572" y="2046340"/>
                </a:lnTo>
                <a:close/>
              </a:path>
            </a:pathLst>
          </a:custGeom>
          <a:solidFill>
            <a:srgbClr val="FFC107"/>
          </a:solidFill>
          <a:ln w="1700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: Shape 14">
            <a:extLst>
              <a:ext uri="{FF2B5EF4-FFF2-40B4-BE49-F238E27FC236}">
                <a16:creationId xmlns:a16="http://schemas.microsoft.com/office/drawing/2014/main" id="{9D295A15-46A9-14D2-396F-4530757B6BFF}"/>
              </a:ext>
            </a:extLst>
          </p:cNvPr>
          <p:cNvSpPr>
            <a:spLocks noChangeAspect="1"/>
          </p:cNvSpPr>
          <p:nvPr userDrawn="1"/>
        </p:nvSpPr>
        <p:spPr>
          <a:xfrm>
            <a:off x="10374132" y="393108"/>
            <a:ext cx="1427973" cy="1015143"/>
          </a:xfrm>
          <a:custGeom>
            <a:avLst/>
            <a:gdLst>
              <a:gd name="connsiteX0" fmla="*/ 511628 w 1439144"/>
              <a:gd name="connsiteY0" fmla="*/ 1023085 h 1023084"/>
              <a:gd name="connsiteX1" fmla="*/ 0 w 1439144"/>
              <a:gd name="connsiteY1" fmla="*/ 511628 h 1023084"/>
              <a:gd name="connsiteX2" fmla="*/ 0 w 1439144"/>
              <a:gd name="connsiteY2" fmla="*/ 0 h 1023084"/>
              <a:gd name="connsiteX3" fmla="*/ 1439145 w 1439144"/>
              <a:gd name="connsiteY3" fmla="*/ 0 h 1023084"/>
              <a:gd name="connsiteX4" fmla="*/ 1439145 w 1439144"/>
              <a:gd name="connsiteY4" fmla="*/ 1023085 h 1023084"/>
              <a:gd name="connsiteX5" fmla="*/ 511628 w 1439144"/>
              <a:gd name="connsiteY5" fmla="*/ 1023085 h 1023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39144" h="1023084">
                <a:moveTo>
                  <a:pt x="511628" y="1023085"/>
                </a:moveTo>
                <a:cubicBezTo>
                  <a:pt x="229021" y="1023085"/>
                  <a:pt x="0" y="794064"/>
                  <a:pt x="0" y="511628"/>
                </a:cubicBezTo>
                <a:lnTo>
                  <a:pt x="0" y="0"/>
                </a:lnTo>
                <a:lnTo>
                  <a:pt x="1439145" y="0"/>
                </a:lnTo>
                <a:lnTo>
                  <a:pt x="1439145" y="1023085"/>
                </a:lnTo>
                <a:lnTo>
                  <a:pt x="511628" y="1023085"/>
                </a:lnTo>
                <a:close/>
              </a:path>
            </a:pathLst>
          </a:custGeom>
          <a:solidFill>
            <a:srgbClr val="B3EBF2"/>
          </a:solidFill>
          <a:ln w="1700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2127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ast 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262" y="380999"/>
            <a:ext cx="11412000" cy="6091200"/>
          </a:xfrm>
          <a:custGeom>
            <a:avLst/>
            <a:gdLst>
              <a:gd name="connsiteX0" fmla="*/ 0 w 11413068"/>
              <a:gd name="connsiteY0" fmla="*/ 0 h 6099176"/>
              <a:gd name="connsiteX1" fmla="*/ 11413068 w 11413068"/>
              <a:gd name="connsiteY1" fmla="*/ 0 h 6099176"/>
              <a:gd name="connsiteX2" fmla="*/ 11413068 w 11413068"/>
              <a:gd name="connsiteY2" fmla="*/ 27780 h 6099176"/>
              <a:gd name="connsiteX3" fmla="*/ 11413068 w 11413068"/>
              <a:gd name="connsiteY3" fmla="*/ 5082626 h 6099176"/>
              <a:gd name="connsiteX4" fmla="*/ 11413068 w 11413068"/>
              <a:gd name="connsiteY4" fmla="*/ 5087256 h 6099176"/>
              <a:gd name="connsiteX5" fmla="*/ 10401148 w 11413068"/>
              <a:gd name="connsiteY5" fmla="*/ 6099176 h 6099176"/>
              <a:gd name="connsiteX6" fmla="*/ 10396518 w 11413068"/>
              <a:gd name="connsiteY6" fmla="*/ 6099176 h 6099176"/>
              <a:gd name="connsiteX7" fmla="*/ 0 w 11413068"/>
              <a:gd name="connsiteY7" fmla="*/ 6099176 h 6099176"/>
              <a:gd name="connsiteX8" fmla="*/ 0 w 11413068"/>
              <a:gd name="connsiteY8" fmla="*/ 27780 h 6099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3068" h="6099176">
                <a:moveTo>
                  <a:pt x="0" y="0"/>
                </a:moveTo>
                <a:lnTo>
                  <a:pt x="11413068" y="0"/>
                </a:lnTo>
                <a:lnTo>
                  <a:pt x="11413068" y="27780"/>
                </a:lnTo>
                <a:lnTo>
                  <a:pt x="11413068" y="5082626"/>
                </a:lnTo>
                <a:lnTo>
                  <a:pt x="11413068" y="5087256"/>
                </a:lnTo>
                <a:cubicBezTo>
                  <a:pt x="11413068" y="5646124"/>
                  <a:pt x="10960016" y="6099176"/>
                  <a:pt x="10401148" y="6099176"/>
                </a:cubicBezTo>
                <a:lnTo>
                  <a:pt x="10396518" y="6099176"/>
                </a:lnTo>
                <a:lnTo>
                  <a:pt x="0" y="6099176"/>
                </a:lnTo>
                <a:lnTo>
                  <a:pt x="0" y="277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21A4A846-428D-495E-A55C-A66F11C8B8FF}" type="datetime1">
              <a:rPr lang="sv-SE" smtClean="0"/>
              <a:t>2026-06-02</a:t>
            </a:fld>
            <a:endParaRPr lang="sv-SE" dirty="0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548231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B1CC7E-5066-B2D6-C273-8806FB859F9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DA185498-67B0-4A0B-8455-9A803E3F2EDA}" type="datetime1">
              <a:rPr lang="sv-SE" smtClean="0"/>
              <a:t>2026-06-02</a:t>
            </a:fld>
            <a:endParaRPr lang="sv-SE" dirty="0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12B0C1A2-56EF-E81F-53A9-CC77AD525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800422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vart logo/Vit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34210" y="2915466"/>
            <a:ext cx="5732564" cy="1161234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9CA8175-3DF2-53F0-BACA-67AB9A3134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F6BD57B1-FF3A-4A75-8128-4AFE16604E80}" type="datetime1">
              <a:rPr lang="sv-SE" smtClean="0"/>
              <a:t>2026-06-02</a:t>
            </a:fld>
            <a:endParaRPr lang="sv-SE" dirty="0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1E6669-4CF8-70B7-0D3D-C4533A8CE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BC57980-04DE-B396-E1BF-4CA97B5B6D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174484"/>
            <a:ext cx="8642350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 noProof="0" dirty="0"/>
              <a:t>Ange rubrik för tillgänglighet</a:t>
            </a:r>
          </a:p>
        </p:txBody>
      </p:sp>
    </p:spTree>
    <p:extLst>
      <p:ext uri="{BB962C8B-B14F-4D97-AF65-F5344CB8AC3E}">
        <p14:creationId xmlns:p14="http://schemas.microsoft.com/office/powerpoint/2010/main" val="492405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152683E2-9A31-4B47-ACFE-390B6E0AF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667" y="425716"/>
            <a:ext cx="8642350" cy="104775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sv-SE" dirty="0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C0710F-3CB3-4F01-9977-A1A69928F1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1250" y="2044700"/>
            <a:ext cx="8642350" cy="331152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9" name="Platshållare för datum 8">
            <a:extLst>
              <a:ext uri="{FF2B5EF4-FFF2-40B4-BE49-F238E27FC236}">
                <a16:creationId xmlns:a16="http://schemas.microsoft.com/office/drawing/2014/main" id="{94798039-E5C4-7804-7509-501B9DE7B0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2026-06-02</a:t>
            </a:fld>
            <a:endParaRPr lang="sv-SE" dirty="0"/>
          </a:p>
        </p:txBody>
      </p:sp>
      <p:sp>
        <p:nvSpPr>
          <p:cNvPr id="10" name="Platshållare för sidfot 9">
            <a:extLst>
              <a:ext uri="{FF2B5EF4-FFF2-40B4-BE49-F238E27FC236}">
                <a16:creationId xmlns:a16="http://schemas.microsoft.com/office/drawing/2014/main" id="{2F44A19D-54A3-346E-3AA1-C94C6D9454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9466" y="136525"/>
            <a:ext cx="4125383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49138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49" r:id="rId2"/>
    <p:sldLayoutId id="2147483650" r:id="rId3"/>
    <p:sldLayoutId id="2147483651" r:id="rId4"/>
    <p:sldLayoutId id="2147483652" r:id="rId5"/>
    <p:sldLayoutId id="2147483654" r:id="rId6"/>
    <p:sldLayoutId id="2147483661" r:id="rId7"/>
    <p:sldLayoutId id="2147483655" r:id="rId8"/>
    <p:sldLayoutId id="2147483659" r:id="rId9"/>
    <p:sldLayoutId id="2147483660" r:id="rId10"/>
  </p:sldLayoutIdLst>
  <p:hf sldNum="0" hdr="0" ftr="0"/>
  <p:txStyles>
    <p:titleStyle>
      <a:lvl1pPr algn="l" defTabSz="914400" rtl="0" eaLnBrk="1" latinLnBrk="0" hangingPunct="1">
        <a:lnSpc>
          <a:spcPct val="11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30000"/>
        </a:lnSpc>
        <a:spcBef>
          <a:spcPts val="1000"/>
        </a:spcBef>
        <a:buFont typeface="Verdana" panose="020B060403050404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2800" indent="-2794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95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tabLst>
          <a:tab pos="8128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62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3840" userDrawn="1">
          <p15:clr>
            <a:srgbClr val="F26B43"/>
          </p15:clr>
        </p15:guide>
        <p15:guide id="3" pos="234" userDrawn="1">
          <p15:clr>
            <a:srgbClr val="F26B43"/>
          </p15:clr>
        </p15:guide>
        <p15:guide id="8" orient="horz" pos="164" userDrawn="1">
          <p15:clr>
            <a:srgbClr val="F26B43"/>
          </p15:clr>
        </p15:guide>
        <p15:guide id="13" orient="horz" pos="3793" userDrawn="1">
          <p15:clr>
            <a:srgbClr val="F26B43"/>
          </p15:clr>
        </p15:guide>
        <p15:guide id="14" pos="743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l: sparr 2">
            <a:extLst>
              <a:ext uri="{FF2B5EF4-FFF2-40B4-BE49-F238E27FC236}">
                <a16:creationId xmlns:a16="http://schemas.microsoft.com/office/drawing/2014/main" id="{B0715429-162C-CDCE-7880-79225F002670}"/>
              </a:ext>
            </a:extLst>
          </p:cNvPr>
          <p:cNvSpPr/>
          <p:nvPr/>
        </p:nvSpPr>
        <p:spPr>
          <a:xfrm>
            <a:off x="119998" y="2878983"/>
            <a:ext cx="2269671" cy="890338"/>
          </a:xfrm>
          <a:prstGeom prst="chevron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>
                <a:solidFill>
                  <a:schemeClr val="bg1"/>
                </a:solidFill>
              </a:rPr>
              <a:t>Formulera och testa idéen</a:t>
            </a:r>
          </a:p>
        </p:txBody>
      </p:sp>
      <p:sp>
        <p:nvSpPr>
          <p:cNvPr id="4" name="Pil: sparr 3">
            <a:extLst>
              <a:ext uri="{FF2B5EF4-FFF2-40B4-BE49-F238E27FC236}">
                <a16:creationId xmlns:a16="http://schemas.microsoft.com/office/drawing/2014/main" id="{46C8FD09-D57E-26FF-11A0-1E38FF5EA8E6}"/>
              </a:ext>
            </a:extLst>
          </p:cNvPr>
          <p:cNvSpPr/>
          <p:nvPr/>
        </p:nvSpPr>
        <p:spPr>
          <a:xfrm>
            <a:off x="2032731" y="2878983"/>
            <a:ext cx="2961424" cy="890338"/>
          </a:xfrm>
          <a:prstGeom prst="chevron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>
                <a:solidFill>
                  <a:schemeClr val="bg1"/>
                </a:solidFill>
              </a:rPr>
              <a:t>Ansöknings-</a:t>
            </a:r>
          </a:p>
          <a:p>
            <a:pPr algn="ctr"/>
            <a:r>
              <a:rPr lang="sv-SE" dirty="0">
                <a:solidFill>
                  <a:schemeClr val="bg1"/>
                </a:solidFill>
              </a:rPr>
              <a:t>process</a:t>
            </a:r>
          </a:p>
        </p:txBody>
      </p:sp>
      <p:sp>
        <p:nvSpPr>
          <p:cNvPr id="5" name="Pil: sparr 4">
            <a:extLst>
              <a:ext uri="{FF2B5EF4-FFF2-40B4-BE49-F238E27FC236}">
                <a16:creationId xmlns:a16="http://schemas.microsoft.com/office/drawing/2014/main" id="{C2E324F8-7442-2250-8828-6061ABA7D744}"/>
              </a:ext>
            </a:extLst>
          </p:cNvPr>
          <p:cNvSpPr/>
          <p:nvPr/>
        </p:nvSpPr>
        <p:spPr>
          <a:xfrm>
            <a:off x="4638373" y="2878983"/>
            <a:ext cx="2268515" cy="890338"/>
          </a:xfrm>
          <a:prstGeom prst="chevron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>
                <a:solidFill>
                  <a:schemeClr val="bg1"/>
                </a:solidFill>
              </a:rPr>
              <a:t>Uppstart</a:t>
            </a:r>
          </a:p>
        </p:txBody>
      </p:sp>
      <p:sp>
        <p:nvSpPr>
          <p:cNvPr id="6" name="Pil: sparr 5">
            <a:extLst>
              <a:ext uri="{FF2B5EF4-FFF2-40B4-BE49-F238E27FC236}">
                <a16:creationId xmlns:a16="http://schemas.microsoft.com/office/drawing/2014/main" id="{09E104B4-5E2D-9596-5AB5-01C3B300F640}"/>
              </a:ext>
            </a:extLst>
          </p:cNvPr>
          <p:cNvSpPr/>
          <p:nvPr/>
        </p:nvSpPr>
        <p:spPr>
          <a:xfrm>
            <a:off x="6541313" y="2878983"/>
            <a:ext cx="3694666" cy="890338"/>
          </a:xfrm>
          <a:prstGeom prst="chevron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>
                <a:solidFill>
                  <a:schemeClr val="bg1"/>
                </a:solidFill>
              </a:rPr>
              <a:t>Genomförande</a:t>
            </a:r>
          </a:p>
        </p:txBody>
      </p:sp>
      <p:sp>
        <p:nvSpPr>
          <p:cNvPr id="8" name="Pil: sparr 7">
            <a:extLst>
              <a:ext uri="{FF2B5EF4-FFF2-40B4-BE49-F238E27FC236}">
                <a16:creationId xmlns:a16="http://schemas.microsoft.com/office/drawing/2014/main" id="{A6126CB0-9B68-7487-F688-74C9CE8A2A5B}"/>
              </a:ext>
            </a:extLst>
          </p:cNvPr>
          <p:cNvSpPr/>
          <p:nvPr/>
        </p:nvSpPr>
        <p:spPr>
          <a:xfrm>
            <a:off x="9879041" y="2878983"/>
            <a:ext cx="2164112" cy="890338"/>
          </a:xfrm>
          <a:prstGeom prst="chevron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>
                <a:solidFill>
                  <a:schemeClr val="bg1"/>
                </a:solidFill>
              </a:rPr>
              <a:t>Avslut</a:t>
            </a:r>
          </a:p>
        </p:txBody>
      </p:sp>
      <p:sp>
        <p:nvSpPr>
          <p:cNvPr id="7" name="Rubrik 1">
            <a:extLst>
              <a:ext uri="{FF2B5EF4-FFF2-40B4-BE49-F238E27FC236}">
                <a16:creationId xmlns:a16="http://schemas.microsoft.com/office/drawing/2014/main" id="{1FBBCB86-0B3E-9077-D730-D8702FFA0954}"/>
              </a:ext>
            </a:extLst>
          </p:cNvPr>
          <p:cNvSpPr txBox="1">
            <a:spLocks/>
          </p:cNvSpPr>
          <p:nvPr/>
        </p:nvSpPr>
        <p:spPr>
          <a:xfrm>
            <a:off x="204526" y="323427"/>
            <a:ext cx="8642350" cy="104775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1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v-SE" dirty="0"/>
              <a:t>Process för sociala investeringsprojekt</a:t>
            </a: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3D35AC37-D643-7D55-848A-B32F6FFC7B44}"/>
              </a:ext>
            </a:extLst>
          </p:cNvPr>
          <p:cNvSpPr/>
          <p:nvPr/>
        </p:nvSpPr>
        <p:spPr>
          <a:xfrm>
            <a:off x="3923818" y="3872738"/>
            <a:ext cx="1585731" cy="530424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v-SE" sz="1400" dirty="0"/>
              <a:t>Bifall på projektansökan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B71ED472-796D-D476-BA29-B5853C2B5EC4}"/>
              </a:ext>
            </a:extLst>
          </p:cNvPr>
          <p:cNvSpPr/>
          <p:nvPr/>
        </p:nvSpPr>
        <p:spPr>
          <a:xfrm>
            <a:off x="189358" y="2619073"/>
            <a:ext cx="4336343" cy="199444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v-SE" sz="1200" dirty="0"/>
              <a:t>Ca 3-6 månader</a:t>
            </a: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1FBC4253-E96E-4BCB-3F27-093696B4349D}"/>
              </a:ext>
            </a:extLst>
          </p:cNvPr>
          <p:cNvSpPr/>
          <p:nvPr/>
        </p:nvSpPr>
        <p:spPr>
          <a:xfrm>
            <a:off x="4638373" y="2627829"/>
            <a:ext cx="7190954" cy="190688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v-SE" sz="1200" dirty="0"/>
              <a:t>Maximalt 3 år</a:t>
            </a:r>
          </a:p>
        </p:txBody>
      </p:sp>
    </p:spTree>
    <p:extLst>
      <p:ext uri="{BB962C8B-B14F-4D97-AF65-F5344CB8AC3E}">
        <p14:creationId xmlns:p14="http://schemas.microsoft.com/office/powerpoint/2010/main" val="1315716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6FF083-EFB4-4E16-F6A5-346A3295E4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l: sparr 2">
            <a:extLst>
              <a:ext uri="{FF2B5EF4-FFF2-40B4-BE49-F238E27FC236}">
                <a16:creationId xmlns:a16="http://schemas.microsoft.com/office/drawing/2014/main" id="{116FE169-3A79-591F-7576-602E524BEE2A}"/>
              </a:ext>
            </a:extLst>
          </p:cNvPr>
          <p:cNvSpPr/>
          <p:nvPr/>
        </p:nvSpPr>
        <p:spPr>
          <a:xfrm>
            <a:off x="119998" y="2878983"/>
            <a:ext cx="2269671" cy="890338"/>
          </a:xfrm>
          <a:prstGeom prst="chevron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>
                <a:solidFill>
                  <a:schemeClr val="bg1"/>
                </a:solidFill>
              </a:rPr>
              <a:t>Formulera och testa idéen</a:t>
            </a:r>
          </a:p>
        </p:txBody>
      </p:sp>
      <p:sp>
        <p:nvSpPr>
          <p:cNvPr id="4" name="Pil: sparr 3">
            <a:extLst>
              <a:ext uri="{FF2B5EF4-FFF2-40B4-BE49-F238E27FC236}">
                <a16:creationId xmlns:a16="http://schemas.microsoft.com/office/drawing/2014/main" id="{BB7ACAAE-7DB0-808A-DCA9-ECF58ECA63FB}"/>
              </a:ext>
            </a:extLst>
          </p:cNvPr>
          <p:cNvSpPr/>
          <p:nvPr/>
        </p:nvSpPr>
        <p:spPr>
          <a:xfrm>
            <a:off x="2032731" y="2878983"/>
            <a:ext cx="2961424" cy="890338"/>
          </a:xfrm>
          <a:prstGeom prst="chevron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>
                <a:solidFill>
                  <a:schemeClr val="bg1"/>
                </a:solidFill>
              </a:rPr>
              <a:t>Ansöknings-</a:t>
            </a:r>
          </a:p>
          <a:p>
            <a:pPr algn="ctr"/>
            <a:r>
              <a:rPr lang="sv-SE" dirty="0">
                <a:solidFill>
                  <a:schemeClr val="bg1"/>
                </a:solidFill>
              </a:rPr>
              <a:t>process</a:t>
            </a:r>
          </a:p>
        </p:txBody>
      </p:sp>
      <p:sp>
        <p:nvSpPr>
          <p:cNvPr id="16" name="Pratbubbla: rektangel 15">
            <a:extLst>
              <a:ext uri="{FF2B5EF4-FFF2-40B4-BE49-F238E27FC236}">
                <a16:creationId xmlns:a16="http://schemas.microsoft.com/office/drawing/2014/main" id="{DB2EBDB5-B64B-F2C2-7BE7-0085D63E41BC}"/>
              </a:ext>
            </a:extLst>
          </p:cNvPr>
          <p:cNvSpPr/>
          <p:nvPr/>
        </p:nvSpPr>
        <p:spPr>
          <a:xfrm>
            <a:off x="120000" y="4583457"/>
            <a:ext cx="4405701" cy="2178519"/>
          </a:xfrm>
          <a:prstGeom prst="wedgeRectCallout">
            <a:avLst>
              <a:gd name="adj1" fmla="val 18481"/>
              <a:gd name="adj2" fmla="val -81701"/>
            </a:avLst>
          </a:prstGeom>
          <a:solidFill>
            <a:srgbClr val="CAF1F7">
              <a:alpha val="52157"/>
            </a:srgbClr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v-SE" sz="1400" dirty="0">
                <a:solidFill>
                  <a:schemeClr val="tx1"/>
                </a:solidFill>
              </a:rPr>
              <a:t>Syftet är att arbeta fram en ansökan av god kvalitét som uppfyller ställda krav. Ansökningsprocessen kräver återkommande dialog mellan sökande och samverkande parter samt handläggare för sociala investeringar.</a:t>
            </a:r>
          </a:p>
          <a:p>
            <a:br>
              <a:rPr lang="sv-SE" sz="1400" dirty="0">
                <a:solidFill>
                  <a:schemeClr val="tx1"/>
                </a:solidFill>
              </a:rPr>
            </a:br>
            <a:r>
              <a:rPr lang="sv-SE" sz="1400" dirty="0">
                <a:solidFill>
                  <a:schemeClr val="tx1"/>
                </a:solidFill>
              </a:rPr>
              <a:t>Ansökan görs via VGRs e-tjänst för regionala utvecklingsprojekt</a:t>
            </a:r>
          </a:p>
        </p:txBody>
      </p:sp>
      <p:sp>
        <p:nvSpPr>
          <p:cNvPr id="5" name="Pil: sparr 4">
            <a:extLst>
              <a:ext uri="{FF2B5EF4-FFF2-40B4-BE49-F238E27FC236}">
                <a16:creationId xmlns:a16="http://schemas.microsoft.com/office/drawing/2014/main" id="{1E65E2E9-50B2-EFFF-2EB3-09FBAF9AEA75}"/>
              </a:ext>
            </a:extLst>
          </p:cNvPr>
          <p:cNvSpPr/>
          <p:nvPr/>
        </p:nvSpPr>
        <p:spPr>
          <a:xfrm>
            <a:off x="4638373" y="2878983"/>
            <a:ext cx="2268515" cy="890338"/>
          </a:xfrm>
          <a:prstGeom prst="chevron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>
                <a:solidFill>
                  <a:schemeClr val="bg1"/>
                </a:solidFill>
              </a:rPr>
              <a:t>Uppstart</a:t>
            </a:r>
          </a:p>
        </p:txBody>
      </p:sp>
      <p:sp>
        <p:nvSpPr>
          <p:cNvPr id="6" name="Pil: sparr 5">
            <a:extLst>
              <a:ext uri="{FF2B5EF4-FFF2-40B4-BE49-F238E27FC236}">
                <a16:creationId xmlns:a16="http://schemas.microsoft.com/office/drawing/2014/main" id="{90D9A51B-971F-89BE-68C4-D86ECEC7A964}"/>
              </a:ext>
            </a:extLst>
          </p:cNvPr>
          <p:cNvSpPr/>
          <p:nvPr/>
        </p:nvSpPr>
        <p:spPr>
          <a:xfrm>
            <a:off x="6541313" y="2878983"/>
            <a:ext cx="3694666" cy="890338"/>
          </a:xfrm>
          <a:prstGeom prst="chevron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>
                <a:solidFill>
                  <a:schemeClr val="bg1"/>
                </a:solidFill>
              </a:rPr>
              <a:t>Genomförande</a:t>
            </a:r>
          </a:p>
        </p:txBody>
      </p:sp>
      <p:sp>
        <p:nvSpPr>
          <p:cNvPr id="18" name="Pratbubbla: rektangel 17">
            <a:extLst>
              <a:ext uri="{FF2B5EF4-FFF2-40B4-BE49-F238E27FC236}">
                <a16:creationId xmlns:a16="http://schemas.microsoft.com/office/drawing/2014/main" id="{571A54CB-0135-406A-1FB4-C751128D564A}"/>
              </a:ext>
            </a:extLst>
          </p:cNvPr>
          <p:cNvSpPr/>
          <p:nvPr/>
        </p:nvSpPr>
        <p:spPr>
          <a:xfrm>
            <a:off x="4799386" y="4589127"/>
            <a:ext cx="4147490" cy="2178518"/>
          </a:xfrm>
          <a:prstGeom prst="wedgeRectCallout">
            <a:avLst>
              <a:gd name="adj1" fmla="val 20761"/>
              <a:gd name="adj2" fmla="val -82694"/>
            </a:avLst>
          </a:prstGeom>
          <a:solidFill>
            <a:srgbClr val="CAF1F7">
              <a:alpha val="52157"/>
            </a:srgbClr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chemeClr val="tx1"/>
              </a:solidFill>
            </a:endParaRPr>
          </a:p>
          <a:p>
            <a:pPr algn="ctr"/>
            <a:endParaRPr lang="sv-SE" dirty="0">
              <a:solidFill>
                <a:schemeClr val="tx1"/>
              </a:solidFill>
            </a:endParaRPr>
          </a:p>
          <a:p>
            <a:r>
              <a:rPr lang="sv-SE" sz="1400" dirty="0">
                <a:solidFill>
                  <a:schemeClr val="tx1"/>
                </a:solidFill>
              </a:rPr>
              <a:t>Under genomförandet sker följande aktiviteter: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chemeClr val="tx1"/>
                </a:solidFill>
              </a:rPr>
              <a:t>Test och utveckling av nya arbetssätt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chemeClr val="tx1"/>
                </a:solidFill>
              </a:rPr>
              <a:t>Lägesrapportering och rekvisition två gånger per år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chemeClr val="tx1"/>
                </a:solidFill>
              </a:rPr>
              <a:t>Dialogmöten med handläggare samt gemensammana träffar med andra sociala investeringsprojekt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chemeClr val="tx1"/>
                </a:solidFill>
              </a:rPr>
              <a:t>Arbete för långsiktighet och spridning</a:t>
            </a:r>
          </a:p>
          <a:p>
            <a:pPr algn="ctr"/>
            <a:endParaRPr lang="sv-SE" dirty="0">
              <a:solidFill>
                <a:schemeClr val="tx1"/>
              </a:solidFill>
            </a:endParaRPr>
          </a:p>
          <a:p>
            <a:pPr algn="ctr"/>
            <a:endParaRPr lang="sv-SE" dirty="0">
              <a:solidFill>
                <a:schemeClr val="tx1"/>
              </a:solidFill>
            </a:endParaRPr>
          </a:p>
        </p:txBody>
      </p:sp>
      <p:sp>
        <p:nvSpPr>
          <p:cNvPr id="8" name="Pil: sparr 7">
            <a:extLst>
              <a:ext uri="{FF2B5EF4-FFF2-40B4-BE49-F238E27FC236}">
                <a16:creationId xmlns:a16="http://schemas.microsoft.com/office/drawing/2014/main" id="{E14307FE-33DE-99FF-3CC2-0383E6AEF0FB}"/>
              </a:ext>
            </a:extLst>
          </p:cNvPr>
          <p:cNvSpPr/>
          <p:nvPr/>
        </p:nvSpPr>
        <p:spPr>
          <a:xfrm>
            <a:off x="9879041" y="2878983"/>
            <a:ext cx="2164112" cy="890338"/>
          </a:xfrm>
          <a:prstGeom prst="chevron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>
                <a:solidFill>
                  <a:schemeClr val="bg1"/>
                </a:solidFill>
              </a:rPr>
              <a:t>Avslut</a:t>
            </a:r>
          </a:p>
        </p:txBody>
      </p:sp>
      <p:sp>
        <p:nvSpPr>
          <p:cNvPr id="19" name="Pratbubbla: rektangel 18">
            <a:extLst>
              <a:ext uri="{FF2B5EF4-FFF2-40B4-BE49-F238E27FC236}">
                <a16:creationId xmlns:a16="http://schemas.microsoft.com/office/drawing/2014/main" id="{EB207F27-887A-EA6D-B88B-7E22EEB7FE9C}"/>
              </a:ext>
            </a:extLst>
          </p:cNvPr>
          <p:cNvSpPr/>
          <p:nvPr/>
        </p:nvSpPr>
        <p:spPr>
          <a:xfrm>
            <a:off x="9178724" y="4137950"/>
            <a:ext cx="2893276" cy="2624026"/>
          </a:xfrm>
          <a:prstGeom prst="wedgeRectCallout">
            <a:avLst>
              <a:gd name="adj1" fmla="val -8325"/>
              <a:gd name="adj2" fmla="val -62371"/>
            </a:avLst>
          </a:prstGeom>
          <a:solidFill>
            <a:srgbClr val="CAF1F7">
              <a:alpha val="52157"/>
            </a:srgbClr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v-SE" sz="1400" dirty="0">
                <a:solidFill>
                  <a:schemeClr val="tx1"/>
                </a:solidFill>
              </a:rPr>
              <a:t>Under slutfasen sker följande aktiviteter: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chemeClr val="tx1"/>
                </a:solidFill>
              </a:rPr>
              <a:t>Förbereda avslut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chemeClr val="tx1"/>
                </a:solidFill>
              </a:rPr>
              <a:t>Stöd från handläggare gällande slutrapportering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chemeClr val="tx1"/>
                </a:solidFill>
              </a:rPr>
              <a:t>Dialogmöte med handläggare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chemeClr val="tx1"/>
                </a:solidFill>
              </a:rPr>
              <a:t>Implementering av det som bedöms vara framgångsrikt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chemeClr val="tx1"/>
                </a:solidFill>
              </a:rPr>
              <a:t>Spridning</a:t>
            </a:r>
          </a:p>
          <a:p>
            <a:endParaRPr lang="sv-SE" dirty="0">
              <a:solidFill>
                <a:schemeClr val="tx1"/>
              </a:solidFill>
            </a:endParaRPr>
          </a:p>
        </p:txBody>
      </p:sp>
      <p:sp>
        <p:nvSpPr>
          <p:cNvPr id="7" name="Rubrik 1">
            <a:extLst>
              <a:ext uri="{FF2B5EF4-FFF2-40B4-BE49-F238E27FC236}">
                <a16:creationId xmlns:a16="http://schemas.microsoft.com/office/drawing/2014/main" id="{622CF452-882C-C833-B0ED-E69A35E0C516}"/>
              </a:ext>
            </a:extLst>
          </p:cNvPr>
          <p:cNvSpPr txBox="1">
            <a:spLocks/>
          </p:cNvSpPr>
          <p:nvPr/>
        </p:nvSpPr>
        <p:spPr>
          <a:xfrm>
            <a:off x="317198" y="-1004"/>
            <a:ext cx="8642350" cy="104775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1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v-SE" dirty="0"/>
              <a:t>Process för sociala investeringsprojekt</a:t>
            </a: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B920FA28-35A4-2430-A5AD-3B9C462C0A9E}"/>
              </a:ext>
            </a:extLst>
          </p:cNvPr>
          <p:cNvSpPr/>
          <p:nvPr/>
        </p:nvSpPr>
        <p:spPr>
          <a:xfrm>
            <a:off x="3923818" y="3872738"/>
            <a:ext cx="1585731" cy="530424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v-SE" sz="1400" dirty="0"/>
              <a:t>Bifall på projektansökan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67A1C0AC-8484-5C0A-1E3C-C75184BDD2FE}"/>
              </a:ext>
            </a:extLst>
          </p:cNvPr>
          <p:cNvSpPr/>
          <p:nvPr/>
        </p:nvSpPr>
        <p:spPr>
          <a:xfrm>
            <a:off x="189358" y="2619073"/>
            <a:ext cx="4336343" cy="199444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v-SE" sz="1200" dirty="0"/>
              <a:t>Ca 3-6 månader</a:t>
            </a: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E5065C59-66A0-7F10-50F5-0EEA8E5B4C89}"/>
              </a:ext>
            </a:extLst>
          </p:cNvPr>
          <p:cNvSpPr/>
          <p:nvPr/>
        </p:nvSpPr>
        <p:spPr>
          <a:xfrm>
            <a:off x="4638373" y="2627829"/>
            <a:ext cx="7190954" cy="147737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v-SE" sz="1200" dirty="0"/>
              <a:t>Maximalt 3 år</a:t>
            </a:r>
          </a:p>
        </p:txBody>
      </p:sp>
      <p:sp>
        <p:nvSpPr>
          <p:cNvPr id="17" name="Pratbubbla: rektangel 16">
            <a:extLst>
              <a:ext uri="{FF2B5EF4-FFF2-40B4-BE49-F238E27FC236}">
                <a16:creationId xmlns:a16="http://schemas.microsoft.com/office/drawing/2014/main" id="{8C6A9131-4B3D-0AD2-861C-3065CA6FA600}"/>
              </a:ext>
            </a:extLst>
          </p:cNvPr>
          <p:cNvSpPr/>
          <p:nvPr/>
        </p:nvSpPr>
        <p:spPr>
          <a:xfrm>
            <a:off x="5237545" y="655581"/>
            <a:ext cx="5387818" cy="1688291"/>
          </a:xfrm>
          <a:prstGeom prst="wedgeRectCallout">
            <a:avLst>
              <a:gd name="adj1" fmla="val -38793"/>
              <a:gd name="adj2" fmla="val 87654"/>
            </a:avLst>
          </a:prstGeom>
          <a:solidFill>
            <a:srgbClr val="CAF1F7">
              <a:alpha val="52157"/>
            </a:srgbClr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v-SE" sz="1400" dirty="0">
                <a:solidFill>
                  <a:schemeClr val="tx1"/>
                </a:solidFill>
              </a:rPr>
              <a:t>Vid bifall på projektansökan(miljö- och regionutvecklingsnämnden, MRU) kan projektet starta. </a:t>
            </a:r>
          </a:p>
          <a:p>
            <a:r>
              <a:rPr lang="sv-SE" sz="1400" dirty="0">
                <a:solidFill>
                  <a:schemeClr val="tx1"/>
                </a:solidFill>
              </a:rPr>
              <a:t>Aktiviteter: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chemeClr val="tx1"/>
                </a:solidFill>
              </a:rPr>
              <a:t>Bemanning av projektorganisation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chemeClr val="tx1"/>
                </a:solidFill>
              </a:rPr>
              <a:t>Uppstartsmöte via VGR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chemeClr val="tx1"/>
                </a:solidFill>
              </a:rPr>
              <a:t>Vidareutveckling av projektidén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chemeClr val="tx1"/>
                </a:solidFill>
              </a:rPr>
              <a:t>Projektplan inklusive effektlogikedja</a:t>
            </a:r>
          </a:p>
        </p:txBody>
      </p:sp>
      <p:sp>
        <p:nvSpPr>
          <p:cNvPr id="15" name="Pratbubbla: rektangel 14">
            <a:extLst>
              <a:ext uri="{FF2B5EF4-FFF2-40B4-BE49-F238E27FC236}">
                <a16:creationId xmlns:a16="http://schemas.microsoft.com/office/drawing/2014/main" id="{784E9241-10E6-CA3D-743C-D857FC6B8C6B}"/>
              </a:ext>
            </a:extLst>
          </p:cNvPr>
          <p:cNvSpPr/>
          <p:nvPr/>
        </p:nvSpPr>
        <p:spPr>
          <a:xfrm>
            <a:off x="119998" y="688644"/>
            <a:ext cx="3106779" cy="1400004"/>
          </a:xfrm>
          <a:prstGeom prst="wedgeRectCallout">
            <a:avLst>
              <a:gd name="adj1" fmla="val -18883"/>
              <a:gd name="adj2" fmla="val 103463"/>
            </a:avLst>
          </a:prstGeom>
          <a:solidFill>
            <a:srgbClr val="CAF1F7">
              <a:alpha val="52157"/>
            </a:srgbClr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chemeClr val="tx1"/>
              </a:solidFill>
            </a:endParaRPr>
          </a:p>
          <a:p>
            <a:pPr algn="ctr"/>
            <a:r>
              <a:rPr lang="sv-SE" sz="1400" dirty="0">
                <a:solidFill>
                  <a:schemeClr val="tx1"/>
                </a:solidFill>
              </a:rPr>
              <a:t>Formulering av problem och önskat framtida läge</a:t>
            </a:r>
          </a:p>
          <a:p>
            <a:pPr algn="ctr"/>
            <a:r>
              <a:rPr lang="sv-SE" sz="1400" dirty="0">
                <a:solidFill>
                  <a:schemeClr val="tx1"/>
                </a:solidFill>
              </a:rPr>
              <a:t>-av sökande, tänkta samverkande parter och målgrupp</a:t>
            </a:r>
          </a:p>
          <a:p>
            <a:pPr algn="ctr"/>
            <a:endParaRPr lang="sv-SE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986105"/>
      </p:ext>
    </p:extLst>
  </p:cSld>
  <p:clrMapOvr>
    <a:masterClrMapping/>
  </p:clrMapOvr>
</p:sld>
</file>

<file path=ppt/theme/theme1.xml><?xml version="1.0" encoding="utf-8"?>
<a:theme xmlns:a="http://schemas.openxmlformats.org/drawingml/2006/main" name="VGR">
  <a:themeElements>
    <a:clrScheme name="VGR_Grunden_Färg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37474F"/>
      </a:accent1>
      <a:accent2>
        <a:srgbClr val="9575CD"/>
      </a:accent2>
      <a:accent3>
        <a:srgbClr val="A1887F"/>
      </a:accent3>
      <a:accent4>
        <a:srgbClr val="1A9FB3"/>
      </a:accent4>
      <a:accent5>
        <a:srgbClr val="ED5F8C"/>
      </a:accent5>
      <a:accent6>
        <a:srgbClr val="43A447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lnSpc>
            <a:spcPct val="130000"/>
          </a:lnSpc>
          <a:defRPr dirty="0"/>
        </a:defPPr>
      </a:lstStyle>
    </a:txDef>
  </a:objectDefaults>
  <a:extraClrSchemeLst/>
  <a:custClrLst>
    <a:custClr>
      <a:srgbClr val="FFC107"/>
    </a:custClr>
    <a:custClr>
      <a:srgbClr val="CCDB49"/>
    </a:custClr>
    <a:custClr>
      <a:srgbClr val="FD5930"/>
    </a:custClr>
    <a:custClr>
      <a:srgbClr val="FFECB3"/>
    </a:custClr>
    <a:custClr>
      <a:srgbClr val="F7BBD0"/>
    </a:custClr>
    <a:custClr>
      <a:srgbClr val="D1C4E9"/>
    </a:custClr>
    <a:custClr>
      <a:srgbClr val="EFF4C6"/>
    </a:custClr>
    <a:custClr>
      <a:srgbClr val="C0EEC2"/>
    </a:custClr>
    <a:custClr>
      <a:srgbClr val="FECCBF"/>
    </a:custClr>
    <a:custClr>
      <a:srgbClr val="B3EBF2"/>
    </a:custClr>
    <a:custClr>
      <a:srgbClr val="E7E1DF"/>
    </a:custClr>
  </a:custClrLst>
  <a:extLst>
    <a:ext uri="{05A4C25C-085E-4340-85A3-A5531E510DB2}">
      <thm15:themeFamily xmlns:thm15="http://schemas.microsoft.com/office/thememl/2012/main" name="Presentation1" id="{0504319F-418A-4D74-A53E-28C88C74D940}" vid="{F694C6A9-C24E-48D2-B327-10F5CB2A3C88}"/>
    </a:ext>
  </a:extLst>
</a:theme>
</file>

<file path=ppt/theme/theme2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RU_ppt-mall</Template>
  <TotalTime>4295</TotalTime>
  <Words>186</Words>
  <Application>Microsoft Office PowerPoint</Application>
  <PresentationFormat>Bredbild</PresentationFormat>
  <Paragraphs>44</Paragraphs>
  <Slides>2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2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2</vt:i4>
      </vt:variant>
    </vt:vector>
  </HeadingPairs>
  <TitlesOfParts>
    <vt:vector size="5" baseType="lpstr">
      <vt:lpstr>Arial</vt:lpstr>
      <vt:lpstr>Verdana</vt:lpstr>
      <vt:lpstr>VGR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Från idé till genomfört projekt Process för sociala investeringar</dc:title>
  <dc:creator>Marie Ahlberg</dc:creator>
  <keywords/>
  <lastModifiedBy>Marie Ahlberg</lastModifiedBy>
  <revision>4</revision>
  <dcterms:created xsi:type="dcterms:W3CDTF">2024-04-11T07:50:58.0000000Z</dcterms:created>
  <dcterms:modified xsi:type="dcterms:W3CDTF">2026-06-02T09:05:17.0000000Z</dcterms:modified>
</coreProperties>
</file>