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&#65279;<?xml version="1.0" encoding="utf-8"?><Relationships xmlns="http://schemas.openxmlformats.org/package/2006/relationships"><Relationship Type="http://schemas.openxmlformats.org/package/2006/relationships/metadata/core-properties" Target="docProps/core.xml" Id="rId3" /><Relationship Type="http://schemas.openxmlformats.org/package/2006/relationships/metadata/thumbnail" Target="docProps/thumbnail.jpeg" Id="rId2" /><Relationship Type="http://schemas.openxmlformats.org/officeDocument/2006/relationships/officeDocument" Target="ppt/presentation.xml" Id="rId1" /><Relationship Type="http://schemas.openxmlformats.org/officeDocument/2006/relationships/extended-properties" Target="docProps/app.xml" Id="rId4"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90" r:id="rId6"/>
  </p:sldMasterIdLst>
  <p:notesMasterIdLst>
    <p:notesMasterId r:id="rId41"/>
  </p:notesMasterIdLst>
  <p:handoutMasterIdLst>
    <p:handoutMasterId r:id="rId42"/>
  </p:handoutMasterIdLst>
  <p:sldIdLst>
    <p:sldId id="368" r:id="rId7"/>
    <p:sldId id="330" r:id="rId8"/>
    <p:sldId id="339" r:id="rId9"/>
    <p:sldId id="333" r:id="rId10"/>
    <p:sldId id="334" r:id="rId11"/>
    <p:sldId id="335" r:id="rId12"/>
    <p:sldId id="336" r:id="rId13"/>
    <p:sldId id="384" r:id="rId14"/>
    <p:sldId id="338" r:id="rId15"/>
    <p:sldId id="344" r:id="rId16"/>
    <p:sldId id="345" r:id="rId17"/>
    <p:sldId id="346" r:id="rId18"/>
    <p:sldId id="347" r:id="rId19"/>
    <p:sldId id="348" r:id="rId20"/>
    <p:sldId id="349" r:id="rId21"/>
    <p:sldId id="350" r:id="rId22"/>
    <p:sldId id="351" r:id="rId23"/>
    <p:sldId id="352" r:id="rId24"/>
    <p:sldId id="353" r:id="rId25"/>
    <p:sldId id="354" r:id="rId26"/>
    <p:sldId id="355" r:id="rId27"/>
    <p:sldId id="356" r:id="rId28"/>
    <p:sldId id="357" r:id="rId29"/>
    <p:sldId id="376" r:id="rId30"/>
    <p:sldId id="359" r:id="rId31"/>
    <p:sldId id="360" r:id="rId32"/>
    <p:sldId id="361" r:id="rId33"/>
    <p:sldId id="378" r:id="rId34"/>
    <p:sldId id="379" r:id="rId35"/>
    <p:sldId id="377" r:id="rId36"/>
    <p:sldId id="380" r:id="rId37"/>
    <p:sldId id="381" r:id="rId38"/>
    <p:sldId id="382" r:id="rId39"/>
    <p:sldId id="383" r:id="rId40"/>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id="{2CE78CED-5BFF-4E73-9F86-7FD6AA461B08}">
          <p14:sldIdLst>
            <p14:sldId id="368"/>
            <p14:sldId id="330"/>
            <p14:sldId id="339"/>
            <p14:sldId id="333"/>
            <p14:sldId id="334"/>
            <p14:sldId id="335"/>
            <p14:sldId id="336"/>
            <p14:sldId id="384"/>
            <p14:sldId id="338"/>
            <p14:sldId id="344"/>
            <p14:sldId id="345"/>
            <p14:sldId id="346"/>
            <p14:sldId id="347"/>
            <p14:sldId id="348"/>
            <p14:sldId id="349"/>
            <p14:sldId id="350"/>
            <p14:sldId id="351"/>
            <p14:sldId id="352"/>
            <p14:sldId id="353"/>
            <p14:sldId id="354"/>
            <p14:sldId id="355"/>
            <p14:sldId id="356"/>
            <p14:sldId id="357"/>
            <p14:sldId id="376"/>
            <p14:sldId id="359"/>
            <p14:sldId id="360"/>
            <p14:sldId id="361"/>
            <p14:sldId id="378"/>
            <p14:sldId id="379"/>
            <p14:sldId id="377"/>
            <p14:sldId id="380"/>
            <p14:sldId id="381"/>
            <p14:sldId id="382"/>
            <p14:sldId id="383"/>
          </p14:sldIdLst>
        </p14:section>
      </p14:section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3C8E6E4-9C09-DFD1-718D-2726F0074C1B}" name="Anette Hammarin" initials="AH" userId="S::aneha20@vgregion.se::16ffde7e-43f1-49f7-9f0a-ebea5fc62f9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188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4100BF-A253-E43D-D088-1E9CAD1FD69C}" v="2" dt="2026-09-03T16:04:16.304"/>
    <p1510:client id="{C8D9EA67-9FF0-E867-BDD7-5DB6D7622C07}" v="26" dt="2026-09-03T20:37:32.382"/>
  </p1510:revLst>
</p1510:revInfo>
</file>

<file path=ppt/tableStyles.xml><?xml version="1.0" encoding="utf-8"?>
<a:tblStyleLst xmlns:a="http://schemas.openxmlformats.org/drawingml/2006/main" def="{3B4B98B0-60AC-42C2-AFA5-B58CD77FA1E5}">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just format 1 - Dekorfär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&#65279;<?xml version="1.0" encoding="utf-8"?><Relationships xmlns="http://schemas.openxmlformats.org/package/2006/relationships"><Relationship Type="http://schemas.openxmlformats.org/officeDocument/2006/relationships/slide" Target="slides/slide7.xml" Id="rId13" /><Relationship Type="http://schemas.openxmlformats.org/officeDocument/2006/relationships/slide" Target="slides/slide12.xml" Id="rId18" /><Relationship Type="http://schemas.openxmlformats.org/officeDocument/2006/relationships/slide" Target="slides/slide20.xml" Id="rId26" /><Relationship Type="http://schemas.openxmlformats.org/officeDocument/2006/relationships/slide" Target="slides/slide33.xml" Id="rId39" /><Relationship Type="http://schemas.openxmlformats.org/officeDocument/2006/relationships/slide" Target="slides/slide15.xml" Id="rId21" /><Relationship Type="http://schemas.openxmlformats.org/officeDocument/2006/relationships/slide" Target="slides/slide28.xml" Id="rId34" /><Relationship Type="http://schemas.openxmlformats.org/officeDocument/2006/relationships/handoutMaster" Target="handoutMasters/handoutMaster1.xml" Id="rId42" /><Relationship Type="http://schemas.microsoft.com/office/2016/11/relationships/changesInfo" Target="changesInfos/changesInfo1.xml" Id="rId47" /><Relationship Type="http://schemas.openxmlformats.org/officeDocument/2006/relationships/slide" Target="slides/slide1.xml" Id="rId7" /><Relationship Type="http://schemas.openxmlformats.org/officeDocument/2006/relationships/slide" Target="slides/slide10.xml" Id="rId16" /><Relationship Type="http://schemas.openxmlformats.org/officeDocument/2006/relationships/slide" Target="slides/slide23.xml" Id="rId29" /><Relationship Type="http://schemas.openxmlformats.org/officeDocument/2006/relationships/slide" Target="slides/slide5.xml" Id="rId11" /><Relationship Type="http://schemas.openxmlformats.org/officeDocument/2006/relationships/slide" Target="slides/slide18.xml" Id="rId24" /><Relationship Type="http://schemas.openxmlformats.org/officeDocument/2006/relationships/slide" Target="slides/slide26.xml" Id="rId32" /><Relationship Type="http://schemas.openxmlformats.org/officeDocument/2006/relationships/slide" Target="slides/slide31.xml" Id="rId37" /><Relationship Type="http://schemas.openxmlformats.org/officeDocument/2006/relationships/slide" Target="slides/slide34.xml" Id="rId40" /><Relationship Type="http://schemas.openxmlformats.org/officeDocument/2006/relationships/theme" Target="theme/theme1.xml" Id="rId45" /><Relationship Type="http://schemas.openxmlformats.org/officeDocument/2006/relationships/slideMaster" Target="slideMasters/slideMaster1.xml" Id="rId5" /><Relationship Type="http://schemas.openxmlformats.org/officeDocument/2006/relationships/slide" Target="slides/slide9.xml" Id="rId15" /><Relationship Type="http://schemas.openxmlformats.org/officeDocument/2006/relationships/slide" Target="slides/slide17.xml" Id="rId23" /><Relationship Type="http://schemas.openxmlformats.org/officeDocument/2006/relationships/slide" Target="slides/slide22.xml" Id="rId28" /><Relationship Type="http://schemas.openxmlformats.org/officeDocument/2006/relationships/slide" Target="slides/slide30.xml" Id="rId36" /><Relationship Type="http://schemas.microsoft.com/office/2018/10/relationships/authors" Target="authors.xml" Id="rId49" /><Relationship Type="http://schemas.openxmlformats.org/officeDocument/2006/relationships/slide" Target="slides/slide4.xml" Id="rId10" /><Relationship Type="http://schemas.openxmlformats.org/officeDocument/2006/relationships/slide" Target="slides/slide13.xml" Id="rId19" /><Relationship Type="http://schemas.openxmlformats.org/officeDocument/2006/relationships/slide" Target="slides/slide25.xml" Id="rId31" /><Relationship Type="http://schemas.openxmlformats.org/officeDocument/2006/relationships/viewProps" Target="viewProps.xml" Id="rId44" /><Relationship Type="http://schemas.openxmlformats.org/officeDocument/2006/relationships/slide" Target="slides/slide3.xml" Id="rId9" /><Relationship Type="http://schemas.openxmlformats.org/officeDocument/2006/relationships/slide" Target="slides/slide8.xml" Id="rId14" /><Relationship Type="http://schemas.openxmlformats.org/officeDocument/2006/relationships/slide" Target="slides/slide16.xml" Id="rId22" /><Relationship Type="http://schemas.openxmlformats.org/officeDocument/2006/relationships/slide" Target="slides/slide21.xml" Id="rId27" /><Relationship Type="http://schemas.openxmlformats.org/officeDocument/2006/relationships/slide" Target="slides/slide24.xml" Id="rId30" /><Relationship Type="http://schemas.openxmlformats.org/officeDocument/2006/relationships/slide" Target="slides/slide29.xml" Id="rId35" /><Relationship Type="http://schemas.openxmlformats.org/officeDocument/2006/relationships/presProps" Target="presProps.xml" Id="rId43" /><Relationship Type="http://schemas.microsoft.com/office/2015/10/relationships/revisionInfo" Target="revisionInfo.xml" Id="rId48" /><Relationship Type="http://schemas.openxmlformats.org/officeDocument/2006/relationships/slide" Target="slides/slide2.xml" Id="rId8" /><Relationship Type="http://schemas.openxmlformats.org/officeDocument/2006/relationships/slide" Target="slides/slide6.xml" Id="rId12" /><Relationship Type="http://schemas.openxmlformats.org/officeDocument/2006/relationships/slide" Target="slides/slide11.xml" Id="rId17" /><Relationship Type="http://schemas.openxmlformats.org/officeDocument/2006/relationships/slide" Target="slides/slide19.xml" Id="rId25" /><Relationship Type="http://schemas.openxmlformats.org/officeDocument/2006/relationships/slide" Target="slides/slide27.xml" Id="rId33" /><Relationship Type="http://schemas.openxmlformats.org/officeDocument/2006/relationships/slide" Target="slides/slide32.xml" Id="rId38" /><Relationship Type="http://schemas.openxmlformats.org/officeDocument/2006/relationships/tableStyles" Target="tableStyles.xml" Id="rId46" /><Relationship Type="http://schemas.openxmlformats.org/officeDocument/2006/relationships/slide" Target="slides/slide14.xml" Id="rId20" /><Relationship Type="http://schemas.openxmlformats.org/officeDocument/2006/relationships/notesMaster" Target="notesMasters/notesMaster1.xml" Id="rId41" /><Relationship Type="http://schemas.openxmlformats.org/officeDocument/2006/relationships/slideMaster" Target="slideMasters/slideMaster2.xml" Id="rId6" /></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ina Falk" userId="cc9f7f54-4dbc-436f-a226-5d0cfb141997" providerId="ADAL" clId="{4BAF6885-28FA-4AFB-80D0-E3434C8DC68A}"/>
    <pc:docChg chg="addSld modSld modSection">
      <pc:chgData name="Carina Falk" userId="cc9f7f54-4dbc-436f-a226-5d0cfb141997" providerId="ADAL" clId="{4BAF6885-28FA-4AFB-80D0-E3434C8DC68A}" dt="2026-08-28T14:10:55.382" v="1638" actId="20577"/>
      <pc:docMkLst>
        <pc:docMk/>
      </pc:docMkLst>
      <pc:sldChg chg="modSp">
        <pc:chgData name="Carina Falk" userId="cc9f7f54-4dbc-436f-a226-5d0cfb141997" providerId="ADAL" clId="{4BAF6885-28FA-4AFB-80D0-E3434C8DC68A}" dt="2026-08-26T08:51:18.670" v="411"/>
        <pc:sldMkLst>
          <pc:docMk/>
          <pc:sldMk cId="1674358318" sldId="335"/>
        </pc:sldMkLst>
        <pc:spChg chg="mod">
          <ac:chgData name="Carina Falk" userId="cc9f7f54-4dbc-436f-a226-5d0cfb141997" providerId="ADAL" clId="{4BAF6885-28FA-4AFB-80D0-E3434C8DC68A}" dt="2026-08-26T08:51:05.648" v="409"/>
          <ac:spMkLst>
            <pc:docMk/>
            <pc:sldMk cId="1674358318" sldId="335"/>
            <ac:spMk id="6" creationId="{2D2529AD-B1FA-2982-FF0E-EC777BA363AF}"/>
          </ac:spMkLst>
        </pc:spChg>
        <pc:spChg chg="mod">
          <ac:chgData name="Carina Falk" userId="cc9f7f54-4dbc-436f-a226-5d0cfb141997" providerId="ADAL" clId="{4BAF6885-28FA-4AFB-80D0-E3434C8DC68A}" dt="2026-08-26T08:51:18.670" v="411"/>
          <ac:spMkLst>
            <pc:docMk/>
            <pc:sldMk cId="1674358318" sldId="335"/>
            <ac:spMk id="7" creationId="{68D2C62E-5A16-0C8B-4EA6-99D6240DDEA9}"/>
          </ac:spMkLst>
        </pc:spChg>
        <pc:spChg chg="mod">
          <ac:chgData name="Carina Falk" userId="cc9f7f54-4dbc-436f-a226-5d0cfb141997" providerId="ADAL" clId="{4BAF6885-28FA-4AFB-80D0-E3434C8DC68A}" dt="2026-08-26T08:51:12.693" v="410"/>
          <ac:spMkLst>
            <pc:docMk/>
            <pc:sldMk cId="1674358318" sldId="335"/>
            <ac:spMk id="8" creationId="{3C7951B9-CB1F-EDFD-DECB-CAA4E139A5E3}"/>
          </ac:spMkLst>
        </pc:spChg>
      </pc:sldChg>
      <pc:sldChg chg="modSp">
        <pc:chgData name="Carina Falk" userId="cc9f7f54-4dbc-436f-a226-5d0cfb141997" providerId="ADAL" clId="{4BAF6885-28FA-4AFB-80D0-E3434C8DC68A}" dt="2026-08-26T08:51:37.521" v="414"/>
        <pc:sldMkLst>
          <pc:docMk/>
          <pc:sldMk cId="579898464" sldId="336"/>
        </pc:sldMkLst>
        <pc:spChg chg="mod">
          <ac:chgData name="Carina Falk" userId="cc9f7f54-4dbc-436f-a226-5d0cfb141997" providerId="ADAL" clId="{4BAF6885-28FA-4AFB-80D0-E3434C8DC68A}" dt="2026-08-26T08:51:26.873" v="412"/>
          <ac:spMkLst>
            <pc:docMk/>
            <pc:sldMk cId="579898464" sldId="336"/>
            <ac:spMk id="6" creationId="{2D2529AD-B1FA-2982-FF0E-EC777BA363AF}"/>
          </ac:spMkLst>
        </pc:spChg>
        <pc:spChg chg="mod">
          <ac:chgData name="Carina Falk" userId="cc9f7f54-4dbc-436f-a226-5d0cfb141997" providerId="ADAL" clId="{4BAF6885-28FA-4AFB-80D0-E3434C8DC68A}" dt="2026-08-26T08:51:37.521" v="414"/>
          <ac:spMkLst>
            <pc:docMk/>
            <pc:sldMk cId="579898464" sldId="336"/>
            <ac:spMk id="7" creationId="{68D2C62E-5A16-0C8B-4EA6-99D6240DDEA9}"/>
          </ac:spMkLst>
        </pc:spChg>
        <pc:spChg chg="mod">
          <ac:chgData name="Carina Falk" userId="cc9f7f54-4dbc-436f-a226-5d0cfb141997" providerId="ADAL" clId="{4BAF6885-28FA-4AFB-80D0-E3434C8DC68A}" dt="2026-08-26T08:51:33.715" v="413"/>
          <ac:spMkLst>
            <pc:docMk/>
            <pc:sldMk cId="579898464" sldId="336"/>
            <ac:spMk id="8" creationId="{3C7951B9-CB1F-EDFD-DECB-CAA4E139A5E3}"/>
          </ac:spMkLst>
        </pc:spChg>
      </pc:sldChg>
      <pc:sldChg chg="modSp modAnim">
        <pc:chgData name="Carina Falk" userId="cc9f7f54-4dbc-436f-a226-5d0cfb141997" providerId="ADAL" clId="{4BAF6885-28FA-4AFB-80D0-E3434C8DC68A}" dt="2026-08-26T08:51:55.434" v="418" actId="20577"/>
        <pc:sldMkLst>
          <pc:docMk/>
          <pc:sldMk cId="4150928938" sldId="338"/>
        </pc:sldMkLst>
        <pc:spChg chg="mod">
          <ac:chgData name="Carina Falk" userId="cc9f7f54-4dbc-436f-a226-5d0cfb141997" providerId="ADAL" clId="{4BAF6885-28FA-4AFB-80D0-E3434C8DC68A}" dt="2026-08-26T08:44:49.279" v="73" actId="20577"/>
          <ac:spMkLst>
            <pc:docMk/>
            <pc:sldMk cId="4150928938" sldId="338"/>
            <ac:spMk id="6" creationId="{2D2529AD-B1FA-2982-FF0E-EC777BA363AF}"/>
          </ac:spMkLst>
        </pc:spChg>
        <pc:spChg chg="mod">
          <ac:chgData name="Carina Falk" userId="cc9f7f54-4dbc-436f-a226-5d0cfb141997" providerId="ADAL" clId="{4BAF6885-28FA-4AFB-80D0-E3434C8DC68A}" dt="2026-08-26T08:51:55.434" v="418" actId="20577"/>
          <ac:spMkLst>
            <pc:docMk/>
            <pc:sldMk cId="4150928938" sldId="338"/>
            <ac:spMk id="7" creationId="{68D2C62E-5A16-0C8B-4EA6-99D6240DDEA9}"/>
          </ac:spMkLst>
        </pc:spChg>
        <pc:spChg chg="mod">
          <ac:chgData name="Carina Falk" userId="cc9f7f54-4dbc-436f-a226-5d0cfb141997" providerId="ADAL" clId="{4BAF6885-28FA-4AFB-80D0-E3434C8DC68A}" dt="2026-08-26T08:46:39.052" v="194" actId="20577"/>
          <ac:spMkLst>
            <pc:docMk/>
            <pc:sldMk cId="4150928938" sldId="338"/>
            <ac:spMk id="8" creationId="{3C7951B9-CB1F-EDFD-DECB-CAA4E139A5E3}"/>
          </ac:spMkLst>
        </pc:spChg>
      </pc:sldChg>
      <pc:sldChg chg="modSp">
        <pc:chgData name="Carina Falk" userId="cc9f7f54-4dbc-436f-a226-5d0cfb141997" providerId="ADAL" clId="{4BAF6885-28FA-4AFB-80D0-E3434C8DC68A}" dt="2026-08-26T08:50:21.460" v="408"/>
        <pc:sldMkLst>
          <pc:docMk/>
          <pc:sldMk cId="569892718" sldId="339"/>
        </pc:sldMkLst>
        <pc:spChg chg="mod">
          <ac:chgData name="Carina Falk" userId="cc9f7f54-4dbc-436f-a226-5d0cfb141997" providerId="ADAL" clId="{4BAF6885-28FA-4AFB-80D0-E3434C8DC68A}" dt="2026-08-26T08:49:54.443" v="404"/>
          <ac:spMkLst>
            <pc:docMk/>
            <pc:sldMk cId="569892718" sldId="339"/>
            <ac:spMk id="6" creationId="{2D2529AD-B1FA-2982-FF0E-EC777BA363AF}"/>
          </ac:spMkLst>
        </pc:spChg>
        <pc:spChg chg="mod">
          <ac:chgData name="Carina Falk" userId="cc9f7f54-4dbc-436f-a226-5d0cfb141997" providerId="ADAL" clId="{4BAF6885-28FA-4AFB-80D0-E3434C8DC68A}" dt="2026-08-26T08:50:21.460" v="408"/>
          <ac:spMkLst>
            <pc:docMk/>
            <pc:sldMk cId="569892718" sldId="339"/>
            <ac:spMk id="7" creationId="{68D2C62E-5A16-0C8B-4EA6-99D6240DDEA9}"/>
          </ac:spMkLst>
        </pc:spChg>
        <pc:spChg chg="mod">
          <ac:chgData name="Carina Falk" userId="cc9f7f54-4dbc-436f-a226-5d0cfb141997" providerId="ADAL" clId="{4BAF6885-28FA-4AFB-80D0-E3434C8DC68A}" dt="2026-08-26T08:50:08.581" v="406"/>
          <ac:spMkLst>
            <pc:docMk/>
            <pc:sldMk cId="569892718" sldId="339"/>
            <ac:spMk id="8" creationId="{3C7951B9-CB1F-EDFD-DECB-CAA4E139A5E3}"/>
          </ac:spMkLst>
        </pc:spChg>
      </pc:sldChg>
      <pc:sldChg chg="modSp">
        <pc:chgData name="Carina Falk" userId="cc9f7f54-4dbc-436f-a226-5d0cfb141997" providerId="ADAL" clId="{4BAF6885-28FA-4AFB-80D0-E3434C8DC68A}" dt="2026-08-26T08:52:21.427" v="421"/>
        <pc:sldMkLst>
          <pc:docMk/>
          <pc:sldMk cId="384397523" sldId="344"/>
        </pc:sldMkLst>
        <pc:spChg chg="mod">
          <ac:chgData name="Carina Falk" userId="cc9f7f54-4dbc-436f-a226-5d0cfb141997" providerId="ADAL" clId="{4BAF6885-28FA-4AFB-80D0-E3434C8DC68A}" dt="2026-08-26T08:52:06.489" v="419"/>
          <ac:spMkLst>
            <pc:docMk/>
            <pc:sldMk cId="384397523" sldId="344"/>
            <ac:spMk id="6" creationId="{2D2529AD-B1FA-2982-FF0E-EC777BA363AF}"/>
          </ac:spMkLst>
        </pc:spChg>
        <pc:spChg chg="mod">
          <ac:chgData name="Carina Falk" userId="cc9f7f54-4dbc-436f-a226-5d0cfb141997" providerId="ADAL" clId="{4BAF6885-28FA-4AFB-80D0-E3434C8DC68A}" dt="2026-08-26T08:52:21.427" v="421"/>
          <ac:spMkLst>
            <pc:docMk/>
            <pc:sldMk cId="384397523" sldId="344"/>
            <ac:spMk id="7" creationId="{68D2C62E-5A16-0C8B-4EA6-99D6240DDEA9}"/>
          </ac:spMkLst>
        </pc:spChg>
        <pc:spChg chg="mod">
          <ac:chgData name="Carina Falk" userId="cc9f7f54-4dbc-436f-a226-5d0cfb141997" providerId="ADAL" clId="{4BAF6885-28FA-4AFB-80D0-E3434C8DC68A}" dt="2026-08-26T08:52:15.487" v="420"/>
          <ac:spMkLst>
            <pc:docMk/>
            <pc:sldMk cId="384397523" sldId="344"/>
            <ac:spMk id="8" creationId="{3C7951B9-CB1F-EDFD-DECB-CAA4E139A5E3}"/>
          </ac:spMkLst>
        </pc:spChg>
      </pc:sldChg>
      <pc:sldChg chg="modSp">
        <pc:chgData name="Carina Falk" userId="cc9f7f54-4dbc-436f-a226-5d0cfb141997" providerId="ADAL" clId="{4BAF6885-28FA-4AFB-80D0-E3434C8DC68A}" dt="2026-08-26T08:54:48.834" v="568" actId="20577"/>
        <pc:sldMkLst>
          <pc:docMk/>
          <pc:sldMk cId="2779660423" sldId="345"/>
        </pc:sldMkLst>
        <pc:spChg chg="mod">
          <ac:chgData name="Carina Falk" userId="cc9f7f54-4dbc-436f-a226-5d0cfb141997" providerId="ADAL" clId="{4BAF6885-28FA-4AFB-80D0-E3434C8DC68A}" dt="2026-08-26T08:52:36.187" v="422"/>
          <ac:spMkLst>
            <pc:docMk/>
            <pc:sldMk cId="2779660423" sldId="345"/>
            <ac:spMk id="6" creationId="{2D2529AD-B1FA-2982-FF0E-EC777BA363AF}"/>
          </ac:spMkLst>
        </pc:spChg>
        <pc:spChg chg="mod">
          <ac:chgData name="Carina Falk" userId="cc9f7f54-4dbc-436f-a226-5d0cfb141997" providerId="ADAL" clId="{4BAF6885-28FA-4AFB-80D0-E3434C8DC68A}" dt="2026-08-26T08:54:48.834" v="568" actId="20577"/>
          <ac:spMkLst>
            <pc:docMk/>
            <pc:sldMk cId="2779660423" sldId="345"/>
            <ac:spMk id="7" creationId="{68D2C62E-5A16-0C8B-4EA6-99D6240DDEA9}"/>
          </ac:spMkLst>
        </pc:spChg>
        <pc:spChg chg="mod">
          <ac:chgData name="Carina Falk" userId="cc9f7f54-4dbc-436f-a226-5d0cfb141997" providerId="ADAL" clId="{4BAF6885-28FA-4AFB-80D0-E3434C8DC68A}" dt="2026-08-26T08:52:52.182" v="424"/>
          <ac:spMkLst>
            <pc:docMk/>
            <pc:sldMk cId="2779660423" sldId="345"/>
            <ac:spMk id="8" creationId="{3C7951B9-CB1F-EDFD-DECB-CAA4E139A5E3}"/>
          </ac:spMkLst>
        </pc:spChg>
      </pc:sldChg>
      <pc:sldChg chg="modSp mod">
        <pc:chgData name="Carina Falk" userId="cc9f7f54-4dbc-436f-a226-5d0cfb141997" providerId="ADAL" clId="{4BAF6885-28FA-4AFB-80D0-E3434C8DC68A}" dt="2026-08-28T12:42:40.256" v="1249" actId="1076"/>
        <pc:sldMkLst>
          <pc:docMk/>
          <pc:sldMk cId="936085549" sldId="346"/>
        </pc:sldMkLst>
        <pc:spChg chg="mod">
          <ac:chgData name="Carina Falk" userId="cc9f7f54-4dbc-436f-a226-5d0cfb141997" providerId="ADAL" clId="{4BAF6885-28FA-4AFB-80D0-E3434C8DC68A}" dt="2026-08-26T08:55:38.894" v="577" actId="20577"/>
          <ac:spMkLst>
            <pc:docMk/>
            <pc:sldMk cId="936085549" sldId="346"/>
            <ac:spMk id="6" creationId="{2D2529AD-B1FA-2982-FF0E-EC777BA363AF}"/>
          </ac:spMkLst>
        </pc:spChg>
        <pc:spChg chg="mod">
          <ac:chgData name="Carina Falk" userId="cc9f7f54-4dbc-436f-a226-5d0cfb141997" providerId="ADAL" clId="{4BAF6885-28FA-4AFB-80D0-E3434C8DC68A}" dt="2026-08-28T12:42:40.256" v="1249" actId="1076"/>
          <ac:spMkLst>
            <pc:docMk/>
            <pc:sldMk cId="936085549" sldId="346"/>
            <ac:spMk id="7" creationId="{68D2C62E-5A16-0C8B-4EA6-99D6240DDEA9}"/>
          </ac:spMkLst>
        </pc:spChg>
        <pc:spChg chg="mod">
          <ac:chgData name="Carina Falk" userId="cc9f7f54-4dbc-436f-a226-5d0cfb141997" providerId="ADAL" clId="{4BAF6885-28FA-4AFB-80D0-E3434C8DC68A}" dt="2026-08-26T08:56:03.325" v="586" actId="20577"/>
          <ac:spMkLst>
            <pc:docMk/>
            <pc:sldMk cId="936085549" sldId="346"/>
            <ac:spMk id="8" creationId="{3C7951B9-CB1F-EDFD-DECB-CAA4E139A5E3}"/>
          </ac:spMkLst>
        </pc:spChg>
      </pc:sldChg>
      <pc:sldChg chg="modSp">
        <pc:chgData name="Carina Falk" userId="cc9f7f54-4dbc-436f-a226-5d0cfb141997" providerId="ADAL" clId="{4BAF6885-28FA-4AFB-80D0-E3434C8DC68A}" dt="2026-08-26T09:00:04.227" v="751" actId="20577"/>
        <pc:sldMkLst>
          <pc:docMk/>
          <pc:sldMk cId="1488040867" sldId="348"/>
        </pc:sldMkLst>
        <pc:spChg chg="mod">
          <ac:chgData name="Carina Falk" userId="cc9f7f54-4dbc-436f-a226-5d0cfb141997" providerId="ADAL" clId="{4BAF6885-28FA-4AFB-80D0-E3434C8DC68A}" dt="2026-08-26T08:59:24.811" v="705" actId="20577"/>
          <ac:spMkLst>
            <pc:docMk/>
            <pc:sldMk cId="1488040867" sldId="348"/>
            <ac:spMk id="6" creationId="{2D2529AD-B1FA-2982-FF0E-EC777BA363AF}"/>
          </ac:spMkLst>
        </pc:spChg>
        <pc:spChg chg="mod">
          <ac:chgData name="Carina Falk" userId="cc9f7f54-4dbc-436f-a226-5d0cfb141997" providerId="ADAL" clId="{4BAF6885-28FA-4AFB-80D0-E3434C8DC68A}" dt="2026-08-26T09:00:04.227" v="751" actId="20577"/>
          <ac:spMkLst>
            <pc:docMk/>
            <pc:sldMk cId="1488040867" sldId="348"/>
            <ac:spMk id="7" creationId="{68D2C62E-5A16-0C8B-4EA6-99D6240DDEA9}"/>
          </ac:spMkLst>
        </pc:spChg>
        <pc:spChg chg="mod">
          <ac:chgData name="Carina Falk" userId="cc9f7f54-4dbc-436f-a226-5d0cfb141997" providerId="ADAL" clId="{4BAF6885-28FA-4AFB-80D0-E3434C8DC68A}" dt="2026-08-26T08:59:02.467" v="679" actId="20577"/>
          <ac:spMkLst>
            <pc:docMk/>
            <pc:sldMk cId="1488040867" sldId="348"/>
            <ac:spMk id="8" creationId="{3C7951B9-CB1F-EDFD-DECB-CAA4E139A5E3}"/>
          </ac:spMkLst>
        </pc:spChg>
      </pc:sldChg>
      <pc:sldChg chg="modSp mod">
        <pc:chgData name="Carina Falk" userId="cc9f7f54-4dbc-436f-a226-5d0cfb141997" providerId="ADAL" clId="{4BAF6885-28FA-4AFB-80D0-E3434C8DC68A}" dt="2026-08-28T13:57:33.902" v="1383" actId="207"/>
        <pc:sldMkLst>
          <pc:docMk/>
          <pc:sldMk cId="1840925564" sldId="355"/>
        </pc:sldMkLst>
        <pc:spChg chg="mod">
          <ac:chgData name="Carina Falk" userId="cc9f7f54-4dbc-436f-a226-5d0cfb141997" providerId="ADAL" clId="{4BAF6885-28FA-4AFB-80D0-E3434C8DC68A}" dt="2026-08-28T13:57:33.902" v="1383" actId="207"/>
          <ac:spMkLst>
            <pc:docMk/>
            <pc:sldMk cId="1840925564" sldId="355"/>
            <ac:spMk id="3" creationId="{E728744D-0236-928E-7A7D-1A178B0B4113}"/>
          </ac:spMkLst>
        </pc:spChg>
        <pc:spChg chg="mod">
          <ac:chgData name="Carina Falk" userId="cc9f7f54-4dbc-436f-a226-5d0cfb141997" providerId="ADAL" clId="{4BAF6885-28FA-4AFB-80D0-E3434C8DC68A}" dt="2026-08-26T09:04:02.283" v="847" actId="14100"/>
          <ac:spMkLst>
            <pc:docMk/>
            <pc:sldMk cId="1840925564" sldId="355"/>
            <ac:spMk id="6" creationId="{2D2529AD-B1FA-2982-FF0E-EC777BA363AF}"/>
          </ac:spMkLst>
        </pc:spChg>
        <pc:spChg chg="mod">
          <ac:chgData name="Carina Falk" userId="cc9f7f54-4dbc-436f-a226-5d0cfb141997" providerId="ADAL" clId="{4BAF6885-28FA-4AFB-80D0-E3434C8DC68A}" dt="2026-08-26T09:03:45.842" v="842" actId="14100"/>
          <ac:spMkLst>
            <pc:docMk/>
            <pc:sldMk cId="1840925564" sldId="355"/>
            <ac:spMk id="7" creationId="{68D2C62E-5A16-0C8B-4EA6-99D6240DDEA9}"/>
          </ac:spMkLst>
        </pc:spChg>
        <pc:spChg chg="mod">
          <ac:chgData name="Carina Falk" userId="cc9f7f54-4dbc-436f-a226-5d0cfb141997" providerId="ADAL" clId="{4BAF6885-28FA-4AFB-80D0-E3434C8DC68A}" dt="2026-08-26T09:03:52.185" v="844" actId="14100"/>
          <ac:spMkLst>
            <pc:docMk/>
            <pc:sldMk cId="1840925564" sldId="355"/>
            <ac:spMk id="8" creationId="{3C7951B9-CB1F-EDFD-DECB-CAA4E139A5E3}"/>
          </ac:spMkLst>
        </pc:spChg>
        <pc:spChg chg="mod">
          <ac:chgData name="Carina Falk" userId="cc9f7f54-4dbc-436f-a226-5d0cfb141997" providerId="ADAL" clId="{4BAF6885-28FA-4AFB-80D0-E3434C8DC68A}" dt="2026-08-26T09:03:58.371" v="846" actId="1076"/>
          <ac:spMkLst>
            <pc:docMk/>
            <pc:sldMk cId="1840925564" sldId="355"/>
            <ac:spMk id="9" creationId="{E8DFEB4C-A156-921C-1A43-EBC2A7C806BE}"/>
          </ac:spMkLst>
        </pc:spChg>
        <pc:spChg chg="mod">
          <ac:chgData name="Carina Falk" userId="cc9f7f54-4dbc-436f-a226-5d0cfb141997" providerId="ADAL" clId="{4BAF6885-28FA-4AFB-80D0-E3434C8DC68A}" dt="2026-08-26T09:03:48.539" v="843" actId="1076"/>
          <ac:spMkLst>
            <pc:docMk/>
            <pc:sldMk cId="1840925564" sldId="355"/>
            <ac:spMk id="10" creationId="{B553D0A5-C0BD-9F5C-9FDB-816F4804E5DD}"/>
          </ac:spMkLst>
        </pc:spChg>
        <pc:spChg chg="mod">
          <ac:chgData name="Carina Falk" userId="cc9f7f54-4dbc-436f-a226-5d0cfb141997" providerId="ADAL" clId="{4BAF6885-28FA-4AFB-80D0-E3434C8DC68A}" dt="2026-08-26T09:03:42.707" v="841" actId="1076"/>
          <ac:spMkLst>
            <pc:docMk/>
            <pc:sldMk cId="1840925564" sldId="355"/>
            <ac:spMk id="11" creationId="{5829FC24-CDFD-0C04-D533-AC2BB06EDFC4}"/>
          </ac:spMkLst>
        </pc:spChg>
      </pc:sldChg>
      <pc:sldChg chg="modSp mod">
        <pc:chgData name="Carina Falk" userId="cc9f7f54-4dbc-436f-a226-5d0cfb141997" providerId="ADAL" clId="{4BAF6885-28FA-4AFB-80D0-E3434C8DC68A}" dt="2026-08-28T13:58:01.829" v="1409" actId="20577"/>
        <pc:sldMkLst>
          <pc:docMk/>
          <pc:sldMk cId="1746753111" sldId="356"/>
        </pc:sldMkLst>
        <pc:spChg chg="mod">
          <ac:chgData name="Carina Falk" userId="cc9f7f54-4dbc-436f-a226-5d0cfb141997" providerId="ADAL" clId="{4BAF6885-28FA-4AFB-80D0-E3434C8DC68A}" dt="2026-08-28T13:58:01.829" v="1409" actId="20577"/>
          <ac:spMkLst>
            <pc:docMk/>
            <pc:sldMk cId="1746753111" sldId="356"/>
            <ac:spMk id="3" creationId="{E728744D-0236-928E-7A7D-1A178B0B4113}"/>
          </ac:spMkLst>
        </pc:spChg>
        <pc:spChg chg="mod">
          <ac:chgData name="Carina Falk" userId="cc9f7f54-4dbc-436f-a226-5d0cfb141997" providerId="ADAL" clId="{4BAF6885-28FA-4AFB-80D0-E3434C8DC68A}" dt="2026-08-26T09:04:31.179" v="866" actId="20577"/>
          <ac:spMkLst>
            <pc:docMk/>
            <pc:sldMk cId="1746753111" sldId="356"/>
            <ac:spMk id="6" creationId="{2D2529AD-B1FA-2982-FF0E-EC777BA363AF}"/>
          </ac:spMkLst>
        </pc:spChg>
        <pc:spChg chg="mod">
          <ac:chgData name="Carina Falk" userId="cc9f7f54-4dbc-436f-a226-5d0cfb141997" providerId="ADAL" clId="{4BAF6885-28FA-4AFB-80D0-E3434C8DC68A}" dt="2026-08-26T09:06:19.621" v="976" actId="20577"/>
          <ac:spMkLst>
            <pc:docMk/>
            <pc:sldMk cId="1746753111" sldId="356"/>
            <ac:spMk id="7" creationId="{68D2C62E-5A16-0C8B-4EA6-99D6240DDEA9}"/>
          </ac:spMkLst>
        </pc:spChg>
        <pc:spChg chg="mod">
          <ac:chgData name="Carina Falk" userId="cc9f7f54-4dbc-436f-a226-5d0cfb141997" providerId="ADAL" clId="{4BAF6885-28FA-4AFB-80D0-E3434C8DC68A}" dt="2026-08-26T09:04:53.363" v="881" actId="20577"/>
          <ac:spMkLst>
            <pc:docMk/>
            <pc:sldMk cId="1746753111" sldId="356"/>
            <ac:spMk id="8" creationId="{3C7951B9-CB1F-EDFD-DECB-CAA4E139A5E3}"/>
          </ac:spMkLst>
        </pc:spChg>
      </pc:sldChg>
      <pc:sldChg chg="modSp mod">
        <pc:chgData name="Carina Falk" userId="cc9f7f54-4dbc-436f-a226-5d0cfb141997" providerId="ADAL" clId="{4BAF6885-28FA-4AFB-80D0-E3434C8DC68A}" dt="2026-08-28T12:51:56.906" v="1297" actId="207"/>
        <pc:sldMkLst>
          <pc:docMk/>
          <pc:sldMk cId="2734032798" sldId="357"/>
        </pc:sldMkLst>
        <pc:spChg chg="mod">
          <ac:chgData name="Carina Falk" userId="cc9f7f54-4dbc-436f-a226-5d0cfb141997" providerId="ADAL" clId="{4BAF6885-28FA-4AFB-80D0-E3434C8DC68A}" dt="2026-08-28T12:51:56.906" v="1297" actId="207"/>
          <ac:spMkLst>
            <pc:docMk/>
            <pc:sldMk cId="2734032798" sldId="357"/>
            <ac:spMk id="3" creationId="{E728744D-0236-928E-7A7D-1A178B0B4113}"/>
          </ac:spMkLst>
        </pc:spChg>
        <pc:spChg chg="mod">
          <ac:chgData name="Carina Falk" userId="cc9f7f54-4dbc-436f-a226-5d0cfb141997" providerId="ADAL" clId="{4BAF6885-28FA-4AFB-80D0-E3434C8DC68A}" dt="2026-08-26T09:08:59.366" v="1135" actId="20577"/>
          <ac:spMkLst>
            <pc:docMk/>
            <pc:sldMk cId="2734032798" sldId="357"/>
            <ac:spMk id="6" creationId="{2D2529AD-B1FA-2982-FF0E-EC777BA363AF}"/>
          </ac:spMkLst>
        </pc:spChg>
        <pc:spChg chg="mod">
          <ac:chgData name="Carina Falk" userId="cc9f7f54-4dbc-436f-a226-5d0cfb141997" providerId="ADAL" clId="{4BAF6885-28FA-4AFB-80D0-E3434C8DC68A}" dt="2026-08-26T09:10:10.362" v="1232" actId="20577"/>
          <ac:spMkLst>
            <pc:docMk/>
            <pc:sldMk cId="2734032798" sldId="357"/>
            <ac:spMk id="7" creationId="{68D2C62E-5A16-0C8B-4EA6-99D6240DDEA9}"/>
          </ac:spMkLst>
        </pc:spChg>
        <pc:spChg chg="mod">
          <ac:chgData name="Carina Falk" userId="cc9f7f54-4dbc-436f-a226-5d0cfb141997" providerId="ADAL" clId="{4BAF6885-28FA-4AFB-80D0-E3434C8DC68A}" dt="2026-08-26T09:09:15.147" v="1154" actId="20577"/>
          <ac:spMkLst>
            <pc:docMk/>
            <pc:sldMk cId="2734032798" sldId="357"/>
            <ac:spMk id="8" creationId="{3C7951B9-CB1F-EDFD-DECB-CAA4E139A5E3}"/>
          </ac:spMkLst>
        </pc:spChg>
        <pc:spChg chg="mod">
          <ac:chgData name="Carina Falk" userId="cc9f7f54-4dbc-436f-a226-5d0cfb141997" providerId="ADAL" clId="{4BAF6885-28FA-4AFB-80D0-E3434C8DC68A}" dt="2026-08-26T09:07:52.020" v="1047" actId="1076"/>
          <ac:spMkLst>
            <pc:docMk/>
            <pc:sldMk cId="2734032798" sldId="357"/>
            <ac:spMk id="9" creationId="{E8DFEB4C-A156-921C-1A43-EBC2A7C806BE}"/>
          </ac:spMkLst>
        </pc:spChg>
        <pc:spChg chg="mod">
          <ac:chgData name="Carina Falk" userId="cc9f7f54-4dbc-436f-a226-5d0cfb141997" providerId="ADAL" clId="{4BAF6885-28FA-4AFB-80D0-E3434C8DC68A}" dt="2026-08-26T09:07:45.842" v="1045" actId="1076"/>
          <ac:spMkLst>
            <pc:docMk/>
            <pc:sldMk cId="2734032798" sldId="357"/>
            <ac:spMk id="10" creationId="{B553D0A5-C0BD-9F5C-9FDB-816F4804E5DD}"/>
          </ac:spMkLst>
        </pc:spChg>
        <pc:spChg chg="mod">
          <ac:chgData name="Carina Falk" userId="cc9f7f54-4dbc-436f-a226-5d0cfb141997" providerId="ADAL" clId="{4BAF6885-28FA-4AFB-80D0-E3434C8DC68A}" dt="2026-08-26T09:07:37.163" v="1043" actId="1076"/>
          <ac:spMkLst>
            <pc:docMk/>
            <pc:sldMk cId="2734032798" sldId="357"/>
            <ac:spMk id="11" creationId="{5829FC24-CDFD-0C04-D533-AC2BB06EDFC4}"/>
          </ac:spMkLst>
        </pc:spChg>
      </pc:sldChg>
      <pc:sldChg chg="modSp mod">
        <pc:chgData name="Carina Falk" userId="cc9f7f54-4dbc-436f-a226-5d0cfb141997" providerId="ADAL" clId="{4BAF6885-28FA-4AFB-80D0-E3434C8DC68A}" dt="2026-08-28T12:40:57.744" v="1248" actId="20577"/>
        <pc:sldMkLst>
          <pc:docMk/>
          <pc:sldMk cId="568858512" sldId="368"/>
        </pc:sldMkLst>
        <pc:spChg chg="mod">
          <ac:chgData name="Carina Falk" userId="cc9f7f54-4dbc-436f-a226-5d0cfb141997" providerId="ADAL" clId="{4BAF6885-28FA-4AFB-80D0-E3434C8DC68A}" dt="2026-08-28T12:40:57.744" v="1248" actId="20577"/>
          <ac:spMkLst>
            <pc:docMk/>
            <pc:sldMk cId="568858512" sldId="368"/>
            <ac:spMk id="3" creationId="{720C6828-F68F-1CB9-8E44-61C199E8A441}"/>
          </ac:spMkLst>
        </pc:spChg>
      </pc:sldChg>
      <pc:sldChg chg="modSp add mod">
        <pc:chgData name="Carina Falk" userId="cc9f7f54-4dbc-436f-a226-5d0cfb141997" providerId="ADAL" clId="{4BAF6885-28FA-4AFB-80D0-E3434C8DC68A}" dt="2026-08-28T14:10:55.382" v="1638" actId="20577"/>
        <pc:sldMkLst>
          <pc:docMk/>
          <pc:sldMk cId="1875281363" sldId="384"/>
        </pc:sldMkLst>
        <pc:spChg chg="mod">
          <ac:chgData name="Carina Falk" userId="cc9f7f54-4dbc-436f-a226-5d0cfb141997" providerId="ADAL" clId="{4BAF6885-28FA-4AFB-80D0-E3434C8DC68A}" dt="2026-08-28T14:07:36.348" v="1421" actId="207"/>
          <ac:spMkLst>
            <pc:docMk/>
            <pc:sldMk cId="1875281363" sldId="384"/>
            <ac:spMk id="3" creationId="{A4C84C87-5DDE-31AF-5BC8-6B31B7B77345}"/>
          </ac:spMkLst>
        </pc:spChg>
        <pc:spChg chg="mod">
          <ac:chgData name="Carina Falk" userId="cc9f7f54-4dbc-436f-a226-5d0cfb141997" providerId="ADAL" clId="{4BAF6885-28FA-4AFB-80D0-E3434C8DC68A}" dt="2026-08-28T14:10:03.129" v="1504" actId="20577"/>
          <ac:spMkLst>
            <pc:docMk/>
            <pc:sldMk cId="1875281363" sldId="384"/>
            <ac:spMk id="6" creationId="{CD8A5ECB-9B08-52C4-161A-738C156339AD}"/>
          </ac:spMkLst>
        </pc:spChg>
        <pc:spChg chg="mod">
          <ac:chgData name="Carina Falk" userId="cc9f7f54-4dbc-436f-a226-5d0cfb141997" providerId="ADAL" clId="{4BAF6885-28FA-4AFB-80D0-E3434C8DC68A}" dt="2026-08-28T14:10:55.382" v="1638" actId="20577"/>
          <ac:spMkLst>
            <pc:docMk/>
            <pc:sldMk cId="1875281363" sldId="384"/>
            <ac:spMk id="7" creationId="{1F026387-E772-30B6-DDC2-9C8FFEFEC26D}"/>
          </ac:spMkLst>
        </pc:spChg>
        <pc:spChg chg="mod">
          <ac:chgData name="Carina Falk" userId="cc9f7f54-4dbc-436f-a226-5d0cfb141997" providerId="ADAL" clId="{4BAF6885-28FA-4AFB-80D0-E3434C8DC68A}" dt="2026-08-28T14:10:15.604" v="1533" actId="20577"/>
          <ac:spMkLst>
            <pc:docMk/>
            <pc:sldMk cId="1875281363" sldId="384"/>
            <ac:spMk id="8" creationId="{E05F225B-F5BF-938F-487D-AFCD49AFE54F}"/>
          </ac:spMkLst>
        </pc:spChg>
      </pc:sldChg>
    </pc:docChg>
  </pc:docChgLst>
  <pc:docChgLst>
    <pc:chgData name="Carina Falk" userId="S::carfa2@vgregion.se::cc9f7f54-4dbc-436f-a226-5d0cfb141997" providerId="AD" clId="Web-{590CB20D-9C2D-DAC4-290C-04AA3BEF1D9E}"/>
    <pc:docChg chg="mod modSld">
      <pc:chgData name="Carina Falk" userId="S::carfa2@vgregion.se::cc9f7f54-4dbc-436f-a226-5d0cfb141997" providerId="AD" clId="Web-{590CB20D-9C2D-DAC4-290C-04AA3BEF1D9E}" dt="2026-08-26T08:43:00.009" v="1" actId="20577"/>
      <pc:docMkLst>
        <pc:docMk/>
      </pc:docMkLst>
      <pc:sldChg chg="modSp">
        <pc:chgData name="Carina Falk" userId="S::carfa2@vgregion.se::cc9f7f54-4dbc-436f-a226-5d0cfb141997" providerId="AD" clId="Web-{590CB20D-9C2D-DAC4-290C-04AA3BEF1D9E}" dt="2026-08-26T08:43:00.009" v="1" actId="20577"/>
        <pc:sldMkLst>
          <pc:docMk/>
          <pc:sldMk cId="4150928938" sldId="338"/>
        </pc:sldMkLst>
        <pc:spChg chg="mod">
          <ac:chgData name="Carina Falk" userId="S::carfa2@vgregion.se::cc9f7f54-4dbc-436f-a226-5d0cfb141997" providerId="AD" clId="Web-{590CB20D-9C2D-DAC4-290C-04AA3BEF1D9E}" dt="2026-08-26T08:43:00.009" v="1" actId="20577"/>
          <ac:spMkLst>
            <pc:docMk/>
            <pc:sldMk cId="4150928938" sldId="338"/>
            <ac:spMk id="6" creationId="{2D2529AD-B1FA-2982-FF0E-EC777BA363AF}"/>
          </ac:spMkLst>
        </pc:spChg>
      </pc:sldChg>
    </pc:docChg>
  </pc:docChgLst>
  <pc:docChgLst>
    <pc:chgData name="Marie Hagsjö" userId="S::marha237@vgregion.se::772034ec-7b7c-4e0d-87bc-23a5b7956771" providerId="AD" clId="Web-{C8D9EA67-9FF0-E867-BDD7-5DB6D7622C07}"/>
    <pc:docChg chg="modSld">
      <pc:chgData name="Marie Hagsjö" userId="S::marha237@vgregion.se::772034ec-7b7c-4e0d-87bc-23a5b7956771" providerId="AD" clId="Web-{C8D9EA67-9FF0-E867-BDD7-5DB6D7622C07}" dt="2026-09-03T20:37:32.382" v="21" actId="20577"/>
      <pc:docMkLst>
        <pc:docMk/>
      </pc:docMkLst>
      <pc:sldChg chg="modSp">
        <pc:chgData name="Marie Hagsjö" userId="S::marha237@vgregion.se::772034ec-7b7c-4e0d-87bc-23a5b7956771" providerId="AD" clId="Web-{C8D9EA67-9FF0-E867-BDD7-5DB6D7622C07}" dt="2026-09-03T20:37:32.382" v="21" actId="20577"/>
        <pc:sldMkLst>
          <pc:docMk/>
          <pc:sldMk cId="936085549" sldId="346"/>
        </pc:sldMkLst>
        <pc:spChg chg="mod">
          <ac:chgData name="Marie Hagsjö" userId="S::marha237@vgregion.se::772034ec-7b7c-4e0d-87bc-23a5b7956771" providerId="AD" clId="Web-{C8D9EA67-9FF0-E867-BDD7-5DB6D7622C07}" dt="2026-09-03T20:37:32.382" v="21" actId="20577"/>
          <ac:spMkLst>
            <pc:docMk/>
            <pc:sldMk cId="936085549" sldId="346"/>
            <ac:spMk id="3" creationId="{E728744D-0236-928E-7A7D-1A178B0B4113}"/>
          </ac:spMkLst>
        </pc:spChg>
      </pc:sldChg>
      <pc:sldChg chg="modSp">
        <pc:chgData name="Marie Hagsjö" userId="S::marha237@vgregion.se::772034ec-7b7c-4e0d-87bc-23a5b7956771" providerId="AD" clId="Web-{C8D9EA67-9FF0-E867-BDD7-5DB6D7622C07}" dt="2026-09-03T18:43:41.915" v="4" actId="20577"/>
        <pc:sldMkLst>
          <pc:docMk/>
          <pc:sldMk cId="2447283723" sldId="351"/>
        </pc:sldMkLst>
        <pc:spChg chg="mod">
          <ac:chgData name="Marie Hagsjö" userId="S::marha237@vgregion.se::772034ec-7b7c-4e0d-87bc-23a5b7956771" providerId="AD" clId="Web-{C8D9EA67-9FF0-E867-BDD7-5DB6D7622C07}" dt="2026-09-03T18:43:41.915" v="4" actId="20577"/>
          <ac:spMkLst>
            <pc:docMk/>
            <pc:sldMk cId="2447283723" sldId="351"/>
            <ac:spMk id="3" creationId="{E728744D-0236-928E-7A7D-1A178B0B4113}"/>
          </ac:spMkLst>
        </pc:spChg>
      </pc:sldChg>
      <pc:sldChg chg="modSp">
        <pc:chgData name="Marie Hagsjö" userId="S::marha237@vgregion.se::772034ec-7b7c-4e0d-87bc-23a5b7956771" providerId="AD" clId="Web-{C8D9EA67-9FF0-E867-BDD7-5DB6D7622C07}" dt="2026-09-03T18:48:18.850" v="9" actId="20577"/>
        <pc:sldMkLst>
          <pc:docMk/>
          <pc:sldMk cId="2898105573" sldId="353"/>
        </pc:sldMkLst>
        <pc:spChg chg="mod">
          <ac:chgData name="Marie Hagsjö" userId="S::marha237@vgregion.se::772034ec-7b7c-4e0d-87bc-23a5b7956771" providerId="AD" clId="Web-{C8D9EA67-9FF0-E867-BDD7-5DB6D7622C07}" dt="2026-09-03T18:48:18.850" v="9" actId="20577"/>
          <ac:spMkLst>
            <pc:docMk/>
            <pc:sldMk cId="2898105573" sldId="353"/>
            <ac:spMk id="3" creationId="{E728744D-0236-928E-7A7D-1A178B0B4113}"/>
          </ac:spMkLst>
        </pc:spChg>
      </pc:sldChg>
      <pc:sldChg chg="modSp">
        <pc:chgData name="Marie Hagsjö" userId="S::marha237@vgregion.se::772034ec-7b7c-4e0d-87bc-23a5b7956771" providerId="AD" clId="Web-{C8D9EA67-9FF0-E867-BDD7-5DB6D7622C07}" dt="2026-09-03T18:49:29.975" v="11" actId="20577"/>
        <pc:sldMkLst>
          <pc:docMk/>
          <pc:sldMk cId="106854837" sldId="354"/>
        </pc:sldMkLst>
        <pc:spChg chg="mod">
          <ac:chgData name="Marie Hagsjö" userId="S::marha237@vgregion.se::772034ec-7b7c-4e0d-87bc-23a5b7956771" providerId="AD" clId="Web-{C8D9EA67-9FF0-E867-BDD7-5DB6D7622C07}" dt="2026-09-03T18:49:29.975" v="11" actId="20577"/>
          <ac:spMkLst>
            <pc:docMk/>
            <pc:sldMk cId="106854837" sldId="354"/>
            <ac:spMk id="3" creationId="{E728744D-0236-928E-7A7D-1A178B0B4113}"/>
          </ac:spMkLst>
        </pc:spChg>
      </pc:sldChg>
      <pc:sldChg chg="modSp">
        <pc:chgData name="Marie Hagsjö" userId="S::marha237@vgregion.se::772034ec-7b7c-4e0d-87bc-23a5b7956771" providerId="AD" clId="Web-{C8D9EA67-9FF0-E867-BDD7-5DB6D7622C07}" dt="2026-09-03T20:31:53.465" v="19" actId="20577"/>
        <pc:sldMkLst>
          <pc:docMk/>
          <pc:sldMk cId="1572853014" sldId="361"/>
        </pc:sldMkLst>
        <pc:spChg chg="mod">
          <ac:chgData name="Marie Hagsjö" userId="S::marha237@vgregion.se::772034ec-7b7c-4e0d-87bc-23a5b7956771" providerId="AD" clId="Web-{C8D9EA67-9FF0-E867-BDD7-5DB6D7622C07}" dt="2026-09-03T20:31:53.465" v="19" actId="20577"/>
          <ac:spMkLst>
            <pc:docMk/>
            <pc:sldMk cId="1572853014" sldId="361"/>
            <ac:spMk id="3" creationId="{E728744D-0236-928E-7A7D-1A178B0B4113}"/>
          </ac:spMkLst>
        </pc:spChg>
      </pc:sldChg>
      <pc:sldChg chg="modSp">
        <pc:chgData name="Marie Hagsjö" userId="S::marha237@vgregion.se::772034ec-7b7c-4e0d-87bc-23a5b7956771" providerId="AD" clId="Web-{C8D9EA67-9FF0-E867-BDD7-5DB6D7622C07}" dt="2026-09-03T18:46:52.663" v="7" actId="20577"/>
        <pc:sldMkLst>
          <pc:docMk/>
          <pc:sldMk cId="1875281363" sldId="384"/>
        </pc:sldMkLst>
        <pc:spChg chg="mod">
          <ac:chgData name="Marie Hagsjö" userId="S::marha237@vgregion.se::772034ec-7b7c-4e0d-87bc-23a5b7956771" providerId="AD" clId="Web-{C8D9EA67-9FF0-E867-BDD7-5DB6D7622C07}" dt="2026-09-03T18:46:52.663" v="7" actId="20577"/>
          <ac:spMkLst>
            <pc:docMk/>
            <pc:sldMk cId="1875281363" sldId="384"/>
            <ac:spMk id="3" creationId="{A4C84C87-5DDE-31AF-5BC8-6B31B7B77345}"/>
          </ac:spMkLst>
        </pc:spChg>
      </pc:sldChg>
    </pc:docChg>
  </pc:docChgLst>
  <pc:docChgLst>
    <pc:chgData name="Marie Hagsjö" userId="S::marha237@vgregion.se::772034ec-7b7c-4e0d-87bc-23a5b7956771" providerId="AD" clId="Web-{AA34146D-C93A-BC4E-43AF-A6C02FDA8F38}"/>
    <pc:docChg chg="modSld">
      <pc:chgData name="Marie Hagsjö" userId="S::marha237@vgregion.se::772034ec-7b7c-4e0d-87bc-23a5b7956771" providerId="AD" clId="Web-{AA34146D-C93A-BC4E-43AF-A6C02FDA8F38}" dt="2026-09-01T07:44:13.838" v="13" actId="20577"/>
      <pc:docMkLst>
        <pc:docMk/>
      </pc:docMkLst>
      <pc:sldChg chg="modSp">
        <pc:chgData name="Marie Hagsjö" userId="S::marha237@vgregion.se::772034ec-7b7c-4e0d-87bc-23a5b7956771" providerId="AD" clId="Web-{AA34146D-C93A-BC4E-43AF-A6C02FDA8F38}" dt="2026-09-01T07:42:33.962" v="1" actId="20577"/>
        <pc:sldMkLst>
          <pc:docMk/>
          <pc:sldMk cId="936085549" sldId="346"/>
        </pc:sldMkLst>
        <pc:spChg chg="mod">
          <ac:chgData name="Marie Hagsjö" userId="S::marha237@vgregion.se::772034ec-7b7c-4e0d-87bc-23a5b7956771" providerId="AD" clId="Web-{AA34146D-C93A-BC4E-43AF-A6C02FDA8F38}" dt="2026-09-01T07:42:33.962" v="1" actId="20577"/>
          <ac:spMkLst>
            <pc:docMk/>
            <pc:sldMk cId="936085549" sldId="346"/>
            <ac:spMk id="3" creationId="{E728744D-0236-928E-7A7D-1A178B0B4113}"/>
          </ac:spMkLst>
        </pc:spChg>
      </pc:sldChg>
      <pc:sldChg chg="modSp">
        <pc:chgData name="Marie Hagsjö" userId="S::marha237@vgregion.se::772034ec-7b7c-4e0d-87bc-23a5b7956771" providerId="AD" clId="Web-{AA34146D-C93A-BC4E-43AF-A6C02FDA8F38}" dt="2026-09-01T07:43:11.572" v="2" actId="20577"/>
        <pc:sldMkLst>
          <pc:docMk/>
          <pc:sldMk cId="1488040867" sldId="348"/>
        </pc:sldMkLst>
        <pc:spChg chg="mod">
          <ac:chgData name="Marie Hagsjö" userId="S::marha237@vgregion.se::772034ec-7b7c-4e0d-87bc-23a5b7956771" providerId="AD" clId="Web-{AA34146D-C93A-BC4E-43AF-A6C02FDA8F38}" dt="2026-09-01T07:43:11.572" v="2" actId="20577"/>
          <ac:spMkLst>
            <pc:docMk/>
            <pc:sldMk cId="1488040867" sldId="348"/>
            <ac:spMk id="3" creationId="{E728744D-0236-928E-7A7D-1A178B0B4113}"/>
          </ac:spMkLst>
        </pc:spChg>
      </pc:sldChg>
      <pc:sldChg chg="modSp">
        <pc:chgData name="Marie Hagsjö" userId="S::marha237@vgregion.se::772034ec-7b7c-4e0d-87bc-23a5b7956771" providerId="AD" clId="Web-{AA34146D-C93A-BC4E-43AF-A6C02FDA8F38}" dt="2026-09-01T07:44:13.838" v="13" actId="20577"/>
        <pc:sldMkLst>
          <pc:docMk/>
          <pc:sldMk cId="2450421469" sldId="349"/>
        </pc:sldMkLst>
        <pc:spChg chg="mod">
          <ac:chgData name="Marie Hagsjö" userId="S::marha237@vgregion.se::772034ec-7b7c-4e0d-87bc-23a5b7956771" providerId="AD" clId="Web-{AA34146D-C93A-BC4E-43AF-A6C02FDA8F38}" dt="2026-09-01T07:44:13.838" v="13" actId="20577"/>
          <ac:spMkLst>
            <pc:docMk/>
            <pc:sldMk cId="2450421469" sldId="349"/>
            <ac:spMk id="3" creationId="{E728744D-0236-928E-7A7D-1A178B0B4113}"/>
          </ac:spMkLst>
        </pc:spChg>
      </pc:sldChg>
      <pc:sldChg chg="modSp">
        <pc:chgData name="Marie Hagsjö" userId="S::marha237@vgregion.se::772034ec-7b7c-4e0d-87bc-23a5b7956771" providerId="AD" clId="Web-{AA34146D-C93A-BC4E-43AF-A6C02FDA8F38}" dt="2026-09-01T07:40:14.633" v="0" actId="20577"/>
        <pc:sldMkLst>
          <pc:docMk/>
          <pc:sldMk cId="1875281363" sldId="384"/>
        </pc:sldMkLst>
        <pc:spChg chg="mod">
          <ac:chgData name="Marie Hagsjö" userId="S::marha237@vgregion.se::772034ec-7b7c-4e0d-87bc-23a5b7956771" providerId="AD" clId="Web-{AA34146D-C93A-BC4E-43AF-A6C02FDA8F38}" dt="2026-09-01T07:40:14.633" v="0" actId="20577"/>
          <ac:spMkLst>
            <pc:docMk/>
            <pc:sldMk cId="1875281363" sldId="384"/>
            <ac:spMk id="3" creationId="{A4C84C87-5DDE-31AF-5BC8-6B31B7B77345}"/>
          </ac:spMkLst>
        </pc:spChg>
      </pc:sldChg>
    </pc:docChg>
  </pc:docChgLst>
  <pc:docChgLst>
    <pc:chgData name="Camilla Ahlström" userId="S::camni23@vgregion.se::23b3770c-8727-4483-8fa4-d4e2843fda96" providerId="AD" clId="Web-{B4D984C0-7DC3-835B-F1D5-0266E87053B2}"/>
    <pc:docChg chg="addSld modSection">
      <pc:chgData name="Camilla Ahlström" userId="S::camni23@vgregion.se::23b3770c-8727-4483-8fa4-d4e2843fda96" providerId="AD" clId="Web-{B4D984C0-7DC3-835B-F1D5-0266E87053B2}" dt="2026-08-25T06:36:12.264" v="0"/>
      <pc:docMkLst>
        <pc:docMk/>
      </pc:docMkLst>
      <pc:sldChg chg="add">
        <pc:chgData name="Camilla Ahlström" userId="S::camni23@vgregion.se::23b3770c-8727-4483-8fa4-d4e2843fda96" providerId="AD" clId="Web-{B4D984C0-7DC3-835B-F1D5-0266E87053B2}" dt="2026-08-25T06:36:12.264" v="0"/>
        <pc:sldMkLst>
          <pc:docMk/>
          <pc:sldMk cId="2953427764" sldId="376"/>
        </pc:sldMkLst>
      </pc:sldChg>
    </pc:docChg>
  </pc:docChgLst>
  <pc:docChgLst>
    <pc:chgData name="Camilla Ahlström" userId="23b3770c-8727-4483-8fa4-d4e2843fda96" providerId="ADAL" clId="{4CB5D6A9-1E06-4375-8F93-9458665AF0DB}"/>
    <pc:docChg chg="undo custSel addSld delSld modSld modSection">
      <pc:chgData name="Camilla Ahlström" userId="23b3770c-8727-4483-8fa4-d4e2843fda96" providerId="ADAL" clId="{4CB5D6A9-1E06-4375-8F93-9458665AF0DB}" dt="2026-08-25T08:21:04.678" v="190"/>
      <pc:docMkLst>
        <pc:docMk/>
      </pc:docMkLst>
      <pc:sldChg chg="modSp mod">
        <pc:chgData name="Camilla Ahlström" userId="23b3770c-8727-4483-8fa4-d4e2843fda96" providerId="ADAL" clId="{4CB5D6A9-1E06-4375-8F93-9458665AF0DB}" dt="2026-08-25T08:18:25.294" v="185"/>
        <pc:sldMkLst>
          <pc:docMk/>
          <pc:sldMk cId="2982388181" sldId="360"/>
        </pc:sldMkLst>
        <pc:spChg chg="mod">
          <ac:chgData name="Camilla Ahlström" userId="23b3770c-8727-4483-8fa4-d4e2843fda96" providerId="ADAL" clId="{4CB5D6A9-1E06-4375-8F93-9458665AF0DB}" dt="2026-08-25T08:18:25.294" v="185"/>
          <ac:spMkLst>
            <pc:docMk/>
            <pc:sldMk cId="2982388181" sldId="360"/>
            <ac:spMk id="5" creationId="{476C67AA-8B27-8BFC-823B-2CAF8643BE48}"/>
          </ac:spMkLst>
        </pc:spChg>
        <pc:spChg chg="mod">
          <ac:chgData name="Camilla Ahlström" userId="23b3770c-8727-4483-8fa4-d4e2843fda96" providerId="ADAL" clId="{4CB5D6A9-1E06-4375-8F93-9458665AF0DB}" dt="2026-08-25T06:39:01.521" v="3"/>
          <ac:spMkLst>
            <pc:docMk/>
            <pc:sldMk cId="2982388181" sldId="360"/>
            <ac:spMk id="7" creationId="{68D2C62E-5A16-0C8B-4EA6-99D6240DDEA9}"/>
          </ac:spMkLst>
        </pc:spChg>
      </pc:sldChg>
      <pc:sldChg chg="modSp add del mod">
        <pc:chgData name="Camilla Ahlström" userId="23b3770c-8727-4483-8fa4-d4e2843fda96" providerId="ADAL" clId="{4CB5D6A9-1E06-4375-8F93-9458665AF0DB}" dt="2026-08-25T07:59:13.994" v="171"/>
        <pc:sldMkLst>
          <pc:docMk/>
          <pc:sldMk cId="1572853014" sldId="361"/>
        </pc:sldMkLst>
        <pc:spChg chg="mod">
          <ac:chgData name="Camilla Ahlström" userId="23b3770c-8727-4483-8fa4-d4e2843fda96" providerId="ADAL" clId="{4CB5D6A9-1E06-4375-8F93-9458665AF0DB}" dt="2026-08-25T07:20:25.445" v="18" actId="20577"/>
          <ac:spMkLst>
            <pc:docMk/>
            <pc:sldMk cId="1572853014" sldId="361"/>
            <ac:spMk id="3" creationId="{E728744D-0236-928E-7A7D-1A178B0B4113}"/>
          </ac:spMkLst>
        </pc:spChg>
      </pc:sldChg>
      <pc:sldChg chg="add del">
        <pc:chgData name="Camilla Ahlström" userId="23b3770c-8727-4483-8fa4-d4e2843fda96" providerId="ADAL" clId="{4CB5D6A9-1E06-4375-8F93-9458665AF0DB}" dt="2026-08-25T06:36:51.199" v="1"/>
        <pc:sldMkLst>
          <pc:docMk/>
          <pc:sldMk cId="2953427764" sldId="376"/>
        </pc:sldMkLst>
      </pc:sldChg>
      <pc:sldChg chg="modSp add mod">
        <pc:chgData name="Camilla Ahlström" userId="23b3770c-8727-4483-8fa4-d4e2843fda96" providerId="ADAL" clId="{4CB5D6A9-1E06-4375-8F93-9458665AF0DB}" dt="2026-08-25T08:21:04.678" v="190"/>
        <pc:sldMkLst>
          <pc:docMk/>
          <pc:sldMk cId="1209973026" sldId="377"/>
        </pc:sldMkLst>
        <pc:spChg chg="mod">
          <ac:chgData name="Camilla Ahlström" userId="23b3770c-8727-4483-8fa4-d4e2843fda96" providerId="ADAL" clId="{4CB5D6A9-1E06-4375-8F93-9458665AF0DB}" dt="2026-08-25T08:21:04.678" v="190"/>
          <ac:spMkLst>
            <pc:docMk/>
            <pc:sldMk cId="1209973026" sldId="377"/>
            <ac:spMk id="5" creationId="{28AE3FEB-4D64-9337-A144-D117AF734B35}"/>
          </ac:spMkLst>
        </pc:spChg>
      </pc:sldChg>
      <pc:sldChg chg="add">
        <pc:chgData name="Camilla Ahlström" userId="23b3770c-8727-4483-8fa4-d4e2843fda96" providerId="ADAL" clId="{4CB5D6A9-1E06-4375-8F93-9458665AF0DB}" dt="2026-08-25T07:33:29.288" v="39"/>
        <pc:sldMkLst>
          <pc:docMk/>
          <pc:sldMk cId="2064428520" sldId="378"/>
        </pc:sldMkLst>
      </pc:sldChg>
      <pc:sldChg chg="modSp add mod">
        <pc:chgData name="Camilla Ahlström" userId="23b3770c-8727-4483-8fa4-d4e2843fda96" providerId="ADAL" clId="{4CB5D6A9-1E06-4375-8F93-9458665AF0DB}" dt="2026-08-25T07:43:21.920" v="106" actId="20577"/>
        <pc:sldMkLst>
          <pc:docMk/>
          <pc:sldMk cId="3946255254" sldId="379"/>
        </pc:sldMkLst>
        <pc:spChg chg="mod">
          <ac:chgData name="Camilla Ahlström" userId="23b3770c-8727-4483-8fa4-d4e2843fda96" providerId="ADAL" clId="{4CB5D6A9-1E06-4375-8F93-9458665AF0DB}" dt="2026-08-25T07:43:02.970" v="61" actId="20577"/>
          <ac:spMkLst>
            <pc:docMk/>
            <pc:sldMk cId="3946255254" sldId="379"/>
            <ac:spMk id="3" creationId="{553746B2-DBBE-B4D9-4A1F-F472892AF0A9}"/>
          </ac:spMkLst>
        </pc:spChg>
        <pc:spChg chg="mod">
          <ac:chgData name="Camilla Ahlström" userId="23b3770c-8727-4483-8fa4-d4e2843fda96" providerId="ADAL" clId="{4CB5D6A9-1E06-4375-8F93-9458665AF0DB}" dt="2026-08-25T07:43:21.920" v="106" actId="20577"/>
          <ac:spMkLst>
            <pc:docMk/>
            <pc:sldMk cId="3946255254" sldId="379"/>
            <ac:spMk id="6" creationId="{8CC20E9D-5467-DB72-6EB8-276B88B8A7B2}"/>
          </ac:spMkLst>
        </pc:spChg>
        <pc:spChg chg="mod">
          <ac:chgData name="Camilla Ahlström" userId="23b3770c-8727-4483-8fa4-d4e2843fda96" providerId="ADAL" clId="{4CB5D6A9-1E06-4375-8F93-9458665AF0DB}" dt="2026-08-25T07:43:09.786" v="76" actId="20577"/>
          <ac:spMkLst>
            <pc:docMk/>
            <pc:sldMk cId="3946255254" sldId="379"/>
            <ac:spMk id="7" creationId="{488BDBC7-A973-C0D2-FF99-C688F82F58F9}"/>
          </ac:spMkLst>
        </pc:spChg>
        <pc:spChg chg="mod">
          <ac:chgData name="Camilla Ahlström" userId="23b3770c-8727-4483-8fa4-d4e2843fda96" providerId="ADAL" clId="{4CB5D6A9-1E06-4375-8F93-9458665AF0DB}" dt="2026-08-25T07:43:16.253" v="91" actId="20577"/>
          <ac:spMkLst>
            <pc:docMk/>
            <pc:sldMk cId="3946255254" sldId="379"/>
            <ac:spMk id="8" creationId="{608DD17F-FD7D-6FC2-EEED-E6EC31446D7B}"/>
          </ac:spMkLst>
        </pc:spChg>
      </pc:sldChg>
      <pc:sldChg chg="modSp add mod">
        <pc:chgData name="Camilla Ahlström" userId="23b3770c-8727-4483-8fa4-d4e2843fda96" providerId="ADAL" clId="{4CB5D6A9-1E06-4375-8F93-9458665AF0DB}" dt="2026-08-25T08:20:25.500" v="188"/>
        <pc:sldMkLst>
          <pc:docMk/>
          <pc:sldMk cId="3583612866" sldId="380"/>
        </pc:sldMkLst>
        <pc:spChg chg="mod">
          <ac:chgData name="Camilla Ahlström" userId="23b3770c-8727-4483-8fa4-d4e2843fda96" providerId="ADAL" clId="{4CB5D6A9-1E06-4375-8F93-9458665AF0DB}" dt="2026-08-25T08:01:09.774" v="174" actId="20577"/>
          <ac:spMkLst>
            <pc:docMk/>
            <pc:sldMk cId="3583612866" sldId="380"/>
            <ac:spMk id="2" creationId="{CF42F285-54A2-B7BD-6999-A81B798197C7}"/>
          </ac:spMkLst>
        </pc:spChg>
        <pc:spChg chg="mod">
          <ac:chgData name="Camilla Ahlström" userId="23b3770c-8727-4483-8fa4-d4e2843fda96" providerId="ADAL" clId="{4CB5D6A9-1E06-4375-8F93-9458665AF0DB}" dt="2026-08-25T07:50:47.626" v="122" actId="20577"/>
          <ac:spMkLst>
            <pc:docMk/>
            <pc:sldMk cId="3583612866" sldId="380"/>
            <ac:spMk id="3" creationId="{1026622E-3D7C-AD90-EC03-7E2E1E9D3B99}"/>
          </ac:spMkLst>
        </pc:spChg>
        <pc:spChg chg="mod">
          <ac:chgData name="Camilla Ahlström" userId="23b3770c-8727-4483-8fa4-d4e2843fda96" providerId="ADAL" clId="{4CB5D6A9-1E06-4375-8F93-9458665AF0DB}" dt="2026-08-25T08:20:25.500" v="188"/>
          <ac:spMkLst>
            <pc:docMk/>
            <pc:sldMk cId="3583612866" sldId="380"/>
            <ac:spMk id="5" creationId="{9FB0946E-10CF-DB0C-2E79-B2C2FC91DE57}"/>
          </ac:spMkLst>
        </pc:spChg>
        <pc:spChg chg="mod">
          <ac:chgData name="Camilla Ahlström" userId="23b3770c-8727-4483-8fa4-d4e2843fda96" providerId="ADAL" clId="{4CB5D6A9-1E06-4375-8F93-9458665AF0DB}" dt="2026-08-25T07:52:06.526" v="150" actId="6549"/>
          <ac:spMkLst>
            <pc:docMk/>
            <pc:sldMk cId="3583612866" sldId="380"/>
            <ac:spMk id="7" creationId="{AF40A7B3-4EE0-3E09-7EDA-EF85F745139C}"/>
          </ac:spMkLst>
        </pc:spChg>
        <pc:spChg chg="mod">
          <ac:chgData name="Camilla Ahlström" userId="23b3770c-8727-4483-8fa4-d4e2843fda96" providerId="ADAL" clId="{4CB5D6A9-1E06-4375-8F93-9458665AF0DB}" dt="2026-08-25T07:52:13.420" v="170" actId="20577"/>
          <ac:spMkLst>
            <pc:docMk/>
            <pc:sldMk cId="3583612866" sldId="380"/>
            <ac:spMk id="8" creationId="{C7FA43B0-7148-A0E8-53EB-22BB8CE158FA}"/>
          </ac:spMkLst>
        </pc:spChg>
      </pc:sldChg>
      <pc:sldChg chg="add">
        <pc:chgData name="Camilla Ahlström" userId="23b3770c-8727-4483-8fa4-d4e2843fda96" providerId="ADAL" clId="{4CB5D6A9-1E06-4375-8F93-9458665AF0DB}" dt="2026-08-25T08:04:45.303" v="175"/>
        <pc:sldMkLst>
          <pc:docMk/>
          <pc:sldMk cId="1597958893" sldId="381"/>
        </pc:sldMkLst>
      </pc:sldChg>
      <pc:sldChg chg="add">
        <pc:chgData name="Camilla Ahlström" userId="23b3770c-8727-4483-8fa4-d4e2843fda96" providerId="ADAL" clId="{4CB5D6A9-1E06-4375-8F93-9458665AF0DB}" dt="2026-08-25T08:12:04.230" v="179"/>
        <pc:sldMkLst>
          <pc:docMk/>
          <pc:sldMk cId="4094805506" sldId="382"/>
        </pc:sldMkLst>
      </pc:sldChg>
      <pc:sldChg chg="add">
        <pc:chgData name="Camilla Ahlström" userId="23b3770c-8727-4483-8fa4-d4e2843fda96" providerId="ADAL" clId="{4CB5D6A9-1E06-4375-8F93-9458665AF0DB}" dt="2026-08-25T08:15:01.024" v="181"/>
        <pc:sldMkLst>
          <pc:docMk/>
          <pc:sldMk cId="248674416" sldId="383"/>
        </pc:sldMkLst>
      </pc:sldChg>
    </pc:docChg>
  </pc:docChgLst>
  <pc:docChgLst>
    <pc:chgData name="Marie Hagsjö" userId="S::marha237@vgregion.se::772034ec-7b7c-4e0d-87bc-23a5b7956771" providerId="AD" clId="Web-{AC4100BF-A253-E43D-D088-1E9CAD1FD69C}"/>
    <pc:docChg chg="modSld">
      <pc:chgData name="Marie Hagsjö" userId="S::marha237@vgregion.se::772034ec-7b7c-4e0d-87bc-23a5b7956771" providerId="AD" clId="Web-{AC4100BF-A253-E43D-D088-1E9CAD1FD69C}" dt="2026-09-03T16:04:15.647" v="0" actId="20577"/>
      <pc:docMkLst>
        <pc:docMk/>
      </pc:docMkLst>
      <pc:sldChg chg="modSp">
        <pc:chgData name="Marie Hagsjö" userId="S::marha237@vgregion.se::772034ec-7b7c-4e0d-87bc-23a5b7956771" providerId="AD" clId="Web-{AC4100BF-A253-E43D-D088-1E9CAD1FD69C}" dt="2026-09-03T16:04:15.647" v="0" actId="20577"/>
        <pc:sldMkLst>
          <pc:docMk/>
          <pc:sldMk cId="2447283723" sldId="351"/>
        </pc:sldMkLst>
        <pc:spChg chg="mod">
          <ac:chgData name="Marie Hagsjö" userId="S::marha237@vgregion.se::772034ec-7b7c-4e0d-87bc-23a5b7956771" providerId="AD" clId="Web-{AC4100BF-A253-E43D-D088-1E9CAD1FD69C}" dt="2026-09-03T16:04:15.647" v="0" actId="20577"/>
          <ac:spMkLst>
            <pc:docMk/>
            <pc:sldMk cId="2447283723" sldId="351"/>
            <ac:spMk id="3" creationId="{E728744D-0236-928E-7A7D-1A178B0B4113}"/>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EA9C0E35-84B6-7F5A-0DF4-954D903BFE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59C67742-94E7-A406-2FD2-37F9B6E3C97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5195CB1-8D9E-4D39-BD5A-3714F899CBAC}" type="datetimeFigureOut">
              <a:rPr lang="sv-SE" smtClean="0"/>
              <a:t>2026-09-03</a:t>
            </a:fld>
            <a:endParaRPr lang="sv-SE"/>
          </a:p>
        </p:txBody>
      </p:sp>
      <p:sp>
        <p:nvSpPr>
          <p:cNvPr id="4" name="Platshållare för sidfot 3">
            <a:extLst>
              <a:ext uri="{FF2B5EF4-FFF2-40B4-BE49-F238E27FC236}">
                <a16:creationId xmlns:a16="http://schemas.microsoft.com/office/drawing/2014/main" id="{BEA470E6-6438-A282-EB64-049EBCB70A9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F6DED696-253C-AAC0-DB7E-65090849E05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B10E5F-6630-4A69-9755-6CD736F11B39}" type="slidenum">
              <a:rPr lang="sv-SE" smtClean="0"/>
              <a:t>‹#›</a:t>
            </a:fld>
            <a:endParaRPr lang="sv-SE"/>
          </a:p>
        </p:txBody>
      </p:sp>
    </p:spTree>
    <p:extLst>
      <p:ext uri="{BB962C8B-B14F-4D97-AF65-F5344CB8AC3E}">
        <p14:creationId xmlns:p14="http://schemas.microsoft.com/office/powerpoint/2010/main" val="410590299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D69FF5E-32DB-4A63-9882-8F301C111A15}" type="datetimeFigureOut">
              <a:rPr lang="sv-SE" smtClean="0"/>
              <a:t>2026-09-03</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5BFA82-BD73-4185-B828-63168F0B5499}" type="slidenum">
              <a:rPr lang="sv-SE" smtClean="0"/>
              <a:t>‹#›</a:t>
            </a:fld>
            <a:endParaRPr lang="sv-SE"/>
          </a:p>
        </p:txBody>
      </p:sp>
    </p:spTree>
    <p:extLst>
      <p:ext uri="{BB962C8B-B14F-4D97-AF65-F5344CB8AC3E}">
        <p14:creationId xmlns:p14="http://schemas.microsoft.com/office/powerpoint/2010/main" val="2139425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79401" y="1152048"/>
            <a:ext cx="5737195" cy="2387600"/>
          </a:xfrm>
          <a:prstGeom prst="rect">
            <a:avLst/>
          </a:prstGeo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82446" y="3683107"/>
            <a:ext cx="5743363"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grpSp>
        <p:nvGrpSpPr>
          <p:cNvPr id="4" name="Graphic 4">
            <a:extLst>
              <a:ext uri="{FF2B5EF4-FFF2-40B4-BE49-F238E27FC236}">
                <a16:creationId xmlns:a16="http://schemas.microsoft.com/office/drawing/2014/main" id="{9D40A280-071E-DBFA-6AF0-E13AA8857AE8}"/>
              </a:ext>
              <a:ext uri="{C183D7F6-B498-43B3-948B-1728B52AA6E4}">
                <adec:decorative xmlns:adec="http://schemas.microsoft.com/office/drawing/2017/decorative" val="1"/>
              </a:ext>
            </a:extLst>
          </p:cNvPr>
          <p:cNvGrpSpPr>
            <a:grpSpLocks noChangeAspect="1"/>
          </p:cNvGrpSpPr>
          <p:nvPr userDrawn="1"/>
        </p:nvGrpSpPr>
        <p:grpSpPr>
          <a:xfrm>
            <a:off x="7517605" y="385758"/>
            <a:ext cx="4283996" cy="6092422"/>
            <a:chOff x="6252761" y="1586198"/>
            <a:chExt cx="2409823" cy="3427094"/>
          </a:xfrm>
        </p:grpSpPr>
        <p:sp>
          <p:nvSpPr>
            <p:cNvPr id="5" name="Frihandsfigur 1">
              <a:extLst>
                <a:ext uri="{FF2B5EF4-FFF2-40B4-BE49-F238E27FC236}">
                  <a16:creationId xmlns:a16="http://schemas.microsoft.com/office/drawing/2014/main" id="{32A4BF31-30EF-05CD-0ECC-9436B24E903B}"/>
                </a:ext>
                <a:ext uri="{C183D7F6-B498-43B3-948B-1728B52AA6E4}">
                  <adec:decorative xmlns:adec="http://schemas.microsoft.com/office/drawing/2017/decorative" val="1"/>
                </a:ext>
              </a:extLst>
            </p:cNvPr>
            <p:cNvSpPr/>
            <p:nvPr/>
          </p:nvSpPr>
          <p:spPr>
            <a:xfrm>
              <a:off x="6252761" y="1586198"/>
              <a:ext cx="803243" cy="571118"/>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E7E1DF"/>
            </a:solidFill>
            <a:ln w="9525" cap="flat">
              <a:noFill/>
              <a:prstDash val="solid"/>
              <a:miter/>
            </a:ln>
          </p:spPr>
          <p:txBody>
            <a:bodyPr rtlCol="0" anchor="ctr"/>
            <a:lstStyle/>
            <a:p>
              <a:endParaRPr lang="en-US"/>
            </a:p>
          </p:txBody>
        </p:sp>
        <p:sp>
          <p:nvSpPr>
            <p:cNvPr id="18" name="Frihandsfigur 2">
              <a:extLst>
                <a:ext uri="{FF2B5EF4-FFF2-40B4-BE49-F238E27FC236}">
                  <a16:creationId xmlns:a16="http://schemas.microsoft.com/office/drawing/2014/main" id="{71A89259-9EBE-A46A-79F6-2167FC961C03}"/>
                </a:ext>
                <a:ext uri="{C183D7F6-B498-43B3-948B-1728B52AA6E4}">
                  <adec:decorative xmlns:adec="http://schemas.microsoft.com/office/drawing/2017/decorative" val="1"/>
                </a:ext>
              </a:extLst>
            </p:cNvPr>
            <p:cNvSpPr/>
            <p:nvPr/>
          </p:nvSpPr>
          <p:spPr>
            <a:xfrm>
              <a:off x="7056003" y="1586579"/>
              <a:ext cx="1606486" cy="1713166"/>
            </a:xfrm>
            <a:custGeom>
              <a:avLst/>
              <a:gdLst>
                <a:gd name="connsiteX0" fmla="*/ 324040 w 1606486"/>
                <a:gd name="connsiteY0" fmla="*/ 1713166 h 1713166"/>
                <a:gd name="connsiteX1" fmla="*/ 0 w 1606486"/>
                <a:gd name="connsiteY1" fmla="*/ 1389126 h 1713166"/>
                <a:gd name="connsiteX2" fmla="*/ 0 w 1606486"/>
                <a:gd name="connsiteY2" fmla="*/ 0 h 1713166"/>
                <a:gd name="connsiteX3" fmla="*/ 1606487 w 1606486"/>
                <a:gd name="connsiteY3" fmla="*/ 0 h 1713166"/>
                <a:gd name="connsiteX4" fmla="*/ 1606487 w 1606486"/>
                <a:gd name="connsiteY4" fmla="*/ 1713166 h 1713166"/>
                <a:gd name="connsiteX5" fmla="*/ 324040 w 1606486"/>
                <a:gd name="connsiteY5" fmla="*/ 1713166 h 171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6486" h="1713166">
                  <a:moveTo>
                    <a:pt x="324040" y="1713166"/>
                  </a:moveTo>
                  <a:cubicBezTo>
                    <a:pt x="145066" y="1713166"/>
                    <a:pt x="0" y="1568101"/>
                    <a:pt x="0" y="1389126"/>
                  </a:cubicBezTo>
                  <a:lnTo>
                    <a:pt x="0" y="0"/>
                  </a:lnTo>
                  <a:lnTo>
                    <a:pt x="1606487" y="0"/>
                  </a:lnTo>
                  <a:lnTo>
                    <a:pt x="1606487" y="1713166"/>
                  </a:lnTo>
                  <a:lnTo>
                    <a:pt x="324040" y="1713166"/>
                  </a:lnTo>
                  <a:close/>
                </a:path>
              </a:pathLst>
            </a:custGeom>
            <a:solidFill>
              <a:schemeClr val="accent2"/>
            </a:solidFill>
            <a:ln w="9525" cap="flat">
              <a:noFill/>
              <a:prstDash val="solid"/>
              <a:miter/>
            </a:ln>
          </p:spPr>
          <p:txBody>
            <a:bodyPr rtlCol="0" anchor="ctr"/>
            <a:lstStyle/>
            <a:p>
              <a:endParaRPr lang="en-US"/>
            </a:p>
          </p:txBody>
        </p:sp>
        <p:sp>
          <p:nvSpPr>
            <p:cNvPr id="14" name="Frihandsfigur 3">
              <a:extLst>
                <a:ext uri="{FF2B5EF4-FFF2-40B4-BE49-F238E27FC236}">
                  <a16:creationId xmlns:a16="http://schemas.microsoft.com/office/drawing/2014/main" id="{376A0DE8-2A34-0828-4EDE-64FCAC43535A}"/>
                </a:ext>
                <a:ext uri="{C183D7F6-B498-43B3-948B-1728B52AA6E4}">
                  <adec:decorative xmlns:adec="http://schemas.microsoft.com/office/drawing/2017/decorative" val="1"/>
                </a:ext>
              </a:extLst>
            </p:cNvPr>
            <p:cNvSpPr/>
            <p:nvPr/>
          </p:nvSpPr>
          <p:spPr>
            <a:xfrm>
              <a:off x="6252761" y="2157317"/>
              <a:ext cx="803243" cy="1142142"/>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9" name="Frihandsfigur 4">
              <a:extLst>
                <a:ext uri="{FF2B5EF4-FFF2-40B4-BE49-F238E27FC236}">
                  <a16:creationId xmlns:a16="http://schemas.microsoft.com/office/drawing/2014/main" id="{23B8AF72-CBDF-C926-DA6F-8DF1E2515377}"/>
                </a:ext>
                <a:ext uri="{C183D7F6-B498-43B3-948B-1728B52AA6E4}">
                  <adec:decorative xmlns:adec="http://schemas.microsoft.com/office/drawing/2017/decorative" val="1"/>
                </a:ext>
              </a:extLst>
            </p:cNvPr>
            <p:cNvSpPr/>
            <p:nvPr/>
          </p:nvSpPr>
          <p:spPr>
            <a:xfrm>
              <a:off x="6252761" y="3299650"/>
              <a:ext cx="803243" cy="571119"/>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15" name="Frihandsfigur 5">
              <a:extLst>
                <a:ext uri="{FF2B5EF4-FFF2-40B4-BE49-F238E27FC236}">
                  <a16:creationId xmlns:a16="http://schemas.microsoft.com/office/drawing/2014/main" id="{7C692DBA-433B-E1DF-76AB-28CA52F11239}"/>
                </a:ext>
                <a:ext uri="{C183D7F6-B498-43B3-948B-1728B52AA6E4}">
                  <adec:decorative xmlns:adec="http://schemas.microsoft.com/office/drawing/2017/decorative" val="1"/>
                </a:ext>
              </a:extLst>
            </p:cNvPr>
            <p:cNvSpPr/>
            <p:nvPr/>
          </p:nvSpPr>
          <p:spPr>
            <a:xfrm>
              <a:off x="7056099" y="3299650"/>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E7E1DF"/>
            </a:solidFill>
            <a:ln w="9525" cap="flat">
              <a:noFill/>
              <a:prstDash val="solid"/>
              <a:miter/>
            </a:ln>
          </p:spPr>
          <p:txBody>
            <a:bodyPr rtlCol="0" anchor="ctr"/>
            <a:lstStyle/>
            <a:p>
              <a:endParaRPr lang="en-US"/>
            </a:p>
          </p:txBody>
        </p:sp>
        <p:sp>
          <p:nvSpPr>
            <p:cNvPr id="17" name="Frihandsfigur 6">
              <a:extLst>
                <a:ext uri="{FF2B5EF4-FFF2-40B4-BE49-F238E27FC236}">
                  <a16:creationId xmlns:a16="http://schemas.microsoft.com/office/drawing/2014/main" id="{EB977C97-9D07-3D8C-062B-F82C8C6D954C}"/>
                </a:ext>
                <a:ext uri="{C183D7F6-B498-43B3-948B-1728B52AA6E4}">
                  <adec:decorative xmlns:adec="http://schemas.microsoft.com/office/drawing/2017/decorative" val="1"/>
                </a:ext>
              </a:extLst>
            </p:cNvPr>
            <p:cNvSpPr/>
            <p:nvPr/>
          </p:nvSpPr>
          <p:spPr>
            <a:xfrm>
              <a:off x="7859246" y="3299746"/>
              <a:ext cx="803243" cy="1142142"/>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16" name="Frihandsfigur 7">
              <a:extLst>
                <a:ext uri="{FF2B5EF4-FFF2-40B4-BE49-F238E27FC236}">
                  <a16:creationId xmlns:a16="http://schemas.microsoft.com/office/drawing/2014/main" id="{E3FE4394-782C-744B-C25C-C4C783D578EF}"/>
                </a:ext>
                <a:ext uri="{C183D7F6-B498-43B3-948B-1728B52AA6E4}">
                  <adec:decorative xmlns:adec="http://schemas.microsoft.com/office/drawing/2017/decorative" val="1"/>
                </a:ext>
              </a:extLst>
            </p:cNvPr>
            <p:cNvSpPr/>
            <p:nvPr/>
          </p:nvSpPr>
          <p:spPr>
            <a:xfrm>
              <a:off x="6252761" y="3871055"/>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12" name="Frihandsfigur 8">
              <a:extLst>
                <a:ext uri="{FF2B5EF4-FFF2-40B4-BE49-F238E27FC236}">
                  <a16:creationId xmlns:a16="http://schemas.microsoft.com/office/drawing/2014/main" id="{0A10B623-1AA0-2E51-5D24-A3F8564FEF04}"/>
                </a:ext>
                <a:ext uri="{C183D7F6-B498-43B3-948B-1728B52AA6E4}">
                  <adec:decorative xmlns:adec="http://schemas.microsoft.com/office/drawing/2017/decorative" val="1"/>
                </a:ext>
              </a:extLst>
            </p:cNvPr>
            <p:cNvSpPr/>
            <p:nvPr/>
          </p:nvSpPr>
          <p:spPr>
            <a:xfrm>
              <a:off x="7056004" y="4442174"/>
              <a:ext cx="803243" cy="571118"/>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13" name="Frihandsfigur 9">
              <a:extLst>
                <a:ext uri="{FF2B5EF4-FFF2-40B4-BE49-F238E27FC236}">
                  <a16:creationId xmlns:a16="http://schemas.microsoft.com/office/drawing/2014/main" id="{6F8A131A-FAF8-9F4E-51F8-81F131118D56}"/>
                </a:ext>
                <a:ext uri="{C183D7F6-B498-43B3-948B-1728B52AA6E4}">
                  <adec:decorative xmlns:adec="http://schemas.microsoft.com/office/drawing/2017/decorative" val="1"/>
                </a:ext>
              </a:extLst>
            </p:cNvPr>
            <p:cNvSpPr/>
            <p:nvPr/>
          </p:nvSpPr>
          <p:spPr>
            <a:xfrm>
              <a:off x="7859341" y="4442174"/>
              <a:ext cx="803243" cy="571118"/>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E7E1DF"/>
            </a:solidFill>
            <a:ln w="9525" cap="flat">
              <a:noFill/>
              <a:prstDash val="solid"/>
              <a:miter/>
            </a:ln>
          </p:spPr>
          <p:txBody>
            <a:bodyPr rtlCol="0" anchor="ctr"/>
            <a:lstStyle/>
            <a:p>
              <a:endParaRPr lang="en-US"/>
            </a:p>
          </p:txBody>
        </p:sp>
      </p:grpSp>
      <p:pic>
        <p:nvPicPr>
          <p:cNvPr id="10" name="Logo" descr="Logotyp Västra Götalandsregionen">
            <a:extLst>
              <a:ext uri="{FF2B5EF4-FFF2-40B4-BE49-F238E27FC236}">
                <a16:creationId xmlns:a16="http://schemas.microsoft.com/office/drawing/2014/main" id="{E03F274C-7DF4-4202-6241-5960DF9CAF0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
        <p:nvSpPr>
          <p:cNvPr id="8" name="Platshållare för datum 8">
            <a:extLst>
              <a:ext uri="{FF2B5EF4-FFF2-40B4-BE49-F238E27FC236}">
                <a16:creationId xmlns:a16="http://schemas.microsoft.com/office/drawing/2014/main" id="{2D7A94E1-4D7B-8C36-2DD9-EA5758651018}"/>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7" name="Platshållare för sidfot 6">
            <a:extLst>
              <a:ext uri="{FF2B5EF4-FFF2-40B4-BE49-F238E27FC236}">
                <a16:creationId xmlns:a16="http://schemas.microsoft.com/office/drawing/2014/main" id="{8810085F-04AE-F66F-8FEC-4C6A10935D99}"/>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1667956800"/>
      </p:ext>
    </p:extLst>
  </p:cSld>
  <p:clrMapOvr>
    <a:masterClrMapping/>
  </p:clrMapOvr>
  <p:extLst>
    <p:ext uri="{DCECCB84-F9BA-43D5-87BE-67443E8EF086}">
      <p15:sldGuideLst xmlns:p15="http://schemas.microsoft.com/office/powerpoint/2012/main">
        <p15:guide id="1" pos="55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bild med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79401" y="1152048"/>
            <a:ext cx="5737196" cy="2387600"/>
          </a:xfrm>
          <a:prstGeom prst="rect">
            <a:avLst/>
          </a:prstGeo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82446" y="3683107"/>
            <a:ext cx="5737196"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sp>
        <p:nvSpPr>
          <p:cNvPr id="15" name="Platshållare för bild 14">
            <a:extLst>
              <a:ext uri="{FF2B5EF4-FFF2-40B4-BE49-F238E27FC236}">
                <a16:creationId xmlns:a16="http://schemas.microsoft.com/office/drawing/2014/main" id="{7930A342-B92A-082F-5C3D-382BD190DCD2}"/>
              </a:ext>
            </a:extLst>
          </p:cNvPr>
          <p:cNvSpPr>
            <a:spLocks noGrp="1"/>
          </p:cNvSpPr>
          <p:nvPr userDrawn="1">
            <p:ph type="pic" sz="quarter" idx="16"/>
          </p:nvPr>
        </p:nvSpPr>
        <p:spPr>
          <a:xfrm>
            <a:off x="8945549" y="386435"/>
            <a:ext cx="2855885" cy="3045534"/>
          </a:xfrm>
          <a:custGeom>
            <a:avLst/>
            <a:gdLst>
              <a:gd name="connsiteX0" fmla="*/ 0 w 2855885"/>
              <a:gd name="connsiteY0" fmla="*/ 0 h 3045534"/>
              <a:gd name="connsiteX1" fmla="*/ 2855885 w 2855885"/>
              <a:gd name="connsiteY1" fmla="*/ 0 h 3045534"/>
              <a:gd name="connsiteX2" fmla="*/ 2855885 w 2855885"/>
              <a:gd name="connsiteY2" fmla="*/ 3045534 h 3045534"/>
              <a:gd name="connsiteX3" fmla="*/ 576053 w 2855885"/>
              <a:gd name="connsiteY3" fmla="*/ 3045534 h 3045534"/>
              <a:gd name="connsiteX4" fmla="*/ 0 w 2855885"/>
              <a:gd name="connsiteY4" fmla="*/ 2469481 h 3045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5885" h="3045534">
                <a:moveTo>
                  <a:pt x="0" y="0"/>
                </a:moveTo>
                <a:lnTo>
                  <a:pt x="2855885" y="0"/>
                </a:lnTo>
                <a:lnTo>
                  <a:pt x="2855885" y="3045534"/>
                </a:lnTo>
                <a:lnTo>
                  <a:pt x="576053" y="3045534"/>
                </a:lnTo>
                <a:cubicBezTo>
                  <a:pt x="257887" y="3045534"/>
                  <a:pt x="0" y="2787649"/>
                  <a:pt x="0" y="2469481"/>
                </a:cubicBezTo>
                <a:close/>
              </a:path>
            </a:pathLst>
          </a:custGeom>
          <a:solidFill>
            <a:schemeClr val="accent2"/>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33" name="Frihandsfigur 1">
            <a:extLst>
              <a:ext uri="{FF2B5EF4-FFF2-40B4-BE49-F238E27FC236}">
                <a16:creationId xmlns:a16="http://schemas.microsoft.com/office/drawing/2014/main" id="{E421D8C7-7AE4-75A7-E72D-F2CCD5EBD1ED}"/>
              </a:ext>
              <a:ext uri="{C183D7F6-B498-43B3-948B-1728B52AA6E4}">
                <adec:decorative xmlns:adec="http://schemas.microsoft.com/office/drawing/2017/decorative" val="1"/>
              </a:ext>
            </a:extLst>
          </p:cNvPr>
          <p:cNvSpPr>
            <a:spLocks noChangeAspect="1"/>
          </p:cNvSpPr>
          <p:nvPr/>
        </p:nvSpPr>
        <p:spPr>
          <a:xfrm>
            <a:off x="7517605" y="385758"/>
            <a:ext cx="1427943" cy="1015289"/>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E7E1DF"/>
          </a:solidFill>
          <a:ln w="9525" cap="flat">
            <a:noFill/>
            <a:prstDash val="solid"/>
            <a:miter/>
          </a:ln>
        </p:spPr>
        <p:txBody>
          <a:bodyPr rtlCol="0" anchor="ctr"/>
          <a:lstStyle/>
          <a:p>
            <a:endParaRPr lang="en-US"/>
          </a:p>
        </p:txBody>
      </p:sp>
      <p:sp>
        <p:nvSpPr>
          <p:cNvPr id="37" name="Frihandsfigur 2">
            <a:extLst>
              <a:ext uri="{FF2B5EF4-FFF2-40B4-BE49-F238E27FC236}">
                <a16:creationId xmlns:a16="http://schemas.microsoft.com/office/drawing/2014/main" id="{DCF49D3A-C0A5-C9B4-8C10-96910B5DF584}"/>
              </a:ext>
              <a:ext uri="{C183D7F6-B498-43B3-948B-1728B52AA6E4}">
                <adec:decorative xmlns:adec="http://schemas.microsoft.com/office/drawing/2017/decorative" val="1"/>
              </a:ext>
            </a:extLst>
          </p:cNvPr>
          <p:cNvSpPr>
            <a:spLocks noChangeAspect="1"/>
          </p:cNvSpPr>
          <p:nvPr/>
        </p:nvSpPr>
        <p:spPr>
          <a:xfrm>
            <a:off x="7517605" y="1401049"/>
            <a:ext cx="1427943" cy="2030411"/>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4" name="Frihandsfigur 3">
            <a:extLst>
              <a:ext uri="{FF2B5EF4-FFF2-40B4-BE49-F238E27FC236}">
                <a16:creationId xmlns:a16="http://schemas.microsoft.com/office/drawing/2014/main" id="{7135AF6C-31B5-EC1B-7596-331AF27159CA}"/>
              </a:ext>
              <a:ext uri="{C183D7F6-B498-43B3-948B-1728B52AA6E4}">
                <adec:decorative xmlns:adec="http://schemas.microsoft.com/office/drawing/2017/decorative" val="1"/>
              </a:ext>
            </a:extLst>
          </p:cNvPr>
          <p:cNvSpPr>
            <a:spLocks noChangeAspect="1"/>
          </p:cNvSpPr>
          <p:nvPr/>
        </p:nvSpPr>
        <p:spPr>
          <a:xfrm>
            <a:off x="7517605" y="3431800"/>
            <a:ext cx="1427943" cy="1015291"/>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38" name="Frihandsfigur 4">
            <a:extLst>
              <a:ext uri="{FF2B5EF4-FFF2-40B4-BE49-F238E27FC236}">
                <a16:creationId xmlns:a16="http://schemas.microsoft.com/office/drawing/2014/main" id="{AEC35D31-9856-2B82-F7AD-68F4A6BA881A}"/>
              </a:ext>
              <a:ext uri="{C183D7F6-B498-43B3-948B-1728B52AA6E4}">
                <adec:decorative xmlns:adec="http://schemas.microsoft.com/office/drawing/2017/decorative" val="1"/>
              </a:ext>
            </a:extLst>
          </p:cNvPr>
          <p:cNvSpPr>
            <a:spLocks noChangeAspect="1"/>
          </p:cNvSpPr>
          <p:nvPr/>
        </p:nvSpPr>
        <p:spPr>
          <a:xfrm>
            <a:off x="8945717" y="34318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E7E1DF"/>
          </a:solidFill>
          <a:ln w="9525" cap="flat">
            <a:noFill/>
            <a:prstDash val="solid"/>
            <a:miter/>
          </a:ln>
        </p:spPr>
        <p:txBody>
          <a:bodyPr rtlCol="0" anchor="ctr"/>
          <a:lstStyle/>
          <a:p>
            <a:endParaRPr lang="en-US"/>
          </a:p>
        </p:txBody>
      </p:sp>
      <p:sp>
        <p:nvSpPr>
          <p:cNvPr id="40" name="Frihandsfigur 5">
            <a:extLst>
              <a:ext uri="{FF2B5EF4-FFF2-40B4-BE49-F238E27FC236}">
                <a16:creationId xmlns:a16="http://schemas.microsoft.com/office/drawing/2014/main" id="{5C169603-4E21-C187-1A1D-38882F9232D3}"/>
              </a:ext>
              <a:ext uri="{C183D7F6-B498-43B3-948B-1728B52AA6E4}">
                <adec:decorative xmlns:adec="http://schemas.microsoft.com/office/drawing/2017/decorative" val="1"/>
              </a:ext>
            </a:extLst>
          </p:cNvPr>
          <p:cNvSpPr>
            <a:spLocks noChangeAspect="1"/>
          </p:cNvSpPr>
          <p:nvPr/>
        </p:nvSpPr>
        <p:spPr>
          <a:xfrm>
            <a:off x="10373491" y="3431971"/>
            <a:ext cx="1427943" cy="2030411"/>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39" name="Frihandsfigur 6">
            <a:extLst>
              <a:ext uri="{FF2B5EF4-FFF2-40B4-BE49-F238E27FC236}">
                <a16:creationId xmlns:a16="http://schemas.microsoft.com/office/drawing/2014/main" id="{EDA18A8B-463B-9AD0-703D-FA911578B30D}"/>
              </a:ext>
              <a:ext uri="{C183D7F6-B498-43B3-948B-1728B52AA6E4}">
                <adec:decorative xmlns:adec="http://schemas.microsoft.com/office/drawing/2017/decorative" val="1"/>
              </a:ext>
            </a:extLst>
          </p:cNvPr>
          <p:cNvSpPr>
            <a:spLocks noChangeAspect="1"/>
          </p:cNvSpPr>
          <p:nvPr/>
        </p:nvSpPr>
        <p:spPr>
          <a:xfrm>
            <a:off x="7517605" y="44476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35" name="Frihandsfigur 7">
            <a:extLst>
              <a:ext uri="{FF2B5EF4-FFF2-40B4-BE49-F238E27FC236}">
                <a16:creationId xmlns:a16="http://schemas.microsoft.com/office/drawing/2014/main" id="{3214743A-6966-8ED7-BA34-E45A379E030F}"/>
              </a:ext>
              <a:ext uri="{C183D7F6-B498-43B3-948B-1728B52AA6E4}">
                <adec:decorative xmlns:adec="http://schemas.microsoft.com/office/drawing/2017/decorative" val="1"/>
              </a:ext>
            </a:extLst>
          </p:cNvPr>
          <p:cNvSpPr>
            <a:spLocks noChangeAspect="1"/>
          </p:cNvSpPr>
          <p:nvPr/>
        </p:nvSpPr>
        <p:spPr>
          <a:xfrm>
            <a:off x="8945548" y="5462891"/>
            <a:ext cx="1427943" cy="1015289"/>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36" name="Frihandsfigur 8">
            <a:extLst>
              <a:ext uri="{FF2B5EF4-FFF2-40B4-BE49-F238E27FC236}">
                <a16:creationId xmlns:a16="http://schemas.microsoft.com/office/drawing/2014/main" id="{54E9228D-01FE-98B4-466F-CE9B90DF9F7D}"/>
              </a:ext>
              <a:ext uri="{C183D7F6-B498-43B3-948B-1728B52AA6E4}">
                <adec:decorative xmlns:adec="http://schemas.microsoft.com/office/drawing/2017/decorative" val="1"/>
              </a:ext>
            </a:extLst>
          </p:cNvPr>
          <p:cNvSpPr>
            <a:spLocks noChangeAspect="1"/>
          </p:cNvSpPr>
          <p:nvPr/>
        </p:nvSpPr>
        <p:spPr>
          <a:xfrm>
            <a:off x="10373660" y="5462891"/>
            <a:ext cx="1427943" cy="1015289"/>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E7E1DF"/>
          </a:solidFill>
          <a:ln w="9525" cap="flat">
            <a:noFill/>
            <a:prstDash val="solid"/>
            <a:miter/>
          </a:ln>
        </p:spPr>
        <p:txBody>
          <a:bodyPr rtlCol="0" anchor="ctr"/>
          <a:lstStyle/>
          <a:p>
            <a:endParaRPr lang="en-US"/>
          </a:p>
        </p:txBody>
      </p:sp>
      <p:pic>
        <p:nvPicPr>
          <p:cNvPr id="4" name="Logo" descr="Logotyp Västra Götalandsregionen">
            <a:extLst>
              <a:ext uri="{FF2B5EF4-FFF2-40B4-BE49-F238E27FC236}">
                <a16:creationId xmlns:a16="http://schemas.microsoft.com/office/drawing/2014/main" id="{CCDBD8D8-0B63-16B1-A58A-3685331C4CC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
        <p:nvSpPr>
          <p:cNvPr id="7" name="Platshållare för datum 6">
            <a:extLst>
              <a:ext uri="{FF2B5EF4-FFF2-40B4-BE49-F238E27FC236}">
                <a16:creationId xmlns:a16="http://schemas.microsoft.com/office/drawing/2014/main" id="{C4CBFC51-E299-C1C6-C259-2EC78776D974}"/>
              </a:ext>
            </a:extLst>
          </p:cNvPr>
          <p:cNvSpPr>
            <a:spLocks noGrp="1"/>
          </p:cNvSpPr>
          <p:nvPr>
            <p:ph type="dt" sz="half" idx="14"/>
          </p:nvPr>
        </p:nvSpPr>
        <p:spPr>
          <a:xfrm>
            <a:off x="10901364" y="136525"/>
            <a:ext cx="900071" cy="141687"/>
          </a:xfrm>
        </p:spPr>
        <p:txBody>
          <a:bodyPr/>
          <a:lstStyle/>
          <a:p>
            <a:fld id="{19E49B6E-96DA-4186-8F39-3AB022B7993C}" type="datetime1">
              <a:rPr lang="sv-SE" smtClean="0"/>
              <a:t>2026-09-03</a:t>
            </a:fld>
            <a:endParaRPr lang="sv-SE"/>
          </a:p>
        </p:txBody>
      </p:sp>
      <p:sp>
        <p:nvSpPr>
          <p:cNvPr id="8" name="Platshållare för sidfot 7">
            <a:extLst>
              <a:ext uri="{FF2B5EF4-FFF2-40B4-BE49-F238E27FC236}">
                <a16:creationId xmlns:a16="http://schemas.microsoft.com/office/drawing/2014/main" id="{DAF13055-4269-7909-D2F6-610F622CD5BE}"/>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177692620"/>
      </p:ext>
    </p:extLst>
  </p:cSld>
  <p:clrMapOvr>
    <a:masterClrMapping/>
  </p:clrMapOvr>
  <p:extLst>
    <p:ext uri="{DCECCB84-F9BA-43D5-87BE-67443E8EF086}">
      <p15:sldGuideLst xmlns:p15="http://schemas.microsoft.com/office/powerpoint/2012/main">
        <p15:guide id="1" pos="55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bild, två logotyp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79401" y="1152048"/>
            <a:ext cx="5737196" cy="2387600"/>
          </a:xfrm>
          <a:prstGeom prst="rect">
            <a:avLst/>
          </a:prstGeo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80376" y="3683107"/>
            <a:ext cx="5737196"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sp>
        <p:nvSpPr>
          <p:cNvPr id="15" name="Platshållare för bild 14">
            <a:extLst>
              <a:ext uri="{FF2B5EF4-FFF2-40B4-BE49-F238E27FC236}">
                <a16:creationId xmlns:a16="http://schemas.microsoft.com/office/drawing/2014/main" id="{7930A342-B92A-082F-5C3D-382BD190DCD2}"/>
              </a:ext>
            </a:extLst>
          </p:cNvPr>
          <p:cNvSpPr>
            <a:spLocks noGrp="1"/>
          </p:cNvSpPr>
          <p:nvPr userDrawn="1">
            <p:ph type="pic" sz="quarter" idx="16"/>
          </p:nvPr>
        </p:nvSpPr>
        <p:spPr>
          <a:xfrm>
            <a:off x="8945549" y="386435"/>
            <a:ext cx="2855885" cy="3045534"/>
          </a:xfrm>
          <a:custGeom>
            <a:avLst/>
            <a:gdLst>
              <a:gd name="connsiteX0" fmla="*/ 0 w 2855885"/>
              <a:gd name="connsiteY0" fmla="*/ 0 h 3045534"/>
              <a:gd name="connsiteX1" fmla="*/ 2855885 w 2855885"/>
              <a:gd name="connsiteY1" fmla="*/ 0 h 3045534"/>
              <a:gd name="connsiteX2" fmla="*/ 2855885 w 2855885"/>
              <a:gd name="connsiteY2" fmla="*/ 3045534 h 3045534"/>
              <a:gd name="connsiteX3" fmla="*/ 576053 w 2855885"/>
              <a:gd name="connsiteY3" fmla="*/ 3045534 h 3045534"/>
              <a:gd name="connsiteX4" fmla="*/ 0 w 2855885"/>
              <a:gd name="connsiteY4" fmla="*/ 2469481 h 3045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5885" h="3045534">
                <a:moveTo>
                  <a:pt x="0" y="0"/>
                </a:moveTo>
                <a:lnTo>
                  <a:pt x="2855885" y="0"/>
                </a:lnTo>
                <a:lnTo>
                  <a:pt x="2855885" y="3045534"/>
                </a:lnTo>
                <a:lnTo>
                  <a:pt x="576053" y="3045534"/>
                </a:lnTo>
                <a:cubicBezTo>
                  <a:pt x="257887" y="3045534"/>
                  <a:pt x="0" y="2787649"/>
                  <a:pt x="0" y="2469481"/>
                </a:cubicBezTo>
                <a:close/>
              </a:path>
            </a:pathLst>
          </a:custGeom>
          <a:solidFill>
            <a:schemeClr val="accent2"/>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33" name="Frihandsfigur 1">
            <a:extLst>
              <a:ext uri="{FF2B5EF4-FFF2-40B4-BE49-F238E27FC236}">
                <a16:creationId xmlns:a16="http://schemas.microsoft.com/office/drawing/2014/main" id="{E421D8C7-7AE4-75A7-E72D-F2CCD5EBD1ED}"/>
              </a:ext>
              <a:ext uri="{C183D7F6-B498-43B3-948B-1728B52AA6E4}">
                <adec:decorative xmlns:adec="http://schemas.microsoft.com/office/drawing/2017/decorative" val="1"/>
              </a:ext>
            </a:extLst>
          </p:cNvPr>
          <p:cNvSpPr>
            <a:spLocks noChangeAspect="1"/>
          </p:cNvSpPr>
          <p:nvPr/>
        </p:nvSpPr>
        <p:spPr>
          <a:xfrm>
            <a:off x="7517605" y="385758"/>
            <a:ext cx="1427943" cy="1015289"/>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E7E1DF"/>
          </a:solidFill>
          <a:ln w="9525" cap="flat">
            <a:noFill/>
            <a:prstDash val="solid"/>
            <a:miter/>
          </a:ln>
        </p:spPr>
        <p:txBody>
          <a:bodyPr rtlCol="0" anchor="ctr"/>
          <a:lstStyle/>
          <a:p>
            <a:endParaRPr lang="en-US"/>
          </a:p>
        </p:txBody>
      </p:sp>
      <p:sp>
        <p:nvSpPr>
          <p:cNvPr id="37" name="Frihandsfigur 2">
            <a:extLst>
              <a:ext uri="{FF2B5EF4-FFF2-40B4-BE49-F238E27FC236}">
                <a16:creationId xmlns:a16="http://schemas.microsoft.com/office/drawing/2014/main" id="{DCF49D3A-C0A5-C9B4-8C10-96910B5DF584}"/>
              </a:ext>
              <a:ext uri="{C183D7F6-B498-43B3-948B-1728B52AA6E4}">
                <adec:decorative xmlns:adec="http://schemas.microsoft.com/office/drawing/2017/decorative" val="1"/>
              </a:ext>
            </a:extLst>
          </p:cNvPr>
          <p:cNvSpPr>
            <a:spLocks noChangeAspect="1"/>
          </p:cNvSpPr>
          <p:nvPr/>
        </p:nvSpPr>
        <p:spPr>
          <a:xfrm>
            <a:off x="7517605" y="1401049"/>
            <a:ext cx="1427943" cy="2030411"/>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4" name="Frihandsfigur 3">
            <a:extLst>
              <a:ext uri="{FF2B5EF4-FFF2-40B4-BE49-F238E27FC236}">
                <a16:creationId xmlns:a16="http://schemas.microsoft.com/office/drawing/2014/main" id="{7135AF6C-31B5-EC1B-7596-331AF27159CA}"/>
              </a:ext>
              <a:ext uri="{C183D7F6-B498-43B3-948B-1728B52AA6E4}">
                <adec:decorative xmlns:adec="http://schemas.microsoft.com/office/drawing/2017/decorative" val="1"/>
              </a:ext>
            </a:extLst>
          </p:cNvPr>
          <p:cNvSpPr>
            <a:spLocks noChangeAspect="1"/>
          </p:cNvSpPr>
          <p:nvPr/>
        </p:nvSpPr>
        <p:spPr>
          <a:xfrm>
            <a:off x="7517605" y="3431800"/>
            <a:ext cx="1427943" cy="1015291"/>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38" name="Frihandsfigur 4">
            <a:extLst>
              <a:ext uri="{FF2B5EF4-FFF2-40B4-BE49-F238E27FC236}">
                <a16:creationId xmlns:a16="http://schemas.microsoft.com/office/drawing/2014/main" id="{AEC35D31-9856-2B82-F7AD-68F4A6BA881A}"/>
              </a:ext>
              <a:ext uri="{C183D7F6-B498-43B3-948B-1728B52AA6E4}">
                <adec:decorative xmlns:adec="http://schemas.microsoft.com/office/drawing/2017/decorative" val="1"/>
              </a:ext>
            </a:extLst>
          </p:cNvPr>
          <p:cNvSpPr>
            <a:spLocks noChangeAspect="1"/>
          </p:cNvSpPr>
          <p:nvPr/>
        </p:nvSpPr>
        <p:spPr>
          <a:xfrm>
            <a:off x="8945717" y="34318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E7E1DF"/>
          </a:solidFill>
          <a:ln w="9525" cap="flat">
            <a:noFill/>
            <a:prstDash val="solid"/>
            <a:miter/>
          </a:ln>
        </p:spPr>
        <p:txBody>
          <a:bodyPr rtlCol="0" anchor="ctr"/>
          <a:lstStyle/>
          <a:p>
            <a:endParaRPr lang="en-US"/>
          </a:p>
        </p:txBody>
      </p:sp>
      <p:sp>
        <p:nvSpPr>
          <p:cNvPr id="40" name="Frihandsfigur 5">
            <a:extLst>
              <a:ext uri="{FF2B5EF4-FFF2-40B4-BE49-F238E27FC236}">
                <a16:creationId xmlns:a16="http://schemas.microsoft.com/office/drawing/2014/main" id="{5C169603-4E21-C187-1A1D-38882F9232D3}"/>
              </a:ext>
              <a:ext uri="{C183D7F6-B498-43B3-948B-1728B52AA6E4}">
                <adec:decorative xmlns:adec="http://schemas.microsoft.com/office/drawing/2017/decorative" val="1"/>
              </a:ext>
            </a:extLst>
          </p:cNvPr>
          <p:cNvSpPr>
            <a:spLocks noChangeAspect="1"/>
          </p:cNvSpPr>
          <p:nvPr/>
        </p:nvSpPr>
        <p:spPr>
          <a:xfrm>
            <a:off x="10373491" y="3431971"/>
            <a:ext cx="1427943" cy="2030411"/>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39" name="Frihandsfigur 6">
            <a:extLst>
              <a:ext uri="{FF2B5EF4-FFF2-40B4-BE49-F238E27FC236}">
                <a16:creationId xmlns:a16="http://schemas.microsoft.com/office/drawing/2014/main" id="{EDA18A8B-463B-9AD0-703D-FA911578B30D}"/>
              </a:ext>
              <a:ext uri="{C183D7F6-B498-43B3-948B-1728B52AA6E4}">
                <adec:decorative xmlns:adec="http://schemas.microsoft.com/office/drawing/2017/decorative" val="1"/>
              </a:ext>
            </a:extLst>
          </p:cNvPr>
          <p:cNvSpPr>
            <a:spLocks noChangeAspect="1"/>
          </p:cNvSpPr>
          <p:nvPr/>
        </p:nvSpPr>
        <p:spPr>
          <a:xfrm>
            <a:off x="7517605" y="44476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35" name="Frihandsfigur 7">
            <a:extLst>
              <a:ext uri="{FF2B5EF4-FFF2-40B4-BE49-F238E27FC236}">
                <a16:creationId xmlns:a16="http://schemas.microsoft.com/office/drawing/2014/main" id="{3214743A-6966-8ED7-BA34-E45A379E030F}"/>
              </a:ext>
              <a:ext uri="{C183D7F6-B498-43B3-948B-1728B52AA6E4}">
                <adec:decorative xmlns:adec="http://schemas.microsoft.com/office/drawing/2017/decorative" val="1"/>
              </a:ext>
            </a:extLst>
          </p:cNvPr>
          <p:cNvSpPr>
            <a:spLocks noChangeAspect="1"/>
          </p:cNvSpPr>
          <p:nvPr/>
        </p:nvSpPr>
        <p:spPr>
          <a:xfrm>
            <a:off x="8945548" y="5462891"/>
            <a:ext cx="1427943" cy="1015289"/>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36" name="Frihandsfigur 8">
            <a:extLst>
              <a:ext uri="{FF2B5EF4-FFF2-40B4-BE49-F238E27FC236}">
                <a16:creationId xmlns:a16="http://schemas.microsoft.com/office/drawing/2014/main" id="{54E9228D-01FE-98B4-466F-CE9B90DF9F7D}"/>
              </a:ext>
              <a:ext uri="{C183D7F6-B498-43B3-948B-1728B52AA6E4}">
                <adec:decorative xmlns:adec="http://schemas.microsoft.com/office/drawing/2017/decorative" val="1"/>
              </a:ext>
            </a:extLst>
          </p:cNvPr>
          <p:cNvSpPr>
            <a:spLocks noChangeAspect="1"/>
          </p:cNvSpPr>
          <p:nvPr/>
        </p:nvSpPr>
        <p:spPr>
          <a:xfrm>
            <a:off x="10373660" y="5462891"/>
            <a:ext cx="1427943" cy="1015289"/>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E7E1DF"/>
          </a:solidFill>
          <a:ln w="9525" cap="flat">
            <a:noFill/>
            <a:prstDash val="solid"/>
            <a:miter/>
          </a:ln>
        </p:spPr>
        <p:txBody>
          <a:bodyPr rtlCol="0" anchor="ctr"/>
          <a:lstStyle/>
          <a:p>
            <a:endParaRPr lang="en-US"/>
          </a:p>
        </p:txBody>
      </p:sp>
      <p:pic>
        <p:nvPicPr>
          <p:cNvPr id="4" name="Logo" descr="Logotyp Västra Götalandsregionen">
            <a:extLst>
              <a:ext uri="{FF2B5EF4-FFF2-40B4-BE49-F238E27FC236}">
                <a16:creationId xmlns:a16="http://schemas.microsoft.com/office/drawing/2014/main" id="{CCDBD8D8-0B63-16B1-A58A-3685331C4CCE}"/>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
        <p:nvSpPr>
          <p:cNvPr id="6" name="Platshållare för bild 5">
            <a:extLst>
              <a:ext uri="{FF2B5EF4-FFF2-40B4-BE49-F238E27FC236}">
                <a16:creationId xmlns:a16="http://schemas.microsoft.com/office/drawing/2014/main" id="{FC3A05F8-3C95-C4BB-ED96-7938636C1507}"/>
              </a:ext>
            </a:extLst>
          </p:cNvPr>
          <p:cNvSpPr>
            <a:spLocks noGrp="1"/>
          </p:cNvSpPr>
          <p:nvPr>
            <p:ph type="pic" sz="quarter" idx="17" hasCustomPrompt="1"/>
          </p:nvPr>
        </p:nvSpPr>
        <p:spPr>
          <a:xfrm>
            <a:off x="4761570" y="5675314"/>
            <a:ext cx="2312087" cy="802698"/>
          </a:xfrm>
        </p:spPr>
        <p:txBody>
          <a:bodyPr lIns="0" anchor="t" anchorCtr="0"/>
          <a:lstStyle>
            <a:lvl1pPr marL="0" indent="0">
              <a:lnSpc>
                <a:spcPts val="1720"/>
              </a:lnSpc>
              <a:spcBef>
                <a:spcPts val="1000"/>
              </a:spcBef>
              <a:buFontTx/>
              <a:buNone/>
              <a:defRPr sz="1400"/>
            </a:lvl1pPr>
          </a:lstStyle>
          <a:p>
            <a:r>
              <a:rPr lang="sv-SE"/>
              <a:t>Klicka för att lägga till en logotyp</a:t>
            </a:r>
          </a:p>
        </p:txBody>
      </p:sp>
      <p:sp>
        <p:nvSpPr>
          <p:cNvPr id="7" name="Platshållare för datum 6">
            <a:extLst>
              <a:ext uri="{FF2B5EF4-FFF2-40B4-BE49-F238E27FC236}">
                <a16:creationId xmlns:a16="http://schemas.microsoft.com/office/drawing/2014/main" id="{C4CBFC51-E299-C1C6-C259-2EC78776D974}"/>
              </a:ext>
            </a:extLst>
          </p:cNvPr>
          <p:cNvSpPr>
            <a:spLocks noGrp="1"/>
          </p:cNvSpPr>
          <p:nvPr>
            <p:ph type="dt" sz="half" idx="14"/>
          </p:nvPr>
        </p:nvSpPr>
        <p:spPr>
          <a:xfrm>
            <a:off x="10901364" y="136525"/>
            <a:ext cx="900071" cy="141687"/>
          </a:xfrm>
        </p:spPr>
        <p:txBody>
          <a:bodyPr/>
          <a:lstStyle/>
          <a:p>
            <a:fld id="{19E49B6E-96DA-4186-8F39-3AB022B7993C}" type="datetime1">
              <a:rPr lang="sv-SE" smtClean="0"/>
              <a:t>2026-09-03</a:t>
            </a:fld>
            <a:endParaRPr lang="sv-SE"/>
          </a:p>
        </p:txBody>
      </p:sp>
      <p:sp>
        <p:nvSpPr>
          <p:cNvPr id="8" name="Platshållare för sidfot 7">
            <a:extLst>
              <a:ext uri="{FF2B5EF4-FFF2-40B4-BE49-F238E27FC236}">
                <a16:creationId xmlns:a16="http://schemas.microsoft.com/office/drawing/2014/main" id="{DAF13055-4269-7909-D2F6-610F622CD5BE}"/>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919583926"/>
      </p:ext>
    </p:extLst>
  </p:cSld>
  <p:clrMapOvr>
    <a:masterClrMapping/>
  </p:clrMapOvr>
  <p:extLst>
    <p:ext uri="{DCECCB84-F9BA-43D5-87BE-67443E8EF086}">
      <p15:sldGuideLst xmlns:p15="http://schemas.microsoft.com/office/powerpoint/2012/main">
        <p15:guide id="1" pos="55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8642350"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8642350"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grpSp>
        <p:nvGrpSpPr>
          <p:cNvPr id="13" name="Graphic 4">
            <a:extLst>
              <a:ext uri="{FF2B5EF4-FFF2-40B4-BE49-F238E27FC236}">
                <a16:creationId xmlns:a16="http://schemas.microsoft.com/office/drawing/2014/main" id="{162A0E45-E1EA-3009-8278-84D059CF6FCE}"/>
              </a:ext>
            </a:extLst>
          </p:cNvPr>
          <p:cNvGrpSpPr>
            <a:grpSpLocks noChangeAspect="1"/>
          </p:cNvGrpSpPr>
          <p:nvPr/>
        </p:nvGrpSpPr>
        <p:grpSpPr>
          <a:xfrm>
            <a:off x="10373519" y="385758"/>
            <a:ext cx="1427975" cy="6091200"/>
            <a:chOff x="10371138" y="380999"/>
            <a:chExt cx="1439146" cy="6138849"/>
          </a:xfrm>
        </p:grpSpPr>
        <p:sp>
          <p:nvSpPr>
            <p:cNvPr id="15" name="Frihandsfigur 1">
              <a:extLst>
                <a:ext uri="{FF2B5EF4-FFF2-40B4-BE49-F238E27FC236}">
                  <a16:creationId xmlns:a16="http://schemas.microsoft.com/office/drawing/2014/main" id="{FBA227F0-F87F-B1E9-946E-B0BDB414627D}"/>
                </a:ext>
                <a:ext uri="{C183D7F6-B498-43B3-948B-1728B52AA6E4}">
                  <adec:decorative xmlns:adec="http://schemas.microsoft.com/office/drawing/2017/decorative" val="1"/>
                </a:ext>
              </a:extLst>
            </p:cNvPr>
            <p:cNvSpPr>
              <a:spLocks noChangeAspect="1"/>
            </p:cNvSpPr>
            <p:nvPr/>
          </p:nvSpPr>
          <p:spPr>
            <a:xfrm>
              <a:off x="10371138" y="380999"/>
              <a:ext cx="1439144" cy="1023084"/>
            </a:xfrm>
            <a:custGeom>
              <a:avLst/>
              <a:gdLst>
                <a:gd name="connsiteX0" fmla="*/ 511628 w 1439144"/>
                <a:gd name="connsiteY0" fmla="*/ 1023085 h 1023084"/>
                <a:gd name="connsiteX1" fmla="*/ 0 w 1439144"/>
                <a:gd name="connsiteY1" fmla="*/ 511628 h 1023084"/>
                <a:gd name="connsiteX2" fmla="*/ 0 w 1439144"/>
                <a:gd name="connsiteY2" fmla="*/ 0 h 1023084"/>
                <a:gd name="connsiteX3" fmla="*/ 1439145 w 1439144"/>
                <a:gd name="connsiteY3" fmla="*/ 0 h 1023084"/>
                <a:gd name="connsiteX4" fmla="*/ 1439145 w 1439144"/>
                <a:gd name="connsiteY4" fmla="*/ 1023085 h 1023084"/>
                <a:gd name="connsiteX5" fmla="*/ 511628 w 1439144"/>
                <a:gd name="connsiteY5" fmla="*/ 1023085 h 10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1023084">
                  <a:moveTo>
                    <a:pt x="511628" y="1023085"/>
                  </a:moveTo>
                  <a:cubicBezTo>
                    <a:pt x="229021" y="1023085"/>
                    <a:pt x="0" y="794064"/>
                    <a:pt x="0" y="511628"/>
                  </a:cubicBezTo>
                  <a:lnTo>
                    <a:pt x="0" y="0"/>
                  </a:lnTo>
                  <a:lnTo>
                    <a:pt x="1439145" y="0"/>
                  </a:lnTo>
                  <a:lnTo>
                    <a:pt x="1439145" y="1023085"/>
                  </a:lnTo>
                  <a:lnTo>
                    <a:pt x="511628" y="1023085"/>
                  </a:lnTo>
                  <a:close/>
                </a:path>
              </a:pathLst>
            </a:custGeom>
            <a:solidFill>
              <a:schemeClr val="accent2"/>
            </a:solidFill>
            <a:ln w="17009" cap="flat">
              <a:noFill/>
              <a:prstDash val="solid"/>
              <a:miter/>
            </a:ln>
          </p:spPr>
          <p:txBody>
            <a:bodyPr rtlCol="0" anchor="ctr"/>
            <a:lstStyle/>
            <a:p>
              <a:endParaRPr lang="en-US"/>
            </a:p>
          </p:txBody>
        </p:sp>
        <p:sp>
          <p:nvSpPr>
            <p:cNvPr id="17" name="Frihandsfigur 2">
              <a:extLst>
                <a:ext uri="{FF2B5EF4-FFF2-40B4-BE49-F238E27FC236}">
                  <a16:creationId xmlns:a16="http://schemas.microsoft.com/office/drawing/2014/main" id="{47751422-DED5-3AD2-D9AD-FF0A483F29C4}"/>
                </a:ext>
                <a:ext uri="{C183D7F6-B498-43B3-948B-1728B52AA6E4}">
                  <adec:decorative xmlns:adec="http://schemas.microsoft.com/office/drawing/2017/decorative" val="1"/>
                </a:ext>
              </a:extLst>
            </p:cNvPr>
            <p:cNvSpPr>
              <a:spLocks noChangeAspect="1"/>
            </p:cNvSpPr>
            <p:nvPr/>
          </p:nvSpPr>
          <p:spPr>
            <a:xfrm>
              <a:off x="10371140" y="1404083"/>
              <a:ext cx="1439144" cy="2046340"/>
            </a:xfrm>
            <a:custGeom>
              <a:avLst/>
              <a:gdLst>
                <a:gd name="connsiteX0" fmla="*/ 858572 w 1439144"/>
                <a:gd name="connsiteY0" fmla="*/ 2046340 h 2046340"/>
                <a:gd name="connsiteX1" fmla="*/ 1439145 w 1439144"/>
                <a:gd name="connsiteY1" fmla="*/ 1465767 h 2046340"/>
                <a:gd name="connsiteX2" fmla="*/ 1439145 w 1439144"/>
                <a:gd name="connsiteY2" fmla="*/ 0 h 2046340"/>
                <a:gd name="connsiteX3" fmla="*/ 0 w 1439144"/>
                <a:gd name="connsiteY3" fmla="*/ 0 h 2046340"/>
                <a:gd name="connsiteX4" fmla="*/ 0 w 1439144"/>
                <a:gd name="connsiteY4" fmla="*/ 2046340 h 2046340"/>
                <a:gd name="connsiteX5" fmla="*/ 858572 w 1439144"/>
                <a:gd name="connsiteY5" fmla="*/ 2046340 h 204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2046340">
                  <a:moveTo>
                    <a:pt x="858572" y="2046340"/>
                  </a:moveTo>
                  <a:cubicBezTo>
                    <a:pt x="1179235" y="2046340"/>
                    <a:pt x="1439145" y="1786431"/>
                    <a:pt x="1439145" y="1465767"/>
                  </a:cubicBezTo>
                  <a:lnTo>
                    <a:pt x="1439145" y="0"/>
                  </a:lnTo>
                  <a:lnTo>
                    <a:pt x="0" y="0"/>
                  </a:lnTo>
                  <a:lnTo>
                    <a:pt x="0" y="2046340"/>
                  </a:lnTo>
                  <a:lnTo>
                    <a:pt x="858572" y="2046340"/>
                  </a:lnTo>
                  <a:close/>
                </a:path>
              </a:pathLst>
            </a:custGeom>
            <a:solidFill>
              <a:srgbClr val="E7E1DF"/>
            </a:solidFill>
            <a:ln w="17009" cap="flat">
              <a:noFill/>
              <a:prstDash val="solid"/>
              <a:miter/>
            </a:ln>
          </p:spPr>
          <p:txBody>
            <a:bodyPr rtlCol="0" anchor="ctr"/>
            <a:lstStyle/>
            <a:p>
              <a:endParaRPr lang="en-US"/>
            </a:p>
          </p:txBody>
        </p:sp>
        <p:sp>
          <p:nvSpPr>
            <p:cNvPr id="16" name="Frihandsfigur 3">
              <a:extLst>
                <a:ext uri="{FF2B5EF4-FFF2-40B4-BE49-F238E27FC236}">
                  <a16:creationId xmlns:a16="http://schemas.microsoft.com/office/drawing/2014/main" id="{C54C73C6-9503-842F-1121-D23FB73C8F02}"/>
                </a:ext>
                <a:ext uri="{C183D7F6-B498-43B3-948B-1728B52AA6E4}">
                  <adec:decorative xmlns:adec="http://schemas.microsoft.com/office/drawing/2017/decorative" val="1"/>
                </a:ext>
              </a:extLst>
            </p:cNvPr>
            <p:cNvSpPr>
              <a:spLocks noChangeAspect="1"/>
            </p:cNvSpPr>
            <p:nvPr/>
          </p:nvSpPr>
          <p:spPr>
            <a:xfrm>
              <a:off x="10371138" y="3450423"/>
              <a:ext cx="1439144" cy="3069425"/>
            </a:xfrm>
            <a:custGeom>
              <a:avLst/>
              <a:gdLst>
                <a:gd name="connsiteX0" fmla="*/ 858572 w 1439144"/>
                <a:gd name="connsiteY0" fmla="*/ 3069425 h 3069424"/>
                <a:gd name="connsiteX1" fmla="*/ 1439145 w 1439144"/>
                <a:gd name="connsiteY1" fmla="*/ 2488852 h 3069424"/>
                <a:gd name="connsiteX2" fmla="*/ 1439145 w 1439144"/>
                <a:gd name="connsiteY2" fmla="*/ 0 h 3069424"/>
                <a:gd name="connsiteX3" fmla="*/ 0 w 1439144"/>
                <a:gd name="connsiteY3" fmla="*/ 0 h 3069424"/>
                <a:gd name="connsiteX4" fmla="*/ 0 w 1439144"/>
                <a:gd name="connsiteY4" fmla="*/ 3069425 h 3069424"/>
                <a:gd name="connsiteX5" fmla="*/ 858572 w 1439144"/>
                <a:gd name="connsiteY5" fmla="*/ 3069425 h 30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3069424">
                  <a:moveTo>
                    <a:pt x="858572" y="3069425"/>
                  </a:moveTo>
                  <a:cubicBezTo>
                    <a:pt x="1179235" y="3069425"/>
                    <a:pt x="1439145" y="2809515"/>
                    <a:pt x="1439145" y="2488852"/>
                  </a:cubicBezTo>
                  <a:lnTo>
                    <a:pt x="1439145" y="0"/>
                  </a:lnTo>
                  <a:lnTo>
                    <a:pt x="0" y="0"/>
                  </a:lnTo>
                  <a:lnTo>
                    <a:pt x="0" y="3069425"/>
                  </a:lnTo>
                  <a:lnTo>
                    <a:pt x="858572" y="3069425"/>
                  </a:lnTo>
                  <a:close/>
                </a:path>
              </a:pathLst>
            </a:custGeom>
            <a:solidFill>
              <a:schemeClr val="accent1"/>
            </a:solidFill>
            <a:ln w="17009" cap="flat">
              <a:noFill/>
              <a:prstDash val="solid"/>
              <a:miter/>
            </a:ln>
          </p:spPr>
          <p:txBody>
            <a:bodyPr rtlCol="0" anchor="ctr"/>
            <a:lstStyle/>
            <a:p>
              <a:endParaRPr lang="en-US"/>
            </a:p>
          </p:txBody>
        </p:sp>
      </p:grpSp>
    </p:spTree>
    <p:extLst>
      <p:ext uri="{BB962C8B-B14F-4D97-AF65-F5344CB8AC3E}">
        <p14:creationId xmlns:p14="http://schemas.microsoft.com/office/powerpoint/2010/main" val="2054511869"/>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hasCustomPrompt="1"/>
          </p:nvPr>
        </p:nvSpPr>
        <p:spPr>
          <a:xfrm>
            <a:off x="881395" y="1390462"/>
            <a:ext cx="8872205" cy="1047750"/>
          </a:xfrm>
          <a:prstGeom prst="rect">
            <a:avLst/>
          </a:prstGeom>
        </p:spPr>
        <p:txBody>
          <a:bodyPr/>
          <a:lstStyle>
            <a:lvl1pPr>
              <a:defRPr b="1"/>
            </a:lvl1pPr>
          </a:lstStyle>
          <a:p>
            <a:r>
              <a:rPr lang="sv-SE"/>
              <a:t>Klicka för att lägga till rubrik</a:t>
            </a:r>
          </a:p>
        </p:txBody>
      </p:sp>
      <p:sp>
        <p:nvSpPr>
          <p:cNvPr id="5" name="Platshållare för datum 4">
            <a:extLst>
              <a:ext uri="{FF2B5EF4-FFF2-40B4-BE49-F238E27FC236}">
                <a16:creationId xmlns:a16="http://schemas.microsoft.com/office/drawing/2014/main" id="{3E0629D0-D830-BA3B-8258-4D3944A151FE}"/>
              </a:ext>
            </a:extLst>
          </p:cNvPr>
          <p:cNvSpPr>
            <a:spLocks noGrp="1"/>
          </p:cNvSpPr>
          <p:nvPr>
            <p:ph type="dt" sz="half" idx="10"/>
          </p:nvPr>
        </p:nvSpPr>
        <p:spPr>
          <a:xfrm>
            <a:off x="10901364" y="136525"/>
            <a:ext cx="900071" cy="141687"/>
          </a:xfrm>
        </p:spPr>
        <p:txBody>
          <a:bodyPr/>
          <a:lstStyle/>
          <a:p>
            <a:fld id="{F7FC82E9-E70A-41D0-BC52-9CE4D8B0E8A6}" type="datetime1">
              <a:rPr lang="sv-SE" smtClean="0"/>
              <a:t>2026-09-03</a:t>
            </a:fld>
            <a:endParaRPr lang="sv-SE"/>
          </a:p>
        </p:txBody>
      </p:sp>
      <p:sp>
        <p:nvSpPr>
          <p:cNvPr id="6" name="Platshållare för sidfot 5">
            <a:extLst>
              <a:ext uri="{FF2B5EF4-FFF2-40B4-BE49-F238E27FC236}">
                <a16:creationId xmlns:a16="http://schemas.microsoft.com/office/drawing/2014/main" id="{F61AD9AB-C85B-9888-3B59-C1F8A75F1D3A}"/>
              </a:ext>
            </a:extLst>
          </p:cNvPr>
          <p:cNvSpPr>
            <a:spLocks noGrp="1"/>
          </p:cNvSpPr>
          <p:nvPr>
            <p:ph type="ftr" sz="quarter" idx="11"/>
          </p:nvPr>
        </p:nvSpPr>
        <p:spPr/>
        <p:txBody>
          <a:bodyPr/>
          <a:lstStyle/>
          <a:p>
            <a:endParaRPr lang="sv-SE"/>
          </a:p>
        </p:txBody>
      </p:sp>
      <p:grpSp>
        <p:nvGrpSpPr>
          <p:cNvPr id="12" name="Graphic 4">
            <a:extLst>
              <a:ext uri="{FF2B5EF4-FFF2-40B4-BE49-F238E27FC236}">
                <a16:creationId xmlns:a16="http://schemas.microsoft.com/office/drawing/2014/main" id="{7103269B-EA66-46B6-71C1-E192E8F1AFC8}"/>
              </a:ext>
            </a:extLst>
          </p:cNvPr>
          <p:cNvGrpSpPr>
            <a:grpSpLocks noChangeAspect="1"/>
          </p:cNvGrpSpPr>
          <p:nvPr userDrawn="1"/>
        </p:nvGrpSpPr>
        <p:grpSpPr>
          <a:xfrm>
            <a:off x="10373517" y="385758"/>
            <a:ext cx="1427977" cy="6091200"/>
            <a:chOff x="10371143" y="380999"/>
            <a:chExt cx="1439149" cy="6138849"/>
          </a:xfrm>
        </p:grpSpPr>
        <p:sp>
          <p:nvSpPr>
            <p:cNvPr id="13" name="Frihandsfigur 1">
              <a:extLst>
                <a:ext uri="{FF2B5EF4-FFF2-40B4-BE49-F238E27FC236}">
                  <a16:creationId xmlns:a16="http://schemas.microsoft.com/office/drawing/2014/main" id="{5A9026E1-DFAC-E9EE-2962-8B79601BF3EA}"/>
                </a:ext>
                <a:ext uri="{C183D7F6-B498-43B3-948B-1728B52AA6E4}">
                  <adec:decorative xmlns:adec="http://schemas.microsoft.com/office/drawing/2017/decorative" val="1"/>
                </a:ext>
              </a:extLst>
            </p:cNvPr>
            <p:cNvSpPr>
              <a:spLocks noChangeAspect="1"/>
            </p:cNvSpPr>
            <p:nvPr/>
          </p:nvSpPr>
          <p:spPr>
            <a:xfrm>
              <a:off x="10371148" y="380999"/>
              <a:ext cx="1439144" cy="1023084"/>
            </a:xfrm>
            <a:custGeom>
              <a:avLst/>
              <a:gdLst>
                <a:gd name="connsiteX0" fmla="*/ 511628 w 1439144"/>
                <a:gd name="connsiteY0" fmla="*/ 1023085 h 1023084"/>
                <a:gd name="connsiteX1" fmla="*/ 0 w 1439144"/>
                <a:gd name="connsiteY1" fmla="*/ 511628 h 1023084"/>
                <a:gd name="connsiteX2" fmla="*/ 0 w 1439144"/>
                <a:gd name="connsiteY2" fmla="*/ 0 h 1023084"/>
                <a:gd name="connsiteX3" fmla="*/ 1439145 w 1439144"/>
                <a:gd name="connsiteY3" fmla="*/ 0 h 1023084"/>
                <a:gd name="connsiteX4" fmla="*/ 1439145 w 1439144"/>
                <a:gd name="connsiteY4" fmla="*/ 1023085 h 1023084"/>
                <a:gd name="connsiteX5" fmla="*/ 511628 w 1439144"/>
                <a:gd name="connsiteY5" fmla="*/ 1023085 h 10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1023084">
                  <a:moveTo>
                    <a:pt x="511628" y="1023085"/>
                  </a:moveTo>
                  <a:cubicBezTo>
                    <a:pt x="229021" y="1023085"/>
                    <a:pt x="0" y="794064"/>
                    <a:pt x="0" y="511628"/>
                  </a:cubicBezTo>
                  <a:lnTo>
                    <a:pt x="0" y="0"/>
                  </a:lnTo>
                  <a:lnTo>
                    <a:pt x="1439145" y="0"/>
                  </a:lnTo>
                  <a:lnTo>
                    <a:pt x="1439145" y="1023085"/>
                  </a:lnTo>
                  <a:lnTo>
                    <a:pt x="511628" y="1023085"/>
                  </a:lnTo>
                  <a:close/>
                </a:path>
              </a:pathLst>
            </a:custGeom>
            <a:solidFill>
              <a:schemeClr val="accent2"/>
            </a:solidFill>
            <a:ln w="17009" cap="flat">
              <a:noFill/>
              <a:prstDash val="solid"/>
              <a:miter/>
            </a:ln>
          </p:spPr>
          <p:txBody>
            <a:bodyPr rtlCol="0" anchor="ctr"/>
            <a:lstStyle/>
            <a:p>
              <a:endParaRPr lang="en-US"/>
            </a:p>
          </p:txBody>
        </p:sp>
        <p:sp>
          <p:nvSpPr>
            <p:cNvPr id="15" name="Frihandsfigur 2">
              <a:extLst>
                <a:ext uri="{FF2B5EF4-FFF2-40B4-BE49-F238E27FC236}">
                  <a16:creationId xmlns:a16="http://schemas.microsoft.com/office/drawing/2014/main" id="{F63FA8B4-B426-9EA0-1A0C-AE8684E763C1}"/>
                </a:ext>
                <a:ext uri="{C183D7F6-B498-43B3-948B-1728B52AA6E4}">
                  <adec:decorative xmlns:adec="http://schemas.microsoft.com/office/drawing/2017/decorative" val="1"/>
                </a:ext>
              </a:extLst>
            </p:cNvPr>
            <p:cNvSpPr>
              <a:spLocks noChangeAspect="1"/>
            </p:cNvSpPr>
            <p:nvPr/>
          </p:nvSpPr>
          <p:spPr>
            <a:xfrm>
              <a:off x="10371146" y="1404083"/>
              <a:ext cx="1439144" cy="2046340"/>
            </a:xfrm>
            <a:custGeom>
              <a:avLst/>
              <a:gdLst>
                <a:gd name="connsiteX0" fmla="*/ 858572 w 1439144"/>
                <a:gd name="connsiteY0" fmla="*/ 2046340 h 2046340"/>
                <a:gd name="connsiteX1" fmla="*/ 1439145 w 1439144"/>
                <a:gd name="connsiteY1" fmla="*/ 1465767 h 2046340"/>
                <a:gd name="connsiteX2" fmla="*/ 1439145 w 1439144"/>
                <a:gd name="connsiteY2" fmla="*/ 0 h 2046340"/>
                <a:gd name="connsiteX3" fmla="*/ 0 w 1439144"/>
                <a:gd name="connsiteY3" fmla="*/ 0 h 2046340"/>
                <a:gd name="connsiteX4" fmla="*/ 0 w 1439144"/>
                <a:gd name="connsiteY4" fmla="*/ 2046340 h 2046340"/>
                <a:gd name="connsiteX5" fmla="*/ 858572 w 1439144"/>
                <a:gd name="connsiteY5" fmla="*/ 2046340 h 204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2046340">
                  <a:moveTo>
                    <a:pt x="858572" y="2046340"/>
                  </a:moveTo>
                  <a:cubicBezTo>
                    <a:pt x="1179235" y="2046340"/>
                    <a:pt x="1439145" y="1786431"/>
                    <a:pt x="1439145" y="1465767"/>
                  </a:cubicBezTo>
                  <a:lnTo>
                    <a:pt x="1439145" y="0"/>
                  </a:lnTo>
                  <a:lnTo>
                    <a:pt x="0" y="0"/>
                  </a:lnTo>
                  <a:lnTo>
                    <a:pt x="0" y="2046340"/>
                  </a:lnTo>
                  <a:lnTo>
                    <a:pt x="858572" y="2046340"/>
                  </a:lnTo>
                  <a:close/>
                </a:path>
              </a:pathLst>
            </a:custGeom>
            <a:solidFill>
              <a:srgbClr val="E7E1DF"/>
            </a:solidFill>
            <a:ln w="17009" cap="flat">
              <a:noFill/>
              <a:prstDash val="solid"/>
              <a:miter/>
            </a:ln>
          </p:spPr>
          <p:txBody>
            <a:bodyPr rtlCol="0" anchor="ctr"/>
            <a:lstStyle/>
            <a:p>
              <a:endParaRPr lang="en-US"/>
            </a:p>
          </p:txBody>
        </p:sp>
        <p:sp>
          <p:nvSpPr>
            <p:cNvPr id="14" name="Frihandsfigur 3">
              <a:extLst>
                <a:ext uri="{FF2B5EF4-FFF2-40B4-BE49-F238E27FC236}">
                  <a16:creationId xmlns:a16="http://schemas.microsoft.com/office/drawing/2014/main" id="{BADC3CCB-35F2-0433-FF67-45C7D893D06C}"/>
                </a:ext>
                <a:ext uri="{C183D7F6-B498-43B3-948B-1728B52AA6E4}">
                  <adec:decorative xmlns:adec="http://schemas.microsoft.com/office/drawing/2017/decorative" val="1"/>
                </a:ext>
              </a:extLst>
            </p:cNvPr>
            <p:cNvSpPr>
              <a:spLocks noChangeAspect="1"/>
            </p:cNvSpPr>
            <p:nvPr/>
          </p:nvSpPr>
          <p:spPr>
            <a:xfrm>
              <a:off x="10371143" y="3450424"/>
              <a:ext cx="1439144" cy="3069424"/>
            </a:xfrm>
            <a:custGeom>
              <a:avLst/>
              <a:gdLst>
                <a:gd name="connsiteX0" fmla="*/ 858572 w 1439144"/>
                <a:gd name="connsiteY0" fmla="*/ 3069425 h 3069424"/>
                <a:gd name="connsiteX1" fmla="*/ 1439145 w 1439144"/>
                <a:gd name="connsiteY1" fmla="*/ 2488852 h 3069424"/>
                <a:gd name="connsiteX2" fmla="*/ 1439145 w 1439144"/>
                <a:gd name="connsiteY2" fmla="*/ 0 h 3069424"/>
                <a:gd name="connsiteX3" fmla="*/ 0 w 1439144"/>
                <a:gd name="connsiteY3" fmla="*/ 0 h 3069424"/>
                <a:gd name="connsiteX4" fmla="*/ 0 w 1439144"/>
                <a:gd name="connsiteY4" fmla="*/ 3069425 h 3069424"/>
                <a:gd name="connsiteX5" fmla="*/ 858572 w 1439144"/>
                <a:gd name="connsiteY5" fmla="*/ 3069425 h 30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3069424">
                  <a:moveTo>
                    <a:pt x="858572" y="3069425"/>
                  </a:moveTo>
                  <a:cubicBezTo>
                    <a:pt x="1179235" y="3069425"/>
                    <a:pt x="1439145" y="2809515"/>
                    <a:pt x="1439145" y="2488852"/>
                  </a:cubicBezTo>
                  <a:lnTo>
                    <a:pt x="1439145" y="0"/>
                  </a:lnTo>
                  <a:lnTo>
                    <a:pt x="0" y="0"/>
                  </a:lnTo>
                  <a:lnTo>
                    <a:pt x="0" y="3069425"/>
                  </a:lnTo>
                  <a:lnTo>
                    <a:pt x="858572" y="3069425"/>
                  </a:lnTo>
                  <a:close/>
                </a:path>
              </a:pathLst>
            </a:custGeom>
            <a:solidFill>
              <a:schemeClr val="accent1"/>
            </a:solidFill>
            <a:ln w="17009" cap="flat">
              <a:noFill/>
              <a:prstDash val="solid"/>
              <a:miter/>
            </a:ln>
          </p:spPr>
          <p:txBody>
            <a:bodyPr rtlCol="0" anchor="ctr"/>
            <a:lstStyle/>
            <a:p>
              <a:endParaRPr lang="en-US"/>
            </a:p>
          </p:txBody>
        </p:sp>
      </p:grpSp>
    </p:spTree>
    <p:extLst>
      <p:ext uri="{BB962C8B-B14F-4D97-AF65-F5344CB8AC3E}">
        <p14:creationId xmlns:p14="http://schemas.microsoft.com/office/powerpoint/2010/main" val="2193212721"/>
      </p:ext>
    </p:extLst>
  </p:cSld>
  <p:clrMapOvr>
    <a:masterClrMapping/>
  </p:clrMapOvr>
  <p:extLst>
    <p:ext uri="{DCECCB84-F9BA-43D5-87BE-67443E8EF086}">
      <p15:sldGuideLst xmlns:p15="http://schemas.microsoft.com/office/powerpoint/2012/main">
        <p15:guide id="3" pos="551"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9802252"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9802252"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2171856569"/>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Rubrik, innehåll och bi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1" y="666000"/>
            <a:ext cx="4995333" cy="1047750"/>
          </a:xfrm>
          <a:prstGeom prst="rect">
            <a:avLst/>
          </a:prstGeom>
        </p:spPr>
        <p:txBody>
          <a:bodyPr/>
          <a:lstStyle>
            <a:lvl1pPr>
              <a:defRPr/>
            </a:lvl1pPr>
          </a:lstStyle>
          <a:p>
            <a:r>
              <a:rPr lang="sv-SE"/>
              <a:t>Rubrik</a:t>
            </a:r>
          </a:p>
        </p:txBody>
      </p:sp>
      <p:sp>
        <p:nvSpPr>
          <p:cNvPr id="5" name="Platshållare för innehåll 13">
            <a:extLst>
              <a:ext uri="{FF2B5EF4-FFF2-40B4-BE49-F238E27FC236}">
                <a16:creationId xmlns:a16="http://schemas.microsoft.com/office/drawing/2014/main" id="{CF7DF81E-C002-909A-C891-09FF50BEF206}"/>
              </a:ext>
            </a:extLst>
          </p:cNvPr>
          <p:cNvSpPr>
            <a:spLocks noGrp="1"/>
          </p:cNvSpPr>
          <p:nvPr>
            <p:ph sz="quarter" idx="17" hasCustomPrompt="1"/>
          </p:nvPr>
        </p:nvSpPr>
        <p:spPr>
          <a:xfrm>
            <a:off x="1096247" y="2098800"/>
            <a:ext cx="4995333" cy="3922588"/>
          </a:xfrm>
        </p:spPr>
        <p:txBody>
          <a:bodyPr/>
          <a:lstStyle/>
          <a:p>
            <a:pPr lvl="0"/>
            <a:r>
              <a:rPr lang="sv-SE" noProof="0"/>
              <a:t>Skriv text här</a:t>
            </a:r>
          </a:p>
          <a:p>
            <a:pPr lvl="1"/>
            <a:r>
              <a:rPr lang="sv-SE" noProof="0"/>
              <a:t>Skriv text här</a:t>
            </a:r>
          </a:p>
          <a:p>
            <a:pPr lvl="2"/>
            <a:r>
              <a:rPr lang="sv-SE" noProof="0"/>
              <a:t>Skriv text här</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2954"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3143030760"/>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Rubrik, innehåll och bild">
    <p:spTree>
      <p:nvGrpSpPr>
        <p:cNvPr id="1" name=""/>
        <p:cNvGrpSpPr/>
        <p:nvPr/>
      </p:nvGrpSpPr>
      <p:grpSpPr>
        <a:xfrm>
          <a:off x="0" y="0"/>
          <a:ext cx="0" cy="0"/>
          <a:chOff x="0" y="0"/>
          <a:chExt cx="0" cy="0"/>
        </a:xfrm>
      </p:grpSpPr>
      <p:sp>
        <p:nvSpPr>
          <p:cNvPr id="55" name="Rubrik 1">
            <a:extLst>
              <a:ext uri="{FF2B5EF4-FFF2-40B4-BE49-F238E27FC236}">
                <a16:creationId xmlns:a16="http://schemas.microsoft.com/office/drawing/2014/main" id="{64F625B8-A7A1-7BE0-9DF8-7E7FE117E041}"/>
              </a:ext>
            </a:extLst>
          </p:cNvPr>
          <p:cNvSpPr>
            <a:spLocks noGrp="1"/>
          </p:cNvSpPr>
          <p:nvPr>
            <p:ph type="title" hasCustomPrompt="1"/>
          </p:nvPr>
        </p:nvSpPr>
        <p:spPr>
          <a:xfrm>
            <a:off x="1096622" y="666000"/>
            <a:ext cx="7200000" cy="1047750"/>
          </a:xfrm>
          <a:prstGeom prst="rect">
            <a:avLst/>
          </a:prstGeom>
        </p:spPr>
        <p:txBody>
          <a:bodyPr anchor="b" anchorCtr="0"/>
          <a:lstStyle>
            <a:lvl1pPr>
              <a:defRPr sz="3500" b="1"/>
            </a:lvl1pPr>
          </a:lstStyle>
          <a:p>
            <a:r>
              <a:rPr lang="sv-SE"/>
              <a:t>Rubrik</a:t>
            </a:r>
          </a:p>
        </p:txBody>
      </p:sp>
      <p:sp>
        <p:nvSpPr>
          <p:cNvPr id="49" name="Platshållare för text 5">
            <a:extLst>
              <a:ext uri="{FF2B5EF4-FFF2-40B4-BE49-F238E27FC236}">
                <a16:creationId xmlns:a16="http://schemas.microsoft.com/office/drawing/2014/main" id="{F162ADE3-0956-372F-C6D3-F1068347B53D}"/>
              </a:ext>
            </a:extLst>
          </p:cNvPr>
          <p:cNvSpPr>
            <a:spLocks noGrp="1"/>
          </p:cNvSpPr>
          <p:nvPr>
            <p:ph type="body" idx="26"/>
          </p:nvPr>
        </p:nvSpPr>
        <p:spPr>
          <a:xfrm>
            <a:off x="1096621" y="2098800"/>
            <a:ext cx="7200000" cy="3922588"/>
          </a:xfrm>
        </p:spPr>
        <p:txBody>
          <a:bodyPr/>
          <a:lstStyle/>
          <a:p>
            <a:pPr lvl="0"/>
            <a:r>
              <a:rPr lang="sv-SE"/>
              <a:t>Klicka här för att ändra format på bakgrundstexten</a:t>
            </a:r>
          </a:p>
        </p:txBody>
      </p:sp>
      <p:sp>
        <p:nvSpPr>
          <p:cNvPr id="39" name="Platshållare för bild 38">
            <a:extLst>
              <a:ext uri="{FF2B5EF4-FFF2-40B4-BE49-F238E27FC236}">
                <a16:creationId xmlns:a16="http://schemas.microsoft.com/office/drawing/2014/main" id="{187C5245-8B47-F402-0727-52A9F0502798}"/>
              </a:ext>
            </a:extLst>
          </p:cNvPr>
          <p:cNvSpPr>
            <a:spLocks noGrp="1"/>
          </p:cNvSpPr>
          <p:nvPr>
            <p:ph type="pic" sz="quarter" idx="16"/>
          </p:nvPr>
        </p:nvSpPr>
        <p:spPr>
          <a:xfrm>
            <a:off x="8943034" y="385199"/>
            <a:ext cx="2858400" cy="3045601"/>
          </a:xfrm>
          <a:custGeom>
            <a:avLst/>
            <a:gdLst>
              <a:gd name="connsiteX0" fmla="*/ 0 w 2858400"/>
              <a:gd name="connsiteY0" fmla="*/ 0 h 3045601"/>
              <a:gd name="connsiteX1" fmla="*/ 582742 w 2858400"/>
              <a:gd name="connsiteY1" fmla="*/ 0 h 3045601"/>
              <a:gd name="connsiteX2" fmla="*/ 2275658 w 2858400"/>
              <a:gd name="connsiteY2" fmla="*/ 0 h 3045601"/>
              <a:gd name="connsiteX3" fmla="*/ 2858400 w 2858400"/>
              <a:gd name="connsiteY3" fmla="*/ 0 h 3045601"/>
              <a:gd name="connsiteX4" fmla="*/ 2858400 w 2858400"/>
              <a:gd name="connsiteY4" fmla="*/ 582742 h 3045601"/>
              <a:gd name="connsiteX5" fmla="*/ 2858400 w 2858400"/>
              <a:gd name="connsiteY5" fmla="*/ 2347609 h 3045601"/>
              <a:gd name="connsiteX6" fmla="*/ 2858400 w 2858400"/>
              <a:gd name="connsiteY6" fmla="*/ 2462858 h 3045601"/>
              <a:gd name="connsiteX7" fmla="*/ 2858399 w 2858400"/>
              <a:gd name="connsiteY7" fmla="*/ 2462868 h 3045601"/>
              <a:gd name="connsiteX8" fmla="*/ 2858399 w 2858400"/>
              <a:gd name="connsiteY8" fmla="*/ 3045601 h 3045601"/>
              <a:gd name="connsiteX9" fmla="*/ 1042628 w 2858400"/>
              <a:gd name="connsiteY9" fmla="*/ 3045601 h 3045601"/>
              <a:gd name="connsiteX10" fmla="*/ 1042628 w 2858400"/>
              <a:gd name="connsiteY10" fmla="*/ 3045600 h 3045601"/>
              <a:gd name="connsiteX11" fmla="*/ 582742 w 2858400"/>
              <a:gd name="connsiteY11" fmla="*/ 3045600 h 3045601"/>
              <a:gd name="connsiteX12" fmla="*/ 0 w 2858400"/>
              <a:gd name="connsiteY12" fmla="*/ 2462858 h 3045601"/>
              <a:gd name="connsiteX13" fmla="*/ 0 w 2858400"/>
              <a:gd name="connsiteY13" fmla="*/ 2347609 h 3045601"/>
              <a:gd name="connsiteX14" fmla="*/ 0 w 2858400"/>
              <a:gd name="connsiteY14" fmla="*/ 582742 h 304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58400" h="3045601">
                <a:moveTo>
                  <a:pt x="0" y="0"/>
                </a:moveTo>
                <a:lnTo>
                  <a:pt x="582742" y="0"/>
                </a:lnTo>
                <a:lnTo>
                  <a:pt x="2275658" y="0"/>
                </a:lnTo>
                <a:lnTo>
                  <a:pt x="2858400" y="0"/>
                </a:lnTo>
                <a:lnTo>
                  <a:pt x="2858400" y="582742"/>
                </a:lnTo>
                <a:lnTo>
                  <a:pt x="2858400" y="2347609"/>
                </a:lnTo>
                <a:lnTo>
                  <a:pt x="2858400" y="2462858"/>
                </a:lnTo>
                <a:lnTo>
                  <a:pt x="2858399" y="2462868"/>
                </a:lnTo>
                <a:lnTo>
                  <a:pt x="2858399" y="3045601"/>
                </a:lnTo>
                <a:lnTo>
                  <a:pt x="1042628" y="3045601"/>
                </a:lnTo>
                <a:lnTo>
                  <a:pt x="1042628" y="3045600"/>
                </a:lnTo>
                <a:lnTo>
                  <a:pt x="582742" y="3045600"/>
                </a:lnTo>
                <a:cubicBezTo>
                  <a:pt x="260902" y="3045600"/>
                  <a:pt x="0" y="2784698"/>
                  <a:pt x="0" y="2462858"/>
                </a:cubicBezTo>
                <a:lnTo>
                  <a:pt x="0" y="2347609"/>
                </a:lnTo>
                <a:lnTo>
                  <a:pt x="0" y="582742"/>
                </a:lnTo>
                <a:close/>
              </a:path>
            </a:pathLst>
          </a:custGeom>
          <a:solidFill>
            <a:srgbClr val="E7E1DF"/>
          </a:solidFill>
        </p:spPr>
        <p:txBody>
          <a:bodyPr wrap="square" lIns="108000" tIns="72000">
            <a:noAutofit/>
          </a:bodyPr>
          <a:lstStyle>
            <a:lvl1pPr marL="0" indent="0">
              <a:buFontTx/>
              <a:buNone/>
              <a:defRPr sz="2000"/>
            </a:lvl1pPr>
          </a:lstStyle>
          <a:p>
            <a:r>
              <a:rPr lang="sv-SE"/>
              <a:t>Klicka på ikonen för att lägga till en bild</a:t>
            </a:r>
          </a:p>
        </p:txBody>
      </p:sp>
      <p:sp>
        <p:nvSpPr>
          <p:cNvPr id="44" name="Platshållare för bild 43">
            <a:extLst>
              <a:ext uri="{FF2B5EF4-FFF2-40B4-BE49-F238E27FC236}">
                <a16:creationId xmlns:a16="http://schemas.microsoft.com/office/drawing/2014/main" id="{457125D0-9A9D-2671-96B2-99317F8C6E91}"/>
              </a:ext>
            </a:extLst>
          </p:cNvPr>
          <p:cNvSpPr>
            <a:spLocks noGrp="1"/>
          </p:cNvSpPr>
          <p:nvPr>
            <p:ph type="pic" sz="quarter" idx="24"/>
          </p:nvPr>
        </p:nvSpPr>
        <p:spPr>
          <a:xfrm>
            <a:off x="8943035" y="3429736"/>
            <a:ext cx="2858400" cy="3045600"/>
          </a:xfrm>
          <a:custGeom>
            <a:avLst/>
            <a:gdLst>
              <a:gd name="connsiteX0" fmla="*/ 582742 w 2858400"/>
              <a:gd name="connsiteY0" fmla="*/ 0 h 3045600"/>
              <a:gd name="connsiteX1" fmla="*/ 795936 w 2858400"/>
              <a:gd name="connsiteY1" fmla="*/ 0 h 3045600"/>
              <a:gd name="connsiteX2" fmla="*/ 2275658 w 2858400"/>
              <a:gd name="connsiteY2" fmla="*/ 0 h 3045600"/>
              <a:gd name="connsiteX3" fmla="*/ 2858400 w 2858400"/>
              <a:gd name="connsiteY3" fmla="*/ 0 h 3045600"/>
              <a:gd name="connsiteX4" fmla="*/ 2858400 w 2858400"/>
              <a:gd name="connsiteY4" fmla="*/ 582742 h 3045600"/>
              <a:gd name="connsiteX5" fmla="*/ 2858400 w 2858400"/>
              <a:gd name="connsiteY5" fmla="*/ 1100700 h 3045600"/>
              <a:gd name="connsiteX6" fmla="*/ 2858400 w 2858400"/>
              <a:gd name="connsiteY6" fmla="*/ 1944900 h 3045600"/>
              <a:gd name="connsiteX7" fmla="*/ 2858400 w 2858400"/>
              <a:gd name="connsiteY7" fmla="*/ 2462858 h 3045600"/>
              <a:gd name="connsiteX8" fmla="*/ 2858400 w 2858400"/>
              <a:gd name="connsiteY8" fmla="*/ 3045600 h 3045600"/>
              <a:gd name="connsiteX9" fmla="*/ 2275658 w 2858400"/>
              <a:gd name="connsiteY9" fmla="*/ 3045600 h 3045600"/>
              <a:gd name="connsiteX10" fmla="*/ 582742 w 2858400"/>
              <a:gd name="connsiteY10" fmla="*/ 3045600 h 3045600"/>
              <a:gd name="connsiteX11" fmla="*/ 0 w 2858400"/>
              <a:gd name="connsiteY11" fmla="*/ 3045600 h 3045600"/>
              <a:gd name="connsiteX12" fmla="*/ 0 w 2858400"/>
              <a:gd name="connsiteY12" fmla="*/ 2462858 h 3045600"/>
              <a:gd name="connsiteX13" fmla="*/ 0 w 2858400"/>
              <a:gd name="connsiteY13" fmla="*/ 1100700 h 3045600"/>
              <a:gd name="connsiteX14" fmla="*/ 0 w 2858400"/>
              <a:gd name="connsiteY14" fmla="*/ 582742 h 3045600"/>
              <a:gd name="connsiteX15" fmla="*/ 582742 w 2858400"/>
              <a:gd name="connsiteY15" fmla="*/ 0 h 304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58400" h="3045600">
                <a:moveTo>
                  <a:pt x="582742" y="0"/>
                </a:moveTo>
                <a:lnTo>
                  <a:pt x="795936" y="0"/>
                </a:lnTo>
                <a:lnTo>
                  <a:pt x="2275658" y="0"/>
                </a:lnTo>
                <a:lnTo>
                  <a:pt x="2858400" y="0"/>
                </a:lnTo>
                <a:lnTo>
                  <a:pt x="2858400" y="582742"/>
                </a:lnTo>
                <a:lnTo>
                  <a:pt x="2858400" y="1100700"/>
                </a:lnTo>
                <a:lnTo>
                  <a:pt x="2858400" y="1944900"/>
                </a:lnTo>
                <a:lnTo>
                  <a:pt x="2858400" y="2462858"/>
                </a:lnTo>
                <a:lnTo>
                  <a:pt x="2858400" y="3045600"/>
                </a:lnTo>
                <a:lnTo>
                  <a:pt x="2275658" y="3045600"/>
                </a:lnTo>
                <a:lnTo>
                  <a:pt x="582742" y="3045600"/>
                </a:lnTo>
                <a:lnTo>
                  <a:pt x="0" y="3045600"/>
                </a:lnTo>
                <a:lnTo>
                  <a:pt x="0" y="2462858"/>
                </a:lnTo>
                <a:lnTo>
                  <a:pt x="0" y="1100700"/>
                </a:lnTo>
                <a:lnTo>
                  <a:pt x="0" y="582742"/>
                </a:lnTo>
                <a:cubicBezTo>
                  <a:pt x="0" y="260902"/>
                  <a:pt x="260902" y="0"/>
                  <a:pt x="582742" y="0"/>
                </a:cubicBezTo>
                <a:close/>
              </a:path>
            </a:pathLst>
          </a:custGeom>
          <a:solidFill>
            <a:schemeClr val="accent2"/>
          </a:solidFill>
        </p:spPr>
        <p:txBody>
          <a:bodyPr wrap="square" lIns="108000" tIns="72000">
            <a:noAutofit/>
          </a:bodyPr>
          <a:lstStyle>
            <a:lvl1pPr marL="0" indent="0">
              <a:buFontTx/>
              <a:buNone/>
              <a:defRPr sz="20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656469250"/>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Rubrik, innehåll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5760000" cy="1047750"/>
          </a:xfrm>
          <a:prstGeom prst="rect">
            <a:avLst/>
          </a:prstGeom>
        </p:spPr>
        <p:txBody>
          <a:bodyPr anchor="t" anchorCtr="0"/>
          <a:lstStyle>
            <a:lvl1pPr>
              <a:defRPr/>
            </a:lvl1pPr>
          </a:lstStyle>
          <a:p>
            <a:r>
              <a:rPr lang="sv-SE"/>
              <a:t>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5757509"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7" name="Platshållare för bild 16">
            <a:extLst>
              <a:ext uri="{FF2B5EF4-FFF2-40B4-BE49-F238E27FC236}">
                <a16:creationId xmlns:a16="http://schemas.microsoft.com/office/drawing/2014/main" id="{105C1370-15B7-AC02-005A-AB507144F062}"/>
              </a:ext>
            </a:extLst>
          </p:cNvPr>
          <p:cNvSpPr>
            <a:spLocks noGrp="1"/>
          </p:cNvSpPr>
          <p:nvPr>
            <p:ph type="pic" sz="quarter" idx="27"/>
          </p:nvPr>
        </p:nvSpPr>
        <p:spPr>
          <a:xfrm>
            <a:off x="7513833" y="385197"/>
            <a:ext cx="4287600" cy="4536000"/>
          </a:xfrm>
          <a:custGeom>
            <a:avLst/>
            <a:gdLst>
              <a:gd name="connsiteX0" fmla="*/ 0 w 4287600"/>
              <a:gd name="connsiteY0" fmla="*/ 0 h 4536000"/>
              <a:gd name="connsiteX1" fmla="*/ 603951 w 4287600"/>
              <a:gd name="connsiteY1" fmla="*/ 0 h 4536000"/>
              <a:gd name="connsiteX2" fmla="*/ 1212476 w 4287600"/>
              <a:gd name="connsiteY2" fmla="*/ 0 h 4536000"/>
              <a:gd name="connsiteX3" fmla="*/ 3683649 w 4287600"/>
              <a:gd name="connsiteY3" fmla="*/ 0 h 4536000"/>
              <a:gd name="connsiteX4" fmla="*/ 4287599 w 4287600"/>
              <a:gd name="connsiteY4" fmla="*/ 0 h 4536000"/>
              <a:gd name="connsiteX5" fmla="*/ 4287600 w 4287600"/>
              <a:gd name="connsiteY5" fmla="*/ 0 h 4536000"/>
              <a:gd name="connsiteX6" fmla="*/ 4287600 w 4287600"/>
              <a:gd name="connsiteY6" fmla="*/ 603951 h 4536000"/>
              <a:gd name="connsiteX7" fmla="*/ 4287600 w 4287600"/>
              <a:gd name="connsiteY7" fmla="*/ 3362714 h 4536000"/>
              <a:gd name="connsiteX8" fmla="*/ 4287600 w 4287600"/>
              <a:gd name="connsiteY8" fmla="*/ 3932049 h 4536000"/>
              <a:gd name="connsiteX9" fmla="*/ 4287599 w 4287600"/>
              <a:gd name="connsiteY9" fmla="*/ 3932059 h 4536000"/>
              <a:gd name="connsiteX10" fmla="*/ 4287599 w 4287600"/>
              <a:gd name="connsiteY10" fmla="*/ 4536000 h 4536000"/>
              <a:gd name="connsiteX11" fmla="*/ 3683649 w 4287600"/>
              <a:gd name="connsiteY11" fmla="*/ 4536000 h 4536000"/>
              <a:gd name="connsiteX12" fmla="*/ 1212476 w 4287600"/>
              <a:gd name="connsiteY12" fmla="*/ 4536000 h 4536000"/>
              <a:gd name="connsiteX13" fmla="*/ 603951 w 4287600"/>
              <a:gd name="connsiteY13" fmla="*/ 4536000 h 4536000"/>
              <a:gd name="connsiteX14" fmla="*/ 0 w 4287600"/>
              <a:gd name="connsiteY14" fmla="*/ 3932049 h 4536000"/>
              <a:gd name="connsiteX15" fmla="*/ 0 w 4287600"/>
              <a:gd name="connsiteY15" fmla="*/ 3362714 h 4536000"/>
              <a:gd name="connsiteX16" fmla="*/ 0 w 4287600"/>
              <a:gd name="connsiteY16" fmla="*/ 603951 h 45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87600" h="4536000">
                <a:moveTo>
                  <a:pt x="0" y="0"/>
                </a:moveTo>
                <a:lnTo>
                  <a:pt x="603951" y="0"/>
                </a:lnTo>
                <a:lnTo>
                  <a:pt x="1212476" y="0"/>
                </a:lnTo>
                <a:lnTo>
                  <a:pt x="3683649" y="0"/>
                </a:lnTo>
                <a:lnTo>
                  <a:pt x="4287599" y="0"/>
                </a:lnTo>
                <a:lnTo>
                  <a:pt x="4287600" y="0"/>
                </a:lnTo>
                <a:lnTo>
                  <a:pt x="4287600" y="603951"/>
                </a:lnTo>
                <a:lnTo>
                  <a:pt x="4287600" y="3362714"/>
                </a:lnTo>
                <a:lnTo>
                  <a:pt x="4287600" y="3932049"/>
                </a:lnTo>
                <a:lnTo>
                  <a:pt x="4287599" y="3932059"/>
                </a:lnTo>
                <a:lnTo>
                  <a:pt x="4287599" y="4536000"/>
                </a:lnTo>
                <a:lnTo>
                  <a:pt x="3683649" y="4536000"/>
                </a:lnTo>
                <a:lnTo>
                  <a:pt x="1212476" y="4536000"/>
                </a:lnTo>
                <a:lnTo>
                  <a:pt x="603951" y="4536000"/>
                </a:lnTo>
                <a:cubicBezTo>
                  <a:pt x="270398" y="4536000"/>
                  <a:pt x="0" y="4265602"/>
                  <a:pt x="0" y="3932049"/>
                </a:cubicBezTo>
                <a:lnTo>
                  <a:pt x="0" y="3362714"/>
                </a:lnTo>
                <a:lnTo>
                  <a:pt x="0" y="603951"/>
                </a:lnTo>
                <a:close/>
              </a:path>
            </a:pathLst>
          </a:custGeom>
          <a:solidFill>
            <a:srgbClr val="E7E1DF"/>
          </a:solidFill>
        </p:spPr>
        <p:txBody>
          <a:bodyPr wrap="square" lIns="144000" tIns="108000">
            <a:noAutofit/>
          </a:bodyPr>
          <a:lstStyle>
            <a:lvl1pPr marL="0" indent="0">
              <a:buFontTx/>
              <a:buNone/>
              <a:defRPr sz="2000"/>
            </a:lvl1pPr>
          </a:lstStyle>
          <a:p>
            <a:r>
              <a:rPr lang="sv-SE"/>
              <a:t>Klicka på ikonen för att lägga till en bild</a:t>
            </a:r>
          </a:p>
        </p:txBody>
      </p:sp>
      <p:sp>
        <p:nvSpPr>
          <p:cNvPr id="28" name="Frihandsfigur 1">
            <a:extLst>
              <a:ext uri="{FF2B5EF4-FFF2-40B4-BE49-F238E27FC236}">
                <a16:creationId xmlns:a16="http://schemas.microsoft.com/office/drawing/2014/main" id="{16CBC3DE-3F59-07F4-0A63-FD475D0A55CD}"/>
              </a:ext>
              <a:ext uri="{C183D7F6-B498-43B3-948B-1728B52AA6E4}">
                <adec:decorative xmlns:adec="http://schemas.microsoft.com/office/drawing/2017/decorative" val="1"/>
              </a:ext>
            </a:extLst>
          </p:cNvPr>
          <p:cNvSpPr/>
          <p:nvPr userDrawn="1"/>
        </p:nvSpPr>
        <p:spPr>
          <a:xfrm>
            <a:off x="7513832" y="4921196"/>
            <a:ext cx="4287600" cy="1555200"/>
          </a:xfrm>
          <a:custGeom>
            <a:avLst/>
            <a:gdLst>
              <a:gd name="connsiteX0" fmla="*/ 567181 w 4287600"/>
              <a:gd name="connsiteY0" fmla="*/ 0 h 1555200"/>
              <a:gd name="connsiteX1" fmla="*/ 1713733 w 4287600"/>
              <a:gd name="connsiteY1" fmla="*/ 0 h 1555200"/>
              <a:gd name="connsiteX2" fmla="*/ 3720419 w 4287600"/>
              <a:gd name="connsiteY2" fmla="*/ 0 h 1555200"/>
              <a:gd name="connsiteX3" fmla="*/ 4287600 w 4287600"/>
              <a:gd name="connsiteY3" fmla="*/ 0 h 1555200"/>
              <a:gd name="connsiteX4" fmla="*/ 4287600 w 4287600"/>
              <a:gd name="connsiteY4" fmla="*/ 567181 h 1555200"/>
              <a:gd name="connsiteX5" fmla="*/ 4287600 w 4287600"/>
              <a:gd name="connsiteY5" fmla="*/ 988019 h 1555200"/>
              <a:gd name="connsiteX6" fmla="*/ 4287600 w 4287600"/>
              <a:gd name="connsiteY6" fmla="*/ 1555200 h 1555200"/>
              <a:gd name="connsiteX7" fmla="*/ 3720419 w 4287600"/>
              <a:gd name="connsiteY7" fmla="*/ 1555200 h 1555200"/>
              <a:gd name="connsiteX8" fmla="*/ 1713733 w 4287600"/>
              <a:gd name="connsiteY8" fmla="*/ 1555200 h 1555200"/>
              <a:gd name="connsiteX9" fmla="*/ 567181 w 4287600"/>
              <a:gd name="connsiteY9" fmla="*/ 1555200 h 1555200"/>
              <a:gd name="connsiteX10" fmla="*/ 567171 w 4287600"/>
              <a:gd name="connsiteY10" fmla="*/ 1555199 h 1555200"/>
              <a:gd name="connsiteX11" fmla="*/ 0 w 4287600"/>
              <a:gd name="connsiteY11" fmla="*/ 1555199 h 1555200"/>
              <a:gd name="connsiteX12" fmla="*/ 0 w 4287600"/>
              <a:gd name="connsiteY12" fmla="*/ 988019 h 1555200"/>
              <a:gd name="connsiteX13" fmla="*/ 0 w 4287600"/>
              <a:gd name="connsiteY13" fmla="*/ 711958 h 1555200"/>
              <a:gd name="connsiteX14" fmla="*/ 0 w 4287600"/>
              <a:gd name="connsiteY14" fmla="*/ 567181 h 1555200"/>
              <a:gd name="connsiteX15" fmla="*/ 567181 w 4287600"/>
              <a:gd name="connsiteY15" fmla="*/ 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87600" h="1555200">
                <a:moveTo>
                  <a:pt x="567181" y="0"/>
                </a:moveTo>
                <a:lnTo>
                  <a:pt x="1713733" y="0"/>
                </a:lnTo>
                <a:lnTo>
                  <a:pt x="3720419" y="0"/>
                </a:lnTo>
                <a:lnTo>
                  <a:pt x="4287600" y="0"/>
                </a:lnTo>
                <a:lnTo>
                  <a:pt x="4287600" y="567181"/>
                </a:lnTo>
                <a:lnTo>
                  <a:pt x="4287600" y="988019"/>
                </a:lnTo>
                <a:lnTo>
                  <a:pt x="4287600" y="1555200"/>
                </a:lnTo>
                <a:lnTo>
                  <a:pt x="3720419" y="1555200"/>
                </a:lnTo>
                <a:lnTo>
                  <a:pt x="1713733" y="1555200"/>
                </a:lnTo>
                <a:lnTo>
                  <a:pt x="567181" y="1555200"/>
                </a:lnTo>
                <a:lnTo>
                  <a:pt x="567171" y="1555199"/>
                </a:lnTo>
                <a:lnTo>
                  <a:pt x="0" y="1555199"/>
                </a:lnTo>
                <a:lnTo>
                  <a:pt x="0" y="988019"/>
                </a:lnTo>
                <a:lnTo>
                  <a:pt x="0" y="711958"/>
                </a:lnTo>
                <a:lnTo>
                  <a:pt x="0" y="567181"/>
                </a:lnTo>
                <a:cubicBezTo>
                  <a:pt x="0" y="253936"/>
                  <a:pt x="253936" y="0"/>
                  <a:pt x="56718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584559083"/>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och stor bild">
    <p:spTree>
      <p:nvGrpSpPr>
        <p:cNvPr id="1" name=""/>
        <p:cNvGrpSpPr/>
        <p:nvPr/>
      </p:nvGrpSpPr>
      <p:grpSpPr>
        <a:xfrm>
          <a:off x="0" y="0"/>
          <a:ext cx="0" cy="0"/>
          <a:chOff x="0" y="0"/>
          <a:chExt cx="0" cy="0"/>
        </a:xfrm>
      </p:grpSpPr>
      <p:sp>
        <p:nvSpPr>
          <p:cNvPr id="8" name="Frihandsfigur 7">
            <a:extLst>
              <a:ext uri="{FF2B5EF4-FFF2-40B4-BE49-F238E27FC236}">
                <a16:creationId xmlns:a16="http://schemas.microsoft.com/office/drawing/2014/main" id="{C316BF93-6E39-1789-A4DF-ACF47A8660EE}"/>
              </a:ext>
              <a:ext uri="{C183D7F6-B498-43B3-948B-1728B52AA6E4}">
                <adec:decorative xmlns:adec="http://schemas.microsoft.com/office/drawing/2017/decorative" val="1"/>
              </a:ext>
            </a:extLst>
          </p:cNvPr>
          <p:cNvSpPr/>
          <p:nvPr userDrawn="1"/>
        </p:nvSpPr>
        <p:spPr>
          <a:xfrm>
            <a:off x="389466" y="4921196"/>
            <a:ext cx="11411966" cy="1555200"/>
          </a:xfrm>
          <a:custGeom>
            <a:avLst/>
            <a:gdLst>
              <a:gd name="connsiteX0" fmla="*/ 0 w 11411966"/>
              <a:gd name="connsiteY0" fmla="*/ 0 h 1555200"/>
              <a:gd name="connsiteX1" fmla="*/ 7124366 w 11411966"/>
              <a:gd name="connsiteY1" fmla="*/ 0 h 1555200"/>
              <a:gd name="connsiteX2" fmla="*/ 7691547 w 11411966"/>
              <a:gd name="connsiteY2" fmla="*/ 0 h 1555200"/>
              <a:gd name="connsiteX3" fmla="*/ 8724054 w 11411966"/>
              <a:gd name="connsiteY3" fmla="*/ 0 h 1555200"/>
              <a:gd name="connsiteX4" fmla="*/ 9698233 w 11411966"/>
              <a:gd name="connsiteY4" fmla="*/ 0 h 1555200"/>
              <a:gd name="connsiteX5" fmla="*/ 10844785 w 11411966"/>
              <a:gd name="connsiteY5" fmla="*/ 0 h 1555200"/>
              <a:gd name="connsiteX6" fmla="*/ 11411966 w 11411966"/>
              <a:gd name="connsiteY6" fmla="*/ 567181 h 1555200"/>
              <a:gd name="connsiteX7" fmla="*/ 11411966 w 11411966"/>
              <a:gd name="connsiteY7" fmla="*/ 711958 h 1555200"/>
              <a:gd name="connsiteX8" fmla="*/ 11411966 w 11411966"/>
              <a:gd name="connsiteY8" fmla="*/ 988019 h 1555200"/>
              <a:gd name="connsiteX9" fmla="*/ 11411966 w 11411966"/>
              <a:gd name="connsiteY9" fmla="*/ 1555199 h 1555200"/>
              <a:gd name="connsiteX10" fmla="*/ 10844795 w 11411966"/>
              <a:gd name="connsiteY10" fmla="*/ 1555199 h 1555200"/>
              <a:gd name="connsiteX11" fmla="*/ 10844785 w 11411966"/>
              <a:gd name="connsiteY11" fmla="*/ 1555200 h 1555200"/>
              <a:gd name="connsiteX12" fmla="*/ 9698233 w 11411966"/>
              <a:gd name="connsiteY12" fmla="*/ 1555200 h 1555200"/>
              <a:gd name="connsiteX13" fmla="*/ 8724054 w 11411966"/>
              <a:gd name="connsiteY13" fmla="*/ 1555200 h 1555200"/>
              <a:gd name="connsiteX14" fmla="*/ 7691547 w 11411966"/>
              <a:gd name="connsiteY14" fmla="*/ 1555200 h 1555200"/>
              <a:gd name="connsiteX15" fmla="*/ 7124366 w 11411966"/>
              <a:gd name="connsiteY15" fmla="*/ 1555200 h 1555200"/>
              <a:gd name="connsiteX16" fmla="*/ 0 w 11411966"/>
              <a:gd name="connsiteY16"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11966" h="1555200">
                <a:moveTo>
                  <a:pt x="0" y="0"/>
                </a:moveTo>
                <a:lnTo>
                  <a:pt x="7124366" y="0"/>
                </a:lnTo>
                <a:lnTo>
                  <a:pt x="7691547" y="0"/>
                </a:lnTo>
                <a:lnTo>
                  <a:pt x="8724054" y="0"/>
                </a:lnTo>
                <a:lnTo>
                  <a:pt x="9698233" y="0"/>
                </a:lnTo>
                <a:lnTo>
                  <a:pt x="10844785" y="0"/>
                </a:lnTo>
                <a:cubicBezTo>
                  <a:pt x="11158030" y="0"/>
                  <a:pt x="11411966" y="253936"/>
                  <a:pt x="11411966" y="567181"/>
                </a:cubicBezTo>
                <a:lnTo>
                  <a:pt x="11411966" y="711958"/>
                </a:lnTo>
                <a:lnTo>
                  <a:pt x="11411966" y="988019"/>
                </a:lnTo>
                <a:lnTo>
                  <a:pt x="11411966" y="1555199"/>
                </a:lnTo>
                <a:lnTo>
                  <a:pt x="10844795" y="1555199"/>
                </a:lnTo>
                <a:lnTo>
                  <a:pt x="10844785" y="1555200"/>
                </a:lnTo>
                <a:lnTo>
                  <a:pt x="9698233" y="1555200"/>
                </a:lnTo>
                <a:lnTo>
                  <a:pt x="8724054" y="1555200"/>
                </a:lnTo>
                <a:lnTo>
                  <a:pt x="7691547" y="1555200"/>
                </a:lnTo>
                <a:lnTo>
                  <a:pt x="7124366" y="1555200"/>
                </a:lnTo>
                <a:lnTo>
                  <a:pt x="0" y="1555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0" y="5174921"/>
            <a:ext cx="9804743" cy="1047750"/>
          </a:xfrm>
          <a:prstGeom prst="rect">
            <a:avLst/>
          </a:prstGeom>
        </p:spPr>
        <p:txBody>
          <a:bodyPr anchor="ctr" anchorCtr="0"/>
          <a:lstStyle>
            <a:lvl1pPr>
              <a:defRPr>
                <a:solidFill>
                  <a:schemeClr val="bg1"/>
                </a:solidFill>
              </a:defRPr>
            </a:lvl1pPr>
          </a:lstStyle>
          <a:p>
            <a:r>
              <a:rPr lang="sv-SE"/>
              <a:t>Klicka för att lägga till rubrik</a:t>
            </a:r>
          </a:p>
        </p:txBody>
      </p:sp>
      <p:sp>
        <p:nvSpPr>
          <p:cNvPr id="15" name="Platshållare för bild 1">
            <a:extLst>
              <a:ext uri="{FF2B5EF4-FFF2-40B4-BE49-F238E27FC236}">
                <a16:creationId xmlns:a16="http://schemas.microsoft.com/office/drawing/2014/main" id="{C866F5AF-6945-1E27-3523-937C5BA5CF62}"/>
              </a:ext>
            </a:extLst>
          </p:cNvPr>
          <p:cNvSpPr>
            <a:spLocks noGrp="1"/>
          </p:cNvSpPr>
          <p:nvPr>
            <p:ph type="pic" sz="quarter" idx="27"/>
          </p:nvPr>
        </p:nvSpPr>
        <p:spPr>
          <a:xfrm>
            <a:off x="389262" y="380997"/>
            <a:ext cx="11412171" cy="4540200"/>
          </a:xfrm>
          <a:custGeom>
            <a:avLst/>
            <a:gdLst>
              <a:gd name="connsiteX0" fmla="*/ 0 w 11412171"/>
              <a:gd name="connsiteY0" fmla="*/ 0 h 4540200"/>
              <a:gd name="connsiteX1" fmla="*/ 8226418 w 11412171"/>
              <a:gd name="connsiteY1" fmla="*/ 0 h 4540200"/>
              <a:gd name="connsiteX2" fmla="*/ 8226418 w 11412171"/>
              <a:gd name="connsiteY2" fmla="*/ 4200 h 4540200"/>
              <a:gd name="connsiteX3" fmla="*/ 8975361 w 11412171"/>
              <a:gd name="connsiteY3" fmla="*/ 4200 h 4540200"/>
              <a:gd name="connsiteX4" fmla="*/ 8975361 w 11412171"/>
              <a:gd name="connsiteY4" fmla="*/ 0 h 4540200"/>
              <a:gd name="connsiteX5" fmla="*/ 11412171 w 11412171"/>
              <a:gd name="connsiteY5" fmla="*/ 0 h 4540200"/>
              <a:gd name="connsiteX6" fmla="*/ 11412171 w 11412171"/>
              <a:gd name="connsiteY6" fmla="*/ 610124 h 4540200"/>
              <a:gd name="connsiteX7" fmla="*/ 11412171 w 11412171"/>
              <a:gd name="connsiteY7" fmla="*/ 2595883 h 4540200"/>
              <a:gd name="connsiteX8" fmla="*/ 11412171 w 11412171"/>
              <a:gd name="connsiteY8" fmla="*/ 3934276 h 4540200"/>
              <a:gd name="connsiteX9" fmla="*/ 10806247 w 11412171"/>
              <a:gd name="connsiteY9" fmla="*/ 4540200 h 4540200"/>
              <a:gd name="connsiteX10" fmla="*/ 7730495 w 11412171"/>
              <a:gd name="connsiteY10" fmla="*/ 4540200 h 4540200"/>
              <a:gd name="connsiteX11" fmla="*/ 7688832 w 11412171"/>
              <a:gd name="connsiteY11" fmla="*/ 4536000 h 4540200"/>
              <a:gd name="connsiteX12" fmla="*/ 0 w 11412171"/>
              <a:gd name="connsiteY12" fmla="*/ 4536000 h 454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12171" h="4540200">
                <a:moveTo>
                  <a:pt x="0" y="0"/>
                </a:moveTo>
                <a:lnTo>
                  <a:pt x="8226418" y="0"/>
                </a:lnTo>
                <a:lnTo>
                  <a:pt x="8226418" y="4200"/>
                </a:lnTo>
                <a:lnTo>
                  <a:pt x="8975361" y="4200"/>
                </a:lnTo>
                <a:lnTo>
                  <a:pt x="8975361" y="0"/>
                </a:lnTo>
                <a:lnTo>
                  <a:pt x="11412171" y="0"/>
                </a:lnTo>
                <a:lnTo>
                  <a:pt x="11412171" y="610124"/>
                </a:lnTo>
                <a:lnTo>
                  <a:pt x="11412171" y="2595883"/>
                </a:lnTo>
                <a:lnTo>
                  <a:pt x="11412171" y="3934276"/>
                </a:lnTo>
                <a:cubicBezTo>
                  <a:pt x="11412171" y="4268919"/>
                  <a:pt x="11140890" y="4540200"/>
                  <a:pt x="10806247" y="4540200"/>
                </a:cubicBezTo>
                <a:lnTo>
                  <a:pt x="7730495" y="4540200"/>
                </a:lnTo>
                <a:lnTo>
                  <a:pt x="7688832" y="4536000"/>
                </a:lnTo>
                <a:lnTo>
                  <a:pt x="0" y="4536000"/>
                </a:lnTo>
                <a:close/>
              </a:path>
            </a:pathLst>
          </a:custGeom>
          <a:solidFill>
            <a:schemeClr val="bg1">
              <a:lumMod val="95000"/>
            </a:schemeClr>
          </a:solidFill>
        </p:spPr>
        <p:txBody>
          <a:bodyPr wrap="square" lIns="144000" tIns="108000">
            <a:noAutofit/>
          </a:bodyPr>
          <a:lstStyle>
            <a:lvl1pPr marL="0" indent="0">
              <a:buFontTx/>
              <a:buNone/>
              <a:defRPr sz="20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118650977"/>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41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Rubrik, innehåll och bi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1" y="666000"/>
            <a:ext cx="4995333" cy="1047750"/>
          </a:xfrm>
          <a:prstGeom prst="rect">
            <a:avLst/>
          </a:prstGeom>
        </p:spPr>
        <p:txBody>
          <a:bodyPr/>
          <a:lstStyle>
            <a:lvl1pPr>
              <a:defRPr/>
            </a:lvl1pPr>
          </a:lstStyle>
          <a:p>
            <a:r>
              <a:rPr lang="sv-SE"/>
              <a:t>Rubrik</a:t>
            </a:r>
          </a:p>
        </p:txBody>
      </p:sp>
      <p:sp>
        <p:nvSpPr>
          <p:cNvPr id="5" name="Platshållare för innehåll 13">
            <a:extLst>
              <a:ext uri="{FF2B5EF4-FFF2-40B4-BE49-F238E27FC236}">
                <a16:creationId xmlns:a16="http://schemas.microsoft.com/office/drawing/2014/main" id="{CF7DF81E-C002-909A-C891-09FF50BEF206}"/>
              </a:ext>
            </a:extLst>
          </p:cNvPr>
          <p:cNvSpPr>
            <a:spLocks noGrp="1"/>
          </p:cNvSpPr>
          <p:nvPr>
            <p:ph sz="quarter" idx="17" hasCustomPrompt="1"/>
          </p:nvPr>
        </p:nvSpPr>
        <p:spPr>
          <a:xfrm>
            <a:off x="1096247" y="2098800"/>
            <a:ext cx="4995333" cy="3922588"/>
          </a:xfrm>
        </p:spPr>
        <p:txBody>
          <a:bodyPr/>
          <a:lstStyle/>
          <a:p>
            <a:pPr lvl="0"/>
            <a:r>
              <a:rPr lang="sv-SE" noProof="0"/>
              <a:t>Skriv text här</a:t>
            </a:r>
          </a:p>
          <a:p>
            <a:pPr lvl="1"/>
            <a:r>
              <a:rPr lang="sv-SE" noProof="0"/>
              <a:t>Skriv text här</a:t>
            </a:r>
          </a:p>
          <a:p>
            <a:pPr lvl="2"/>
            <a:r>
              <a:rPr lang="sv-SE" noProof="0"/>
              <a:t>Skriv text här</a:t>
            </a:r>
          </a:p>
        </p:txBody>
      </p:sp>
      <p:sp>
        <p:nvSpPr>
          <p:cNvPr id="15" name="Platshållare för bild 14">
            <a:extLst>
              <a:ext uri="{FF2B5EF4-FFF2-40B4-BE49-F238E27FC236}">
                <a16:creationId xmlns:a16="http://schemas.microsoft.com/office/drawing/2014/main" id="{63EFE71E-24F2-53D3-3A31-6073910C5016}"/>
              </a:ext>
            </a:extLst>
          </p:cNvPr>
          <p:cNvSpPr>
            <a:spLocks noGrp="1"/>
          </p:cNvSpPr>
          <p:nvPr>
            <p:ph type="pic" sz="quarter" idx="28"/>
          </p:nvPr>
        </p:nvSpPr>
        <p:spPr>
          <a:xfrm>
            <a:off x="6797101" y="385200"/>
            <a:ext cx="5004000" cy="3045600"/>
          </a:xfrm>
          <a:custGeom>
            <a:avLst/>
            <a:gdLst>
              <a:gd name="connsiteX0" fmla="*/ 599625 w 5004000"/>
              <a:gd name="connsiteY0" fmla="*/ 0 h 3049200"/>
              <a:gd name="connsiteX1" fmla="*/ 1545281 w 5004000"/>
              <a:gd name="connsiteY1" fmla="*/ 0 h 3049200"/>
              <a:gd name="connsiteX2" fmla="*/ 4404375 w 5004000"/>
              <a:gd name="connsiteY2" fmla="*/ 0 h 3049200"/>
              <a:gd name="connsiteX3" fmla="*/ 5004000 w 5004000"/>
              <a:gd name="connsiteY3" fmla="*/ 0 h 3049200"/>
              <a:gd name="connsiteX4" fmla="*/ 5004000 w 5004000"/>
              <a:gd name="connsiteY4" fmla="*/ 599625 h 3049200"/>
              <a:gd name="connsiteX5" fmla="*/ 5004000 w 5004000"/>
              <a:gd name="connsiteY5" fmla="*/ 1104902 h 3049200"/>
              <a:gd name="connsiteX6" fmla="*/ 5004000 w 5004000"/>
              <a:gd name="connsiteY6" fmla="*/ 2449575 h 3049200"/>
              <a:gd name="connsiteX7" fmla="*/ 5004000 w 5004000"/>
              <a:gd name="connsiteY7" fmla="*/ 3049199 h 3049200"/>
              <a:gd name="connsiteX8" fmla="*/ 5004000 w 5004000"/>
              <a:gd name="connsiteY8" fmla="*/ 3049200 h 3049200"/>
              <a:gd name="connsiteX9" fmla="*/ 4404375 w 5004000"/>
              <a:gd name="connsiteY9" fmla="*/ 3049200 h 3049200"/>
              <a:gd name="connsiteX10" fmla="*/ 1545281 w 5004000"/>
              <a:gd name="connsiteY10" fmla="*/ 3049200 h 3049200"/>
              <a:gd name="connsiteX11" fmla="*/ 599625 w 5004000"/>
              <a:gd name="connsiteY11" fmla="*/ 3049200 h 3049200"/>
              <a:gd name="connsiteX12" fmla="*/ 599615 w 5004000"/>
              <a:gd name="connsiteY12" fmla="*/ 3049199 h 3049200"/>
              <a:gd name="connsiteX13" fmla="*/ 0 w 5004000"/>
              <a:gd name="connsiteY13" fmla="*/ 3049199 h 3049200"/>
              <a:gd name="connsiteX14" fmla="*/ 0 w 5004000"/>
              <a:gd name="connsiteY14" fmla="*/ 2449575 h 3049200"/>
              <a:gd name="connsiteX15" fmla="*/ 0 w 5004000"/>
              <a:gd name="connsiteY15" fmla="*/ 1104902 h 3049200"/>
              <a:gd name="connsiteX16" fmla="*/ 0 w 5004000"/>
              <a:gd name="connsiteY16" fmla="*/ 599625 h 3049200"/>
              <a:gd name="connsiteX17" fmla="*/ 599625 w 5004000"/>
              <a:gd name="connsiteY17" fmla="*/ 0 h 30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04000" h="3049200">
                <a:moveTo>
                  <a:pt x="599625" y="0"/>
                </a:moveTo>
                <a:lnTo>
                  <a:pt x="1545281" y="0"/>
                </a:lnTo>
                <a:lnTo>
                  <a:pt x="4404375" y="0"/>
                </a:lnTo>
                <a:lnTo>
                  <a:pt x="5004000" y="0"/>
                </a:lnTo>
                <a:lnTo>
                  <a:pt x="5004000" y="599625"/>
                </a:lnTo>
                <a:lnTo>
                  <a:pt x="5004000" y="1104902"/>
                </a:lnTo>
                <a:lnTo>
                  <a:pt x="5004000" y="2449575"/>
                </a:lnTo>
                <a:lnTo>
                  <a:pt x="5004000" y="3049199"/>
                </a:lnTo>
                <a:lnTo>
                  <a:pt x="5004000" y="3049200"/>
                </a:lnTo>
                <a:lnTo>
                  <a:pt x="4404375" y="3049200"/>
                </a:lnTo>
                <a:lnTo>
                  <a:pt x="1545281" y="3049200"/>
                </a:lnTo>
                <a:lnTo>
                  <a:pt x="599625" y="3049200"/>
                </a:lnTo>
                <a:lnTo>
                  <a:pt x="599615" y="3049199"/>
                </a:lnTo>
                <a:lnTo>
                  <a:pt x="0" y="3049199"/>
                </a:lnTo>
                <a:lnTo>
                  <a:pt x="0" y="2449575"/>
                </a:lnTo>
                <a:lnTo>
                  <a:pt x="0" y="1104902"/>
                </a:lnTo>
                <a:lnTo>
                  <a:pt x="0" y="599625"/>
                </a:lnTo>
                <a:cubicBezTo>
                  <a:pt x="0" y="268461"/>
                  <a:pt x="268461" y="0"/>
                  <a:pt x="599625" y="0"/>
                </a:cubicBezTo>
                <a:close/>
              </a:path>
            </a:pathLst>
          </a:custGeom>
          <a:solidFill>
            <a:srgbClr val="D1C4E9"/>
          </a:solidFill>
        </p:spPr>
        <p:txBody>
          <a:bodyPr wrap="square" lIns="216000" tIns="216000">
            <a:noAutofit/>
          </a:bodyPr>
          <a:lstStyle>
            <a:lvl1pPr marL="0" indent="0">
              <a:buFontTx/>
              <a:buNone/>
              <a:defRPr sz="2200"/>
            </a:lvl1pPr>
          </a:lstStyle>
          <a:p>
            <a:r>
              <a:rPr lang="sv-SE"/>
              <a:t>Klicka på ikonen för att lägga till en bild</a:t>
            </a:r>
          </a:p>
        </p:txBody>
      </p:sp>
      <p:sp>
        <p:nvSpPr>
          <p:cNvPr id="18" name="Platshållare för bild 17">
            <a:extLst>
              <a:ext uri="{FF2B5EF4-FFF2-40B4-BE49-F238E27FC236}">
                <a16:creationId xmlns:a16="http://schemas.microsoft.com/office/drawing/2014/main" id="{1C2124B1-915B-6BD5-C703-CE8084D4BEB6}"/>
              </a:ext>
            </a:extLst>
          </p:cNvPr>
          <p:cNvSpPr>
            <a:spLocks noGrp="1"/>
          </p:cNvSpPr>
          <p:nvPr>
            <p:ph type="pic" sz="quarter" idx="29"/>
          </p:nvPr>
        </p:nvSpPr>
        <p:spPr>
          <a:xfrm>
            <a:off x="6797101" y="3430800"/>
            <a:ext cx="5004000" cy="3045600"/>
          </a:xfrm>
          <a:custGeom>
            <a:avLst/>
            <a:gdLst>
              <a:gd name="connsiteX0" fmla="*/ 0 w 5004000"/>
              <a:gd name="connsiteY0" fmla="*/ 0 h 3049200"/>
              <a:gd name="connsiteX1" fmla="*/ 599625 w 5004000"/>
              <a:gd name="connsiteY1" fmla="*/ 0 h 3049200"/>
              <a:gd name="connsiteX2" fmla="*/ 3554855 w 5004000"/>
              <a:gd name="connsiteY2" fmla="*/ 0 h 3049200"/>
              <a:gd name="connsiteX3" fmla="*/ 4404375 w 5004000"/>
              <a:gd name="connsiteY3" fmla="*/ 0 h 3049200"/>
              <a:gd name="connsiteX4" fmla="*/ 5004000 w 5004000"/>
              <a:gd name="connsiteY4" fmla="*/ 599625 h 3049200"/>
              <a:gd name="connsiteX5" fmla="*/ 5004000 w 5004000"/>
              <a:gd name="connsiteY5" fmla="*/ 1240360 h 3049200"/>
              <a:gd name="connsiteX6" fmla="*/ 5004000 w 5004000"/>
              <a:gd name="connsiteY6" fmla="*/ 2449575 h 3049200"/>
              <a:gd name="connsiteX7" fmla="*/ 5004000 w 5004000"/>
              <a:gd name="connsiteY7" fmla="*/ 3049200 h 3049200"/>
              <a:gd name="connsiteX8" fmla="*/ 4404375 w 5004000"/>
              <a:gd name="connsiteY8" fmla="*/ 3049200 h 3049200"/>
              <a:gd name="connsiteX9" fmla="*/ 3554855 w 5004000"/>
              <a:gd name="connsiteY9" fmla="*/ 3049200 h 3049200"/>
              <a:gd name="connsiteX10" fmla="*/ 599625 w 5004000"/>
              <a:gd name="connsiteY10" fmla="*/ 3049200 h 3049200"/>
              <a:gd name="connsiteX11" fmla="*/ 0 w 5004000"/>
              <a:gd name="connsiteY11" fmla="*/ 3049200 h 3049200"/>
              <a:gd name="connsiteX12" fmla="*/ 0 w 5004000"/>
              <a:gd name="connsiteY12" fmla="*/ 2449575 h 3049200"/>
              <a:gd name="connsiteX13" fmla="*/ 0 w 5004000"/>
              <a:gd name="connsiteY13" fmla="*/ 1240360 h 3049200"/>
              <a:gd name="connsiteX14" fmla="*/ 0 w 5004000"/>
              <a:gd name="connsiteY14" fmla="*/ 599625 h 30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04000" h="3049200">
                <a:moveTo>
                  <a:pt x="0" y="0"/>
                </a:moveTo>
                <a:lnTo>
                  <a:pt x="599625" y="0"/>
                </a:lnTo>
                <a:lnTo>
                  <a:pt x="3554855" y="0"/>
                </a:lnTo>
                <a:lnTo>
                  <a:pt x="4404375" y="0"/>
                </a:lnTo>
                <a:cubicBezTo>
                  <a:pt x="4735539" y="0"/>
                  <a:pt x="5004000" y="268461"/>
                  <a:pt x="5004000" y="599625"/>
                </a:cubicBezTo>
                <a:lnTo>
                  <a:pt x="5004000" y="1240360"/>
                </a:lnTo>
                <a:lnTo>
                  <a:pt x="5004000" y="2449575"/>
                </a:lnTo>
                <a:lnTo>
                  <a:pt x="5004000" y="3049200"/>
                </a:lnTo>
                <a:lnTo>
                  <a:pt x="4404375" y="3049200"/>
                </a:lnTo>
                <a:lnTo>
                  <a:pt x="3554855" y="3049200"/>
                </a:lnTo>
                <a:lnTo>
                  <a:pt x="599625" y="3049200"/>
                </a:lnTo>
                <a:lnTo>
                  <a:pt x="0" y="3049200"/>
                </a:lnTo>
                <a:lnTo>
                  <a:pt x="0" y="2449575"/>
                </a:lnTo>
                <a:lnTo>
                  <a:pt x="0" y="1240360"/>
                </a:lnTo>
                <a:lnTo>
                  <a:pt x="0" y="599625"/>
                </a:lnTo>
                <a:close/>
              </a:path>
            </a:pathLst>
          </a:custGeom>
          <a:solidFill>
            <a:schemeClr val="accent1"/>
          </a:solidFill>
        </p:spPr>
        <p:txBody>
          <a:bodyPr wrap="square" lIns="180000" tIns="180000">
            <a:noAutofit/>
          </a:bodyPr>
          <a:lstStyle>
            <a:lvl1pPr marL="0" indent="0">
              <a:buFontTx/>
              <a:buNone/>
              <a:defRPr sz="2200">
                <a:solidFill>
                  <a:schemeClr val="bg1"/>
                </a:solidFill>
              </a:defRPr>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924118376"/>
      </p:ext>
    </p:extLst>
  </p:cSld>
  <p:clrMapOvr>
    <a:masterClrMapping/>
  </p:clrMapOvr>
  <p:extLst>
    <p:ext uri="{DCECCB84-F9BA-43D5-87BE-67443E8EF086}">
      <p15:sldGuideLst xmlns:p15="http://schemas.microsoft.com/office/powerpoint/2012/main">
        <p15:guide id="1" orient="horz" pos="1321" userDrawn="1">
          <p15:clr>
            <a:srgbClr val="FBAE40"/>
          </p15:clr>
        </p15:guide>
        <p15:guide id="3" pos="688" userDrawn="1">
          <p15:clr>
            <a:srgbClr val="FBAE40"/>
          </p15:clr>
        </p15:guide>
        <p15:guide id="4" orient="horz" pos="41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bild och grå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bg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3709FC2C-3F9A-C12D-319E-6D572F25E57F}"/>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6" name="Platshållare för sidfot 3">
            <a:extLst>
              <a:ext uri="{FF2B5EF4-FFF2-40B4-BE49-F238E27FC236}">
                <a16:creationId xmlns:a16="http://schemas.microsoft.com/office/drawing/2014/main" id="{099BDA70-47AA-46F3-EB4D-B39C3D85B4AF}"/>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996763607"/>
      </p:ext>
    </p:extLst>
  </p:cSld>
  <p:clrMapOvr>
    <a:masterClrMapping/>
  </p:clrMapOvr>
  <p:extLst>
    <p:ext uri="{DCECCB84-F9BA-43D5-87BE-67443E8EF086}">
      <p15:sldGuideLst xmlns:p15="http://schemas.microsoft.com/office/powerpoint/2012/main">
        <p15:guide id="1" pos="688"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bild och ljusbrun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tx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0861AF48-3311-2312-F0E8-0A6800DADB1C}"/>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4" name="Platshållare för sidfot 3">
            <a:extLst>
              <a:ext uri="{FF2B5EF4-FFF2-40B4-BE49-F238E27FC236}">
                <a16:creationId xmlns:a16="http://schemas.microsoft.com/office/drawing/2014/main" id="{F969B596-DE93-ED91-4881-4C29A549C3F1}"/>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1430819433"/>
      </p:ext>
    </p:extLst>
  </p:cSld>
  <p:clrMapOvr>
    <a:masterClrMapping/>
  </p:clrMapOvr>
  <p:extLst>
    <p:ext uri="{DCECCB84-F9BA-43D5-87BE-67443E8EF086}">
      <p15:sldGuideLst xmlns:p15="http://schemas.microsoft.com/office/powerpoint/2012/main">
        <p15:guide id="1" pos="688"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bild och ljuslila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tx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BB55E4B9-CA64-49AC-70D0-009F5886304A}"/>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4" name="Platshållare för sidfot 3">
            <a:extLst>
              <a:ext uri="{FF2B5EF4-FFF2-40B4-BE49-F238E27FC236}">
                <a16:creationId xmlns:a16="http://schemas.microsoft.com/office/drawing/2014/main" id="{DB9037F4-083D-C6F2-F211-9833751C1A1F}"/>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3866580949"/>
      </p:ext>
    </p:extLst>
  </p:cSld>
  <p:clrMapOvr>
    <a:masterClrMapping/>
  </p:clrMapOvr>
  <p:extLst>
    <p:ext uri="{DCECCB84-F9BA-43D5-87BE-67443E8EF086}">
      <p15:sldGuideLst xmlns:p15="http://schemas.microsoft.com/office/powerpoint/2012/main">
        <p15:guide id="1" pos="688"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rtbild">
    <p:spTree>
      <p:nvGrpSpPr>
        <p:cNvPr id="1" name=""/>
        <p:cNvGrpSpPr/>
        <p:nvPr/>
      </p:nvGrpSpPr>
      <p:grpSpPr>
        <a:xfrm>
          <a:off x="0" y="0"/>
          <a:ext cx="0" cy="0"/>
          <a:chOff x="0" y="0"/>
          <a:chExt cx="0" cy="0"/>
        </a:xfrm>
      </p:grpSpPr>
      <p:sp>
        <p:nvSpPr>
          <p:cNvPr id="13" name="Frihandsfigur 12">
            <a:extLst>
              <a:ext uri="{FF2B5EF4-FFF2-40B4-BE49-F238E27FC236}">
                <a16:creationId xmlns:a16="http://schemas.microsoft.com/office/drawing/2014/main" id="{3574BC1D-24EF-D94D-3DE2-120C526A29B7}"/>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2D6EA362-9137-45DF-BEE4-B691A8719BDE}"/>
              </a:ext>
            </a:extLst>
          </p:cNvPr>
          <p:cNvSpPr>
            <a:spLocks noGrp="1"/>
          </p:cNvSpPr>
          <p:nvPr>
            <p:ph type="title" hasCustomPrompt="1"/>
          </p:nvPr>
        </p:nvSpPr>
        <p:spPr bwMode="white">
          <a:xfrm>
            <a:off x="1096246" y="1747837"/>
            <a:ext cx="10007600" cy="1614312"/>
          </a:xfrm>
          <a:prstGeom prst="rect">
            <a:avLst/>
          </a:prstGeom>
        </p:spPr>
        <p:txBody>
          <a:bodyPr anchor="b"/>
          <a:lstStyle>
            <a:lvl1pPr algn="ctr">
              <a:defRPr sz="3500" b="1">
                <a:solidFill>
                  <a:schemeClr val="bg1"/>
                </a:solidFill>
              </a:defRPr>
            </a:lvl1pPr>
          </a:lstStyle>
          <a:p>
            <a:r>
              <a:rPr lang="sv-SE"/>
              <a:t>Klicka för att lägga till rubrik</a:t>
            </a:r>
          </a:p>
        </p:txBody>
      </p:sp>
      <p:sp>
        <p:nvSpPr>
          <p:cNvPr id="3" name="Platshållare för text 2">
            <a:extLst>
              <a:ext uri="{FF2B5EF4-FFF2-40B4-BE49-F238E27FC236}">
                <a16:creationId xmlns:a16="http://schemas.microsoft.com/office/drawing/2014/main" id="{81D78077-8D23-4A9C-AD57-B41C92D6A8D4}"/>
              </a:ext>
            </a:extLst>
          </p:cNvPr>
          <p:cNvSpPr>
            <a:spLocks noGrp="1"/>
          </p:cNvSpPr>
          <p:nvPr>
            <p:ph type="body" idx="1" hasCustomPrompt="1"/>
          </p:nvPr>
        </p:nvSpPr>
        <p:spPr bwMode="white">
          <a:xfrm>
            <a:off x="1096246" y="3559879"/>
            <a:ext cx="10024267" cy="1500187"/>
          </a:xfrm>
        </p:spPr>
        <p:txBody>
          <a:bodyPr/>
          <a:lstStyle>
            <a:lvl1pPr marL="0" indent="0" algn="ctr">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för att lägga till underrubrik</a:t>
            </a:r>
          </a:p>
        </p:txBody>
      </p:sp>
      <p:sp>
        <p:nvSpPr>
          <p:cNvPr id="6" name="Platshållare för datum 5">
            <a:extLst>
              <a:ext uri="{FF2B5EF4-FFF2-40B4-BE49-F238E27FC236}">
                <a16:creationId xmlns:a16="http://schemas.microsoft.com/office/drawing/2014/main" id="{DBF08389-4E2E-AF65-054E-C982BA7B587E}"/>
              </a:ext>
            </a:extLst>
          </p:cNvPr>
          <p:cNvSpPr>
            <a:spLocks noGrp="1"/>
          </p:cNvSpPr>
          <p:nvPr>
            <p:ph type="dt" sz="half" idx="10"/>
          </p:nvPr>
        </p:nvSpPr>
        <p:spPr>
          <a:xfrm>
            <a:off x="10901364" y="136525"/>
            <a:ext cx="900071" cy="141687"/>
          </a:xfrm>
        </p:spPr>
        <p:txBody>
          <a:bodyPr/>
          <a:lstStyle/>
          <a:p>
            <a:fld id="{3A473BDF-6C18-456D-B2F3-58DD8CBD1759}" type="datetime1">
              <a:rPr lang="sv-SE" smtClean="0"/>
              <a:t>2026-09-03</a:t>
            </a:fld>
            <a:endParaRPr lang="sv-SE"/>
          </a:p>
        </p:txBody>
      </p:sp>
      <p:sp>
        <p:nvSpPr>
          <p:cNvPr id="7" name="Platshållare för sidfot 6">
            <a:extLst>
              <a:ext uri="{FF2B5EF4-FFF2-40B4-BE49-F238E27FC236}">
                <a16:creationId xmlns:a16="http://schemas.microsoft.com/office/drawing/2014/main" id="{0A5E5F6E-C97D-A4DC-263A-27783D57B08B}"/>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36018584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innehåll och ljusbrun bakgrund">
    <p:spTree>
      <p:nvGrpSpPr>
        <p:cNvPr id="1" name=""/>
        <p:cNvGrpSpPr/>
        <p:nvPr/>
      </p:nvGrpSpPr>
      <p:grpSpPr>
        <a:xfrm>
          <a:off x="0" y="0"/>
          <a:ext cx="0" cy="0"/>
          <a:chOff x="0" y="0"/>
          <a:chExt cx="0" cy="0"/>
        </a:xfrm>
      </p:grpSpPr>
      <p:sp>
        <p:nvSpPr>
          <p:cNvPr id="9" name="Frihandsfigur 8">
            <a:extLst>
              <a:ext uri="{FF2B5EF4-FFF2-40B4-BE49-F238E27FC236}">
                <a16:creationId xmlns:a16="http://schemas.microsoft.com/office/drawing/2014/main" id="{10365128-BE3A-9023-B089-D90E504B35E3}"/>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C3055DF0-CE61-81D0-5CCD-066F7176304B}"/>
              </a:ext>
            </a:extLst>
          </p:cNvPr>
          <p:cNvSpPr>
            <a:spLocks noGrp="1"/>
          </p:cNvSpPr>
          <p:nvPr>
            <p:ph type="title" hasCustomPrompt="1"/>
          </p:nvPr>
        </p:nvSpPr>
        <p:spPr>
          <a:xfrm>
            <a:off x="1097554" y="921600"/>
            <a:ext cx="10046304" cy="1047750"/>
          </a:xfrm>
          <a:prstGeom prst="rect">
            <a:avLst/>
          </a:prstGeom>
        </p:spPr>
        <p:txBody>
          <a:bodyPr anchor="t" anchorCtr="0"/>
          <a:lstStyle>
            <a:lvl1pPr>
              <a:defRPr sz="3300"/>
            </a:lvl1pPr>
          </a:lstStyle>
          <a:p>
            <a:r>
              <a:rPr lang="sv-SE"/>
              <a:t>Klicka för att lägga till rubrik</a:t>
            </a:r>
          </a:p>
        </p:txBody>
      </p:sp>
      <p:sp>
        <p:nvSpPr>
          <p:cNvPr id="8" name="Platshållare för innehåll 13">
            <a:extLst>
              <a:ext uri="{FF2B5EF4-FFF2-40B4-BE49-F238E27FC236}">
                <a16:creationId xmlns:a16="http://schemas.microsoft.com/office/drawing/2014/main" id="{2BD858AF-B70F-D693-F33B-D59915C4884E}"/>
              </a:ext>
            </a:extLst>
          </p:cNvPr>
          <p:cNvSpPr>
            <a:spLocks noGrp="1"/>
          </p:cNvSpPr>
          <p:nvPr>
            <p:ph sz="quarter" idx="17" hasCustomPrompt="1"/>
          </p:nvPr>
        </p:nvSpPr>
        <p:spPr>
          <a:xfrm>
            <a:off x="1096246" y="2098800"/>
            <a:ext cx="10047600" cy="3311999"/>
          </a:xfrm>
        </p:spPr>
        <p:txBody>
          <a:bodyPr/>
          <a:lstStyle/>
          <a:p>
            <a:pPr lvl="0"/>
            <a:r>
              <a:rPr lang="sv-SE" noProof="0"/>
              <a:t>Skriv text här</a:t>
            </a:r>
          </a:p>
          <a:p>
            <a:pPr lvl="1"/>
            <a:r>
              <a:rPr lang="sv-SE" noProof="0"/>
              <a:t>Skriv text här</a:t>
            </a:r>
          </a:p>
          <a:p>
            <a:pPr lvl="2"/>
            <a:r>
              <a:rPr lang="sv-SE" noProof="0"/>
              <a:t>Skriv text här</a:t>
            </a:r>
          </a:p>
        </p:txBody>
      </p:sp>
      <p:sp>
        <p:nvSpPr>
          <p:cNvPr id="4" name="Platshållare för datum 8">
            <a:extLst>
              <a:ext uri="{FF2B5EF4-FFF2-40B4-BE49-F238E27FC236}">
                <a16:creationId xmlns:a16="http://schemas.microsoft.com/office/drawing/2014/main" id="{9CDA653E-A9D2-7B0C-271B-390806B79326}"/>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5" name="Platshållare för sidfot 3">
            <a:extLst>
              <a:ext uri="{FF2B5EF4-FFF2-40B4-BE49-F238E27FC236}">
                <a16:creationId xmlns:a16="http://schemas.microsoft.com/office/drawing/2014/main" id="{31323E2F-62ED-EA18-5CB9-BC300697ACF3}"/>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1043088408"/>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572"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innehåll och ljuslila bakgrund">
    <p:spTree>
      <p:nvGrpSpPr>
        <p:cNvPr id="1" name=""/>
        <p:cNvGrpSpPr/>
        <p:nvPr/>
      </p:nvGrpSpPr>
      <p:grpSpPr>
        <a:xfrm>
          <a:off x="0" y="0"/>
          <a:ext cx="0" cy="0"/>
          <a:chOff x="0" y="0"/>
          <a:chExt cx="0" cy="0"/>
        </a:xfrm>
      </p:grpSpPr>
      <p:sp>
        <p:nvSpPr>
          <p:cNvPr id="8" name="Frihandsfigur 7">
            <a:extLst>
              <a:ext uri="{FF2B5EF4-FFF2-40B4-BE49-F238E27FC236}">
                <a16:creationId xmlns:a16="http://schemas.microsoft.com/office/drawing/2014/main" id="{8E45FC93-1C41-63EC-574B-533DF6E7934F}"/>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C3055DF0-CE61-81D0-5CCD-066F7176304B}"/>
              </a:ext>
            </a:extLst>
          </p:cNvPr>
          <p:cNvSpPr>
            <a:spLocks noGrp="1"/>
          </p:cNvSpPr>
          <p:nvPr>
            <p:ph type="title" hasCustomPrompt="1"/>
          </p:nvPr>
        </p:nvSpPr>
        <p:spPr>
          <a:xfrm>
            <a:off x="1097554" y="921600"/>
            <a:ext cx="10046304" cy="1047750"/>
          </a:xfrm>
          <a:prstGeom prst="rect">
            <a:avLst/>
          </a:prstGeom>
        </p:spPr>
        <p:txBody>
          <a:bodyPr anchor="t" anchorCtr="0"/>
          <a:lstStyle>
            <a:lvl1pPr>
              <a:defRPr sz="3300"/>
            </a:lvl1pPr>
          </a:lstStyle>
          <a:p>
            <a:r>
              <a:rPr lang="sv-SE"/>
              <a:t>Klicka för att lägga till rubrik</a:t>
            </a:r>
          </a:p>
        </p:txBody>
      </p:sp>
      <p:sp>
        <p:nvSpPr>
          <p:cNvPr id="7" name="Platshållare för innehåll 13">
            <a:extLst>
              <a:ext uri="{FF2B5EF4-FFF2-40B4-BE49-F238E27FC236}">
                <a16:creationId xmlns:a16="http://schemas.microsoft.com/office/drawing/2014/main" id="{94CB0FC2-1D05-5EE5-C07F-D00BCBF5FC5E}"/>
              </a:ext>
            </a:extLst>
          </p:cNvPr>
          <p:cNvSpPr>
            <a:spLocks noGrp="1"/>
          </p:cNvSpPr>
          <p:nvPr>
            <p:ph sz="quarter" idx="17" hasCustomPrompt="1"/>
          </p:nvPr>
        </p:nvSpPr>
        <p:spPr>
          <a:xfrm>
            <a:off x="1096246" y="2098800"/>
            <a:ext cx="10047600" cy="3311999"/>
          </a:xfrm>
        </p:spPr>
        <p:txBody>
          <a:bodyPr/>
          <a:lstStyle/>
          <a:p>
            <a:pPr lvl="0"/>
            <a:r>
              <a:rPr lang="sv-SE" noProof="0"/>
              <a:t>Skriv text här</a:t>
            </a:r>
          </a:p>
          <a:p>
            <a:pPr lvl="1"/>
            <a:r>
              <a:rPr lang="sv-SE" noProof="0"/>
              <a:t>Skriv text här</a:t>
            </a:r>
          </a:p>
          <a:p>
            <a:pPr lvl="2"/>
            <a:r>
              <a:rPr lang="sv-SE" noProof="0"/>
              <a:t>Skriv text här</a:t>
            </a:r>
          </a:p>
        </p:txBody>
      </p:sp>
      <p:sp>
        <p:nvSpPr>
          <p:cNvPr id="4" name="Platshållare för datum 8">
            <a:extLst>
              <a:ext uri="{FF2B5EF4-FFF2-40B4-BE49-F238E27FC236}">
                <a16:creationId xmlns:a16="http://schemas.microsoft.com/office/drawing/2014/main" id="{FDF25A28-EFF4-2C18-2EED-1C79B759C77F}"/>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5" name="Platshållare för sidfot 3">
            <a:extLst>
              <a:ext uri="{FF2B5EF4-FFF2-40B4-BE49-F238E27FC236}">
                <a16:creationId xmlns:a16="http://schemas.microsoft.com/office/drawing/2014/main" id="{5A2D28AB-516C-20D2-77EF-C6890456F2DC}"/>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4192616864"/>
      </p:ext>
    </p:extLst>
  </p:cSld>
  <p:clrMapOvr>
    <a:masterClrMapping/>
  </p:clrMapOvr>
  <p:extLst>
    <p:ext uri="{DCECCB84-F9BA-43D5-87BE-67443E8EF086}">
      <p15:sldGuideLst xmlns:p15="http://schemas.microsoft.com/office/powerpoint/2012/main">
        <p15:guide id="1" orient="horz" pos="1321" userDrawn="1">
          <p15:clr>
            <a:srgbClr val="FBAE40"/>
          </p15:clr>
        </p15:guide>
        <p15:guide id="2" pos="688" userDrawn="1">
          <p15:clr>
            <a:srgbClr val="FBAE40"/>
          </p15:clr>
        </p15:guide>
        <p15:guide id="3" orient="horz" pos="572"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Rubrik och innehåll">
    <p:spTree>
      <p:nvGrpSpPr>
        <p:cNvPr id="1" name=""/>
        <p:cNvGrpSpPr/>
        <p:nvPr/>
      </p:nvGrpSpPr>
      <p:grpSpPr>
        <a:xfrm>
          <a:off x="0" y="0"/>
          <a:ext cx="0" cy="0"/>
          <a:chOff x="0" y="0"/>
          <a:chExt cx="0" cy="0"/>
        </a:xfrm>
      </p:grpSpPr>
      <p:sp>
        <p:nvSpPr>
          <p:cNvPr id="17" name="Rubrik 1">
            <a:extLst>
              <a:ext uri="{FF2B5EF4-FFF2-40B4-BE49-F238E27FC236}">
                <a16:creationId xmlns:a16="http://schemas.microsoft.com/office/drawing/2014/main" id="{050E4984-72D7-4301-01B4-DD9D8D47E634}"/>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6" name="Platshållare för innehåll 15">
            <a:extLst>
              <a:ext uri="{FF2B5EF4-FFF2-40B4-BE49-F238E27FC236}">
                <a16:creationId xmlns:a16="http://schemas.microsoft.com/office/drawing/2014/main" id="{B4B41505-5F42-3231-B20D-EBA3B666EBA0}"/>
              </a:ext>
            </a:extLst>
          </p:cNvPr>
          <p:cNvSpPr>
            <a:spLocks noGrp="1"/>
          </p:cNvSpPr>
          <p:nvPr>
            <p:ph sz="quarter" idx="26" hasCustomPrompt="1"/>
          </p:nvPr>
        </p:nvSpPr>
        <p:spPr>
          <a:xfrm>
            <a:off x="389262" y="1781464"/>
            <a:ext cx="11412000" cy="4690734"/>
          </a:xfrm>
          <a:custGeom>
            <a:avLst/>
            <a:gdLst>
              <a:gd name="connsiteX0" fmla="*/ 0 w 11412000"/>
              <a:gd name="connsiteY0" fmla="*/ 0 h 4690734"/>
              <a:gd name="connsiteX1" fmla="*/ 11412000 w 11412000"/>
              <a:gd name="connsiteY1" fmla="*/ 0 h 4690734"/>
              <a:gd name="connsiteX2" fmla="*/ 11412000 w 11412000"/>
              <a:gd name="connsiteY2" fmla="*/ 315623 h 4690734"/>
              <a:gd name="connsiteX3" fmla="*/ 11412000 w 11412000"/>
              <a:gd name="connsiteY3" fmla="*/ 2796646 h 4690734"/>
              <a:gd name="connsiteX4" fmla="*/ 11412000 w 11412000"/>
              <a:gd name="connsiteY4" fmla="*/ 3679296 h 4690734"/>
              <a:gd name="connsiteX5" fmla="*/ 10400562 w 11412000"/>
              <a:gd name="connsiteY5" fmla="*/ 4690734 h 4690734"/>
              <a:gd name="connsiteX6" fmla="*/ 0 w 11412000"/>
              <a:gd name="connsiteY6" fmla="*/ 4690734 h 4690734"/>
              <a:gd name="connsiteX7" fmla="*/ 0 w 11412000"/>
              <a:gd name="connsiteY7" fmla="*/ 3902492 h 4690734"/>
              <a:gd name="connsiteX8" fmla="*/ 0 w 11412000"/>
              <a:gd name="connsiteY8" fmla="*/ 2796646 h 4690734"/>
              <a:gd name="connsiteX9" fmla="*/ 0 w 11412000"/>
              <a:gd name="connsiteY9" fmla="*/ 1327061 h 4690734"/>
              <a:gd name="connsiteX10" fmla="*/ 0 w 11412000"/>
              <a:gd name="connsiteY10" fmla="*/ 315623 h 469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12000" h="4690734">
                <a:moveTo>
                  <a:pt x="0" y="0"/>
                </a:moveTo>
                <a:lnTo>
                  <a:pt x="11412000" y="0"/>
                </a:lnTo>
                <a:lnTo>
                  <a:pt x="11412000" y="315623"/>
                </a:lnTo>
                <a:lnTo>
                  <a:pt x="11412000" y="2796646"/>
                </a:lnTo>
                <a:lnTo>
                  <a:pt x="11412000" y="3679296"/>
                </a:lnTo>
                <a:cubicBezTo>
                  <a:pt x="11412000" y="4237898"/>
                  <a:pt x="10959164" y="4690734"/>
                  <a:pt x="10400562" y="4690734"/>
                </a:cubicBezTo>
                <a:lnTo>
                  <a:pt x="0" y="4690734"/>
                </a:lnTo>
                <a:lnTo>
                  <a:pt x="0" y="3902492"/>
                </a:lnTo>
                <a:lnTo>
                  <a:pt x="0" y="2796646"/>
                </a:lnTo>
                <a:lnTo>
                  <a:pt x="0" y="1327061"/>
                </a:lnTo>
                <a:lnTo>
                  <a:pt x="0" y="315623"/>
                </a:lnTo>
                <a:close/>
              </a:path>
            </a:pathLst>
          </a:custGeom>
          <a:solidFill>
            <a:schemeClr val="bg1">
              <a:lumMod val="95000"/>
            </a:schemeClr>
          </a:solidFill>
        </p:spPr>
        <p:txBody>
          <a:bodyPr wrap="square" lIns="2520000" tIns="1188000">
            <a:noAutofit/>
          </a:bodyPr>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2018059018"/>
      </p:ext>
    </p:extLst>
  </p:cSld>
  <p:clrMapOvr>
    <a:masterClrMapping/>
  </p:clrMapOvr>
  <p:extLst>
    <p:ext uri="{DCECCB84-F9BA-43D5-87BE-67443E8EF086}">
      <p15:sldGuideLst xmlns:p15="http://schemas.microsoft.com/office/powerpoint/2012/main">
        <p15:guide id="1" orient="horz" pos="1117" userDrawn="1">
          <p15:clr>
            <a:srgbClr val="FBAE40"/>
          </p15:clr>
        </p15:guide>
        <p15:guide id="3" pos="688" userDrawn="1">
          <p15:clr>
            <a:srgbClr val="FBAE40"/>
          </p15:clr>
        </p15:guide>
        <p15:guide id="4" orient="horz" pos="73"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och innehåll på färgade kvirk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5E3AAB-12A9-A04E-8260-E75A7CCE4DFB}"/>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3" name="Frihandsfigur 12">
            <a:extLst>
              <a:ext uri="{FF2B5EF4-FFF2-40B4-BE49-F238E27FC236}">
                <a16:creationId xmlns:a16="http://schemas.microsoft.com/office/drawing/2014/main" id="{F1284168-8C33-D9FB-4B28-91885C0AC0D1}"/>
              </a:ext>
              <a:ext uri="{C183D7F6-B498-43B3-948B-1728B52AA6E4}">
                <adec:decorative xmlns:adec="http://schemas.microsoft.com/office/drawing/2017/decorative" val="1"/>
              </a:ext>
            </a:extLst>
          </p:cNvPr>
          <p:cNvSpPr/>
          <p:nvPr userDrawn="1"/>
        </p:nvSpPr>
        <p:spPr>
          <a:xfrm>
            <a:off x="389519" y="1781464"/>
            <a:ext cx="5706481" cy="4699390"/>
          </a:xfrm>
          <a:custGeom>
            <a:avLst/>
            <a:gdLst>
              <a:gd name="connsiteX0" fmla="*/ 0 w 5706481"/>
              <a:gd name="connsiteY0" fmla="*/ 4699390 h 4699390"/>
              <a:gd name="connsiteX1" fmla="*/ 4672568 w 5706481"/>
              <a:gd name="connsiteY1" fmla="*/ 4699390 h 4699390"/>
              <a:gd name="connsiteX2" fmla="*/ 5706481 w 5706481"/>
              <a:gd name="connsiteY2" fmla="*/ 3665477 h 4699390"/>
              <a:gd name="connsiteX3" fmla="*/ 5706481 w 5706481"/>
              <a:gd name="connsiteY3" fmla="*/ 2993736 h 4699390"/>
              <a:gd name="connsiteX4" fmla="*/ 5706481 w 5706481"/>
              <a:gd name="connsiteY4" fmla="*/ 0 h 4699390"/>
              <a:gd name="connsiteX5" fmla="*/ 0 w 5706481"/>
              <a:gd name="connsiteY5" fmla="*/ 0 h 4699390"/>
              <a:gd name="connsiteX6" fmla="*/ 0 w 5706481"/>
              <a:gd name="connsiteY6" fmla="*/ 2993736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6481" h="4699390">
                <a:moveTo>
                  <a:pt x="0" y="4699390"/>
                </a:moveTo>
                <a:lnTo>
                  <a:pt x="4672568" y="4699390"/>
                </a:lnTo>
                <a:cubicBezTo>
                  <a:pt x="5243582" y="4699390"/>
                  <a:pt x="5706481" y="4236491"/>
                  <a:pt x="5706481" y="3665477"/>
                </a:cubicBezTo>
                <a:lnTo>
                  <a:pt x="5706481" y="2993736"/>
                </a:lnTo>
                <a:lnTo>
                  <a:pt x="5706481" y="0"/>
                </a:lnTo>
                <a:lnTo>
                  <a:pt x="0" y="0"/>
                </a:lnTo>
                <a:lnTo>
                  <a:pt x="0" y="2993736"/>
                </a:lnTo>
                <a:close/>
              </a:path>
            </a:pathLst>
          </a:cu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1" name="Frihandsfigur 10">
            <a:extLst>
              <a:ext uri="{FF2B5EF4-FFF2-40B4-BE49-F238E27FC236}">
                <a16:creationId xmlns:a16="http://schemas.microsoft.com/office/drawing/2014/main" id="{54438EFD-492A-32FF-62FD-AE7CE2FA82B8}"/>
              </a:ext>
              <a:ext uri="{C183D7F6-B498-43B3-948B-1728B52AA6E4}">
                <adec:decorative xmlns:adec="http://schemas.microsoft.com/office/drawing/2017/decorative" val="1"/>
              </a:ext>
            </a:extLst>
          </p:cNvPr>
          <p:cNvSpPr/>
          <p:nvPr userDrawn="1"/>
        </p:nvSpPr>
        <p:spPr>
          <a:xfrm>
            <a:off x="6094800" y="1781464"/>
            <a:ext cx="5706481" cy="4699390"/>
          </a:xfrm>
          <a:custGeom>
            <a:avLst/>
            <a:gdLst>
              <a:gd name="connsiteX0" fmla="*/ 0 w 5706481"/>
              <a:gd name="connsiteY0" fmla="*/ 4699390 h 4699390"/>
              <a:gd name="connsiteX1" fmla="*/ 5706481 w 5706481"/>
              <a:gd name="connsiteY1" fmla="*/ 4699390 h 4699390"/>
              <a:gd name="connsiteX2" fmla="*/ 5706481 w 5706481"/>
              <a:gd name="connsiteY2" fmla="*/ 1705654 h 4699390"/>
              <a:gd name="connsiteX3" fmla="*/ 5706481 w 5706481"/>
              <a:gd name="connsiteY3" fmla="*/ 1033913 h 4699390"/>
              <a:gd name="connsiteX4" fmla="*/ 4672568 w 5706481"/>
              <a:gd name="connsiteY4" fmla="*/ 0 h 4699390"/>
              <a:gd name="connsiteX5" fmla="*/ 0 w 5706481"/>
              <a:gd name="connsiteY5" fmla="*/ 0 h 4699390"/>
              <a:gd name="connsiteX6" fmla="*/ 0 w 5706481"/>
              <a:gd name="connsiteY6" fmla="*/ 1705654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6481" h="4699390">
                <a:moveTo>
                  <a:pt x="0" y="4699390"/>
                </a:moveTo>
                <a:lnTo>
                  <a:pt x="5706481" y="4699390"/>
                </a:lnTo>
                <a:lnTo>
                  <a:pt x="5706481" y="1705654"/>
                </a:lnTo>
                <a:lnTo>
                  <a:pt x="5706481" y="1033913"/>
                </a:lnTo>
                <a:cubicBezTo>
                  <a:pt x="5706481" y="462899"/>
                  <a:pt x="5243582" y="0"/>
                  <a:pt x="4672568" y="0"/>
                </a:cubicBezTo>
                <a:lnTo>
                  <a:pt x="0" y="0"/>
                </a:lnTo>
                <a:lnTo>
                  <a:pt x="0" y="1705654"/>
                </a:lnTo>
                <a:close/>
              </a:path>
            </a:pathLst>
          </a:cu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9" name="Platshållare för innehåll 13">
            <a:extLst>
              <a:ext uri="{FF2B5EF4-FFF2-40B4-BE49-F238E27FC236}">
                <a16:creationId xmlns:a16="http://schemas.microsoft.com/office/drawing/2014/main" id="{B425399A-86C0-B3F6-7654-19871C3B4CC3}"/>
              </a:ext>
            </a:extLst>
          </p:cNvPr>
          <p:cNvSpPr>
            <a:spLocks noGrp="1"/>
          </p:cNvSpPr>
          <p:nvPr>
            <p:ph sz="quarter" idx="17" hasCustomPrompt="1"/>
          </p:nvPr>
        </p:nvSpPr>
        <p:spPr>
          <a:xfrm>
            <a:off x="1096247" y="2290034"/>
            <a:ext cx="4104832" cy="3311526"/>
          </a:xfrm>
        </p:spPr>
        <p:txBody>
          <a:bodyPr/>
          <a:lstStyle/>
          <a:p>
            <a:pPr lvl="0"/>
            <a:r>
              <a:rPr lang="sv-SE" noProof="0"/>
              <a:t>Skriv text här</a:t>
            </a:r>
          </a:p>
          <a:p>
            <a:pPr lvl="1"/>
            <a:r>
              <a:rPr lang="sv-SE" noProof="0"/>
              <a:t>Skriv text här</a:t>
            </a:r>
          </a:p>
          <a:p>
            <a:pPr lvl="2"/>
            <a:r>
              <a:rPr lang="sv-SE" noProof="0"/>
              <a:t>Skriv text här</a:t>
            </a:r>
          </a:p>
        </p:txBody>
      </p:sp>
      <p:sp>
        <p:nvSpPr>
          <p:cNvPr id="10" name="Platshållare för innehåll 13">
            <a:extLst>
              <a:ext uri="{FF2B5EF4-FFF2-40B4-BE49-F238E27FC236}">
                <a16:creationId xmlns:a16="http://schemas.microsoft.com/office/drawing/2014/main" id="{D445F917-557C-D134-75C0-78BD5B68B028}"/>
              </a:ext>
            </a:extLst>
          </p:cNvPr>
          <p:cNvSpPr>
            <a:spLocks noGrp="1"/>
          </p:cNvSpPr>
          <p:nvPr>
            <p:ph sz="quarter" idx="18" hasCustomPrompt="1"/>
          </p:nvPr>
        </p:nvSpPr>
        <p:spPr>
          <a:xfrm>
            <a:off x="6780213" y="2290034"/>
            <a:ext cx="4104000" cy="3311526"/>
          </a:xfrm>
        </p:spPr>
        <p:txBody>
          <a:bodyPr/>
          <a:lstStyle/>
          <a:p>
            <a:pPr lvl="0"/>
            <a:r>
              <a:rPr lang="sv-SE" noProof="0"/>
              <a:t>Skriv text här</a:t>
            </a:r>
          </a:p>
          <a:p>
            <a:pPr lvl="1"/>
            <a:r>
              <a:rPr lang="sv-SE" noProof="0"/>
              <a:t>Skriv text här</a:t>
            </a:r>
          </a:p>
          <a:p>
            <a:pPr lvl="2"/>
            <a:r>
              <a:rPr lang="sv-SE" noProof="0"/>
              <a:t>Skriv text här</a:t>
            </a:r>
          </a:p>
        </p:txBody>
      </p:sp>
      <p:sp>
        <p:nvSpPr>
          <p:cNvPr id="7" name="Platshållare för datum 8">
            <a:extLst>
              <a:ext uri="{FF2B5EF4-FFF2-40B4-BE49-F238E27FC236}">
                <a16:creationId xmlns:a16="http://schemas.microsoft.com/office/drawing/2014/main" id="{F98A9FDB-D783-93C0-3FDA-68EEFE67AA72}"/>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8" name="Platshållare för sidfot 3">
            <a:extLst>
              <a:ext uri="{FF2B5EF4-FFF2-40B4-BE49-F238E27FC236}">
                <a16:creationId xmlns:a16="http://schemas.microsoft.com/office/drawing/2014/main" id="{08862FE1-3D22-B33D-742F-A540510F0B7D}"/>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2975366854"/>
      </p:ext>
    </p:extLst>
  </p:cSld>
  <p:clrMapOvr>
    <a:masterClrMapping/>
  </p:clrMapOvr>
  <p:extLst>
    <p:ext uri="{DCECCB84-F9BA-43D5-87BE-67443E8EF086}">
      <p15:sldGuideLst xmlns:p15="http://schemas.microsoft.com/office/powerpoint/2012/main">
        <p15:guide id="2" pos="4271" userDrawn="1">
          <p15:clr>
            <a:srgbClr val="FBAE40"/>
          </p15:clr>
        </p15:guide>
        <p15:guide id="3" orient="horz" pos="1434" userDrawn="1">
          <p15:clr>
            <a:srgbClr val="FBAE40"/>
          </p15:clr>
        </p15:guide>
        <p15:guide id="4" pos="688" userDrawn="1">
          <p15:clr>
            <a:srgbClr val="FBAE40"/>
          </p15:clr>
        </p15:guide>
        <p15:guide id="5" orient="horz" pos="73"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innehåll på ljusbrun kvirkel, bild">
    <p:spTree>
      <p:nvGrpSpPr>
        <p:cNvPr id="1" name=""/>
        <p:cNvGrpSpPr/>
        <p:nvPr/>
      </p:nvGrpSpPr>
      <p:grpSpPr>
        <a:xfrm>
          <a:off x="0" y="0"/>
          <a:ext cx="0" cy="0"/>
          <a:chOff x="0" y="0"/>
          <a:chExt cx="0" cy="0"/>
        </a:xfrm>
      </p:grpSpPr>
      <p:sp>
        <p:nvSpPr>
          <p:cNvPr id="16" name="Rubrik 1">
            <a:extLst>
              <a:ext uri="{FF2B5EF4-FFF2-40B4-BE49-F238E27FC236}">
                <a16:creationId xmlns:a16="http://schemas.microsoft.com/office/drawing/2014/main" id="{00075C3B-F843-BD60-C6D9-064BB2945B43}"/>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5" name="Frihandsfigur 14">
            <a:extLst>
              <a:ext uri="{FF2B5EF4-FFF2-40B4-BE49-F238E27FC236}">
                <a16:creationId xmlns:a16="http://schemas.microsoft.com/office/drawing/2014/main" id="{7D6E51E2-D90A-D326-CE84-26EA969690C3}"/>
              </a:ext>
              <a:ext uri="{C183D7F6-B498-43B3-948B-1728B52AA6E4}">
                <adec:decorative xmlns:adec="http://schemas.microsoft.com/office/drawing/2017/decorative" val="1"/>
              </a:ext>
            </a:extLst>
          </p:cNvPr>
          <p:cNvSpPr/>
          <p:nvPr userDrawn="1"/>
        </p:nvSpPr>
        <p:spPr>
          <a:xfrm flipV="1">
            <a:off x="389518" y="1781464"/>
            <a:ext cx="6408000" cy="4699390"/>
          </a:xfrm>
          <a:custGeom>
            <a:avLst/>
            <a:gdLst>
              <a:gd name="connsiteX0" fmla="*/ 0 w 6408000"/>
              <a:gd name="connsiteY0" fmla="*/ 4699390 h 4699390"/>
              <a:gd name="connsiteX1" fmla="*/ 6408000 w 6408000"/>
              <a:gd name="connsiteY1" fmla="*/ 4699390 h 4699390"/>
              <a:gd name="connsiteX2" fmla="*/ 6408000 w 6408000"/>
              <a:gd name="connsiteY2" fmla="*/ 2493054 h 4699390"/>
              <a:gd name="connsiteX3" fmla="*/ 6408000 w 6408000"/>
              <a:gd name="connsiteY3" fmla="*/ 1033913 h 4699390"/>
              <a:gd name="connsiteX4" fmla="*/ 5374087 w 6408000"/>
              <a:gd name="connsiteY4" fmla="*/ 0 h 4699390"/>
              <a:gd name="connsiteX5" fmla="*/ 0 w 6408000"/>
              <a:gd name="connsiteY5" fmla="*/ 0 h 4699390"/>
              <a:gd name="connsiteX6" fmla="*/ 0 w 6408000"/>
              <a:gd name="connsiteY6" fmla="*/ 2493054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8000" h="4699390">
                <a:moveTo>
                  <a:pt x="0" y="4699390"/>
                </a:moveTo>
                <a:lnTo>
                  <a:pt x="6408000" y="4699390"/>
                </a:lnTo>
                <a:lnTo>
                  <a:pt x="6408000" y="2493054"/>
                </a:lnTo>
                <a:lnTo>
                  <a:pt x="6408000" y="1033913"/>
                </a:lnTo>
                <a:cubicBezTo>
                  <a:pt x="6408000" y="462899"/>
                  <a:pt x="5945101" y="0"/>
                  <a:pt x="5374087" y="0"/>
                </a:cubicBezTo>
                <a:lnTo>
                  <a:pt x="0" y="0"/>
                </a:lnTo>
                <a:lnTo>
                  <a:pt x="0" y="2493054"/>
                </a:lnTo>
                <a:close/>
              </a:path>
            </a:pathLst>
          </a:custGeom>
          <a:solidFill>
            <a:srgbClr val="E7E1D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7" name="Platshållare för innehåll 13">
            <a:extLst>
              <a:ext uri="{FF2B5EF4-FFF2-40B4-BE49-F238E27FC236}">
                <a16:creationId xmlns:a16="http://schemas.microsoft.com/office/drawing/2014/main" id="{EDA2AC8D-7139-1E47-D883-C37A91989735}"/>
              </a:ext>
            </a:extLst>
          </p:cNvPr>
          <p:cNvSpPr>
            <a:spLocks noGrp="1"/>
          </p:cNvSpPr>
          <p:nvPr>
            <p:ph sz="quarter" idx="17" hasCustomPrompt="1"/>
          </p:nvPr>
        </p:nvSpPr>
        <p:spPr>
          <a:xfrm>
            <a:off x="1098000" y="2289600"/>
            <a:ext cx="5004000" cy="3311526"/>
          </a:xfrm>
        </p:spPr>
        <p:txBody>
          <a:bodyPr/>
          <a:lstStyle/>
          <a:p>
            <a:pPr lvl="0"/>
            <a:r>
              <a:rPr lang="sv-SE" noProof="0"/>
              <a:t>Skriv text här</a:t>
            </a:r>
          </a:p>
          <a:p>
            <a:pPr lvl="1"/>
            <a:r>
              <a:rPr lang="sv-SE" noProof="0"/>
              <a:t>Skriv text här</a:t>
            </a:r>
          </a:p>
          <a:p>
            <a:pPr lvl="2"/>
            <a:r>
              <a:rPr lang="sv-SE" noProof="0"/>
              <a:t>Skriv text här</a:t>
            </a:r>
          </a:p>
        </p:txBody>
      </p:sp>
      <p:sp>
        <p:nvSpPr>
          <p:cNvPr id="13" name="Platshållare för bild 12">
            <a:extLst>
              <a:ext uri="{FF2B5EF4-FFF2-40B4-BE49-F238E27FC236}">
                <a16:creationId xmlns:a16="http://schemas.microsoft.com/office/drawing/2014/main" id="{61CF9D42-9EBA-F194-A977-9236958C4AEF}"/>
              </a:ext>
            </a:extLst>
          </p:cNvPr>
          <p:cNvSpPr>
            <a:spLocks noGrp="1"/>
          </p:cNvSpPr>
          <p:nvPr>
            <p:ph type="pic" sz="quarter" idx="20"/>
          </p:nvPr>
        </p:nvSpPr>
        <p:spPr>
          <a:xfrm>
            <a:off x="6797517" y="1781175"/>
            <a:ext cx="5003957" cy="4699000"/>
          </a:xfrm>
          <a:custGeom>
            <a:avLst/>
            <a:gdLst>
              <a:gd name="connsiteX0" fmla="*/ 1 w 5003957"/>
              <a:gd name="connsiteY0" fmla="*/ 0 h 4699000"/>
              <a:gd name="connsiteX1" fmla="*/ 1047501 w 5003957"/>
              <a:gd name="connsiteY1" fmla="*/ 0 h 4699000"/>
              <a:gd name="connsiteX2" fmla="*/ 2785023 w 5003957"/>
              <a:gd name="connsiteY2" fmla="*/ 0 h 4699000"/>
              <a:gd name="connsiteX3" fmla="*/ 3956456 w 5003957"/>
              <a:gd name="connsiteY3" fmla="*/ 0 h 4699000"/>
              <a:gd name="connsiteX4" fmla="*/ 5003957 w 5003957"/>
              <a:gd name="connsiteY4" fmla="*/ 1047501 h 4699000"/>
              <a:gd name="connsiteX5" fmla="*/ 5003957 w 5003957"/>
              <a:gd name="connsiteY5" fmla="*/ 2097768 h 4699000"/>
              <a:gd name="connsiteX6" fmla="*/ 5003957 w 5003957"/>
              <a:gd name="connsiteY6" fmla="*/ 3651499 h 4699000"/>
              <a:gd name="connsiteX7" fmla="*/ 5003957 w 5003957"/>
              <a:gd name="connsiteY7" fmla="*/ 4699000 h 4699000"/>
              <a:gd name="connsiteX8" fmla="*/ 3956456 w 5003957"/>
              <a:gd name="connsiteY8" fmla="*/ 4699000 h 4699000"/>
              <a:gd name="connsiteX9" fmla="*/ 2785023 w 5003957"/>
              <a:gd name="connsiteY9" fmla="*/ 4699000 h 4699000"/>
              <a:gd name="connsiteX10" fmla="*/ 2218935 w 5003957"/>
              <a:gd name="connsiteY10" fmla="*/ 4699000 h 4699000"/>
              <a:gd name="connsiteX11" fmla="*/ 1047501 w 5003957"/>
              <a:gd name="connsiteY11" fmla="*/ 4699000 h 4699000"/>
              <a:gd name="connsiteX12" fmla="*/ 1 w 5003957"/>
              <a:gd name="connsiteY12" fmla="*/ 4699000 h 4699000"/>
              <a:gd name="connsiteX13" fmla="*/ 1 w 5003957"/>
              <a:gd name="connsiteY13" fmla="*/ 3651518 h 4699000"/>
              <a:gd name="connsiteX14" fmla="*/ 0 w 5003957"/>
              <a:gd name="connsiteY14" fmla="*/ 3651499 h 4699000"/>
              <a:gd name="connsiteX15" fmla="*/ 0 w 5003957"/>
              <a:gd name="connsiteY15" fmla="*/ 1047501 h 4699000"/>
              <a:gd name="connsiteX16" fmla="*/ 1 w 5003957"/>
              <a:gd name="connsiteY16" fmla="*/ 1047482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03957" h="4699000">
                <a:moveTo>
                  <a:pt x="1" y="0"/>
                </a:moveTo>
                <a:lnTo>
                  <a:pt x="1047501" y="0"/>
                </a:lnTo>
                <a:lnTo>
                  <a:pt x="2785023" y="0"/>
                </a:lnTo>
                <a:lnTo>
                  <a:pt x="3956456" y="0"/>
                </a:lnTo>
                <a:cubicBezTo>
                  <a:pt x="4534975" y="0"/>
                  <a:pt x="5003957" y="468982"/>
                  <a:pt x="5003957" y="1047501"/>
                </a:cubicBezTo>
                <a:lnTo>
                  <a:pt x="5003957" y="2097768"/>
                </a:lnTo>
                <a:lnTo>
                  <a:pt x="5003957" y="3651499"/>
                </a:lnTo>
                <a:lnTo>
                  <a:pt x="5003957" y="4699000"/>
                </a:lnTo>
                <a:lnTo>
                  <a:pt x="3956456" y="4699000"/>
                </a:lnTo>
                <a:lnTo>
                  <a:pt x="2785023" y="4699000"/>
                </a:lnTo>
                <a:lnTo>
                  <a:pt x="2218935" y="4699000"/>
                </a:lnTo>
                <a:lnTo>
                  <a:pt x="1047501" y="4699000"/>
                </a:lnTo>
                <a:lnTo>
                  <a:pt x="1" y="4699000"/>
                </a:lnTo>
                <a:lnTo>
                  <a:pt x="1" y="3651518"/>
                </a:lnTo>
                <a:lnTo>
                  <a:pt x="0" y="3651499"/>
                </a:lnTo>
                <a:lnTo>
                  <a:pt x="0" y="1047501"/>
                </a:lnTo>
                <a:lnTo>
                  <a:pt x="1" y="1047482"/>
                </a:lnTo>
                <a:close/>
              </a:path>
            </a:pathLst>
          </a:custGeom>
          <a:solidFill>
            <a:schemeClr val="bg1">
              <a:lumMod val="95000"/>
            </a:schemeClr>
          </a:solidFill>
        </p:spPr>
        <p:txBody>
          <a:bodyPr wrap="square" lIns="288000" tIns="468000" rIns="612000">
            <a:noAutofit/>
          </a:bodyPr>
          <a:lstStyle>
            <a:lvl1pPr marL="0" indent="0">
              <a:buFontTx/>
              <a:buNone/>
              <a:defRPr/>
            </a:lvl1pPr>
          </a:lstStyle>
          <a:p>
            <a:r>
              <a:rPr lang="sv-SE"/>
              <a:t>Klicka på ikonen för att lägga till en bild</a:t>
            </a:r>
          </a:p>
        </p:txBody>
      </p:sp>
      <p:sp>
        <p:nvSpPr>
          <p:cNvPr id="4" name="Platshållare för datum 8">
            <a:extLst>
              <a:ext uri="{FF2B5EF4-FFF2-40B4-BE49-F238E27FC236}">
                <a16:creationId xmlns:a16="http://schemas.microsoft.com/office/drawing/2014/main" id="{6A68F426-1C5F-0711-6383-2CA02BF3D5B1}"/>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6" name="Platshållare för sidfot 3">
            <a:extLst>
              <a:ext uri="{FF2B5EF4-FFF2-40B4-BE49-F238E27FC236}">
                <a16:creationId xmlns:a16="http://schemas.microsoft.com/office/drawing/2014/main" id="{1F0A451C-1B10-0646-B9D7-74DCB23845D0}"/>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4195939194"/>
      </p:ext>
    </p:extLst>
  </p:cSld>
  <p:clrMapOvr>
    <a:masterClrMapping/>
  </p:clrMapOvr>
  <p:extLst>
    <p:ext uri="{DCECCB84-F9BA-43D5-87BE-67443E8EF086}">
      <p15:sldGuideLst xmlns:p15="http://schemas.microsoft.com/office/powerpoint/2012/main">
        <p15:guide id="1" orient="horz" pos="1434" userDrawn="1">
          <p15:clr>
            <a:srgbClr val="FBAE40"/>
          </p15:clr>
        </p15:guide>
        <p15:guide id="2" pos="688" userDrawn="1">
          <p15:clr>
            <a:srgbClr val="FBAE40"/>
          </p15:clr>
        </p15:guide>
        <p15:guide id="3" orient="horz" pos="73"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Rubrik och innehåll">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0" y="666000"/>
            <a:ext cx="10047600" cy="1047750"/>
          </a:xfrm>
          <a:prstGeom prst="rect">
            <a:avLst/>
          </a:prstGeom>
        </p:spPr>
        <p:txBody>
          <a:bodyPr/>
          <a:lstStyle>
            <a:lvl1pPr>
              <a:defRPr/>
            </a:lvl1pPr>
          </a:lstStyle>
          <a:p>
            <a:r>
              <a:rPr lang="sv-SE"/>
              <a:t>Rubrik</a:t>
            </a:r>
          </a:p>
        </p:txBody>
      </p:sp>
      <p:sp>
        <p:nvSpPr>
          <p:cNvPr id="13" name="Platshållare för text 12">
            <a:extLst>
              <a:ext uri="{FF2B5EF4-FFF2-40B4-BE49-F238E27FC236}">
                <a16:creationId xmlns:a16="http://schemas.microsoft.com/office/drawing/2014/main" id="{02C2E317-0642-2E46-B74D-C0670C996503}"/>
              </a:ext>
            </a:extLst>
          </p:cNvPr>
          <p:cNvSpPr>
            <a:spLocks noGrp="1"/>
          </p:cNvSpPr>
          <p:nvPr>
            <p:ph type="body" sz="quarter" idx="26" hasCustomPrompt="1"/>
          </p:nvPr>
        </p:nvSpPr>
        <p:spPr>
          <a:xfrm>
            <a:off x="1096963" y="2098800"/>
            <a:ext cx="4776787" cy="1047750"/>
          </a:xfrm>
        </p:spPr>
        <p:txBody>
          <a:bodyPr/>
          <a:lstStyle/>
          <a:p>
            <a:pPr lvl="0"/>
            <a:r>
              <a:rPr lang="sv-SE"/>
              <a:t>Skriv text här</a:t>
            </a:r>
          </a:p>
          <a:p>
            <a:pPr lvl="1"/>
            <a:r>
              <a:rPr lang="sv-SE"/>
              <a:t>Skriv text här</a:t>
            </a:r>
          </a:p>
        </p:txBody>
      </p:sp>
      <p:sp>
        <p:nvSpPr>
          <p:cNvPr id="14" name="Platshållare för text 12">
            <a:extLst>
              <a:ext uri="{FF2B5EF4-FFF2-40B4-BE49-F238E27FC236}">
                <a16:creationId xmlns:a16="http://schemas.microsoft.com/office/drawing/2014/main" id="{C9C71F2C-C4C5-EE5B-6B8E-25012EE2544A}"/>
              </a:ext>
            </a:extLst>
          </p:cNvPr>
          <p:cNvSpPr>
            <a:spLocks noGrp="1"/>
          </p:cNvSpPr>
          <p:nvPr>
            <p:ph type="body" sz="quarter" idx="27" hasCustomPrompt="1"/>
          </p:nvPr>
        </p:nvSpPr>
        <p:spPr>
          <a:xfrm>
            <a:off x="6370961" y="2098800"/>
            <a:ext cx="4776787" cy="1047750"/>
          </a:xfrm>
        </p:spPr>
        <p:txBody>
          <a:bodyPr/>
          <a:lstStyle/>
          <a:p>
            <a:pPr lvl="0"/>
            <a:r>
              <a:rPr lang="sv-SE"/>
              <a:t>Skriv text här</a:t>
            </a:r>
          </a:p>
          <a:p>
            <a:pPr lvl="1"/>
            <a:r>
              <a:rPr lang="sv-SE"/>
              <a:t>Skriv text här</a:t>
            </a:r>
          </a:p>
        </p:txBody>
      </p:sp>
      <p:sp>
        <p:nvSpPr>
          <p:cNvPr id="11" name="Platshållare för innehåll 10">
            <a:extLst>
              <a:ext uri="{FF2B5EF4-FFF2-40B4-BE49-F238E27FC236}">
                <a16:creationId xmlns:a16="http://schemas.microsoft.com/office/drawing/2014/main" id="{467317CB-B101-5159-5511-FFC3C4CABD5A}"/>
              </a:ext>
            </a:extLst>
          </p:cNvPr>
          <p:cNvSpPr>
            <a:spLocks noGrp="1"/>
          </p:cNvSpPr>
          <p:nvPr>
            <p:ph sz="quarter" idx="25" hasCustomPrompt="1"/>
          </p:nvPr>
        </p:nvSpPr>
        <p:spPr>
          <a:xfrm>
            <a:off x="388800" y="3429000"/>
            <a:ext cx="11412537" cy="3051175"/>
          </a:xfrm>
          <a:solidFill>
            <a:schemeClr val="bg1">
              <a:lumMod val="95000"/>
            </a:schemeClr>
          </a:solidFill>
        </p:spPr>
        <p:txBody>
          <a:bodyPr lIns="2808000" tIns="540000"/>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1657267939"/>
      </p:ext>
    </p:extLst>
  </p:cSld>
  <p:clrMapOvr>
    <a:masterClrMapping/>
  </p:clrMapOvr>
  <p:extLst>
    <p:ext uri="{DCECCB84-F9BA-43D5-87BE-67443E8EF086}">
      <p15:sldGuideLst xmlns:p15="http://schemas.microsoft.com/office/powerpoint/2012/main">
        <p15:guide id="1" orient="horz" pos="1321" userDrawn="1">
          <p15:clr>
            <a:srgbClr val="FBAE40"/>
          </p15:clr>
        </p15:guide>
        <p15:guide id="3" pos="688" userDrawn="1">
          <p15:clr>
            <a:srgbClr val="FBAE40"/>
          </p15:clr>
        </p15:guide>
        <p15:guide id="4" orient="horz" pos="414"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5_Rubrik och innehåll">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0" y="666000"/>
            <a:ext cx="10047600" cy="1047750"/>
          </a:xfrm>
          <a:prstGeom prst="rect">
            <a:avLst/>
          </a:prstGeom>
        </p:spPr>
        <p:txBody>
          <a:bodyPr/>
          <a:lstStyle>
            <a:lvl1pPr>
              <a:defRPr/>
            </a:lvl1pPr>
          </a:lstStyle>
          <a:p>
            <a:r>
              <a:rPr lang="sv-SE"/>
              <a:t>Rubrik</a:t>
            </a:r>
          </a:p>
        </p:txBody>
      </p:sp>
      <p:sp>
        <p:nvSpPr>
          <p:cNvPr id="13" name="Platshållare för text 12">
            <a:extLst>
              <a:ext uri="{FF2B5EF4-FFF2-40B4-BE49-F238E27FC236}">
                <a16:creationId xmlns:a16="http://schemas.microsoft.com/office/drawing/2014/main" id="{02C2E317-0642-2E46-B74D-C0670C996503}"/>
              </a:ext>
            </a:extLst>
          </p:cNvPr>
          <p:cNvSpPr>
            <a:spLocks noGrp="1"/>
          </p:cNvSpPr>
          <p:nvPr>
            <p:ph type="body" sz="quarter" idx="26" hasCustomPrompt="1"/>
          </p:nvPr>
        </p:nvSpPr>
        <p:spPr>
          <a:xfrm>
            <a:off x="1096963" y="2098800"/>
            <a:ext cx="4776787" cy="1047750"/>
          </a:xfrm>
        </p:spPr>
        <p:txBody>
          <a:bodyPr/>
          <a:lstStyle/>
          <a:p>
            <a:pPr lvl="0"/>
            <a:r>
              <a:rPr lang="sv-SE"/>
              <a:t>Skriv text här</a:t>
            </a:r>
          </a:p>
          <a:p>
            <a:pPr lvl="1"/>
            <a:r>
              <a:rPr lang="sv-SE"/>
              <a:t>Skriv text här</a:t>
            </a:r>
          </a:p>
        </p:txBody>
      </p:sp>
      <p:sp>
        <p:nvSpPr>
          <p:cNvPr id="11" name="Platshållare för innehåll 10">
            <a:extLst>
              <a:ext uri="{FF2B5EF4-FFF2-40B4-BE49-F238E27FC236}">
                <a16:creationId xmlns:a16="http://schemas.microsoft.com/office/drawing/2014/main" id="{467317CB-B101-5159-5511-FFC3C4CABD5A}"/>
              </a:ext>
            </a:extLst>
          </p:cNvPr>
          <p:cNvSpPr>
            <a:spLocks noGrp="1"/>
          </p:cNvSpPr>
          <p:nvPr>
            <p:ph sz="quarter" idx="25" hasCustomPrompt="1"/>
          </p:nvPr>
        </p:nvSpPr>
        <p:spPr>
          <a:xfrm>
            <a:off x="1096620" y="3429000"/>
            <a:ext cx="4776787" cy="3051175"/>
          </a:xfrm>
          <a:solidFill>
            <a:schemeClr val="bg1">
              <a:lumMod val="95000"/>
            </a:schemeClr>
          </a:solidFill>
        </p:spPr>
        <p:txBody>
          <a:bodyPr lIns="216000" tIns="180000"/>
          <a:lstStyle>
            <a:lvl1pPr marL="0" indent="0">
              <a:buFontTx/>
              <a:buNone/>
              <a:defRPr/>
            </a:lvl1pPr>
          </a:lstStyle>
          <a:p>
            <a:pPr lvl="0"/>
            <a:r>
              <a:rPr lang="sv-SE"/>
              <a:t>Klicka på en ikon för att lägga till innehåll</a:t>
            </a:r>
          </a:p>
        </p:txBody>
      </p:sp>
      <p:sp>
        <p:nvSpPr>
          <p:cNvPr id="14" name="Platshållare för text 12">
            <a:extLst>
              <a:ext uri="{FF2B5EF4-FFF2-40B4-BE49-F238E27FC236}">
                <a16:creationId xmlns:a16="http://schemas.microsoft.com/office/drawing/2014/main" id="{C9C71F2C-C4C5-EE5B-6B8E-25012EE2544A}"/>
              </a:ext>
            </a:extLst>
          </p:cNvPr>
          <p:cNvSpPr>
            <a:spLocks noGrp="1"/>
          </p:cNvSpPr>
          <p:nvPr>
            <p:ph type="body" sz="quarter" idx="27" hasCustomPrompt="1"/>
          </p:nvPr>
        </p:nvSpPr>
        <p:spPr>
          <a:xfrm>
            <a:off x="6370961" y="2098800"/>
            <a:ext cx="4776787" cy="1047750"/>
          </a:xfrm>
        </p:spPr>
        <p:txBody>
          <a:bodyPr/>
          <a:lstStyle/>
          <a:p>
            <a:pPr lvl="0"/>
            <a:r>
              <a:rPr lang="sv-SE"/>
              <a:t>Skriv text här</a:t>
            </a:r>
          </a:p>
          <a:p>
            <a:pPr lvl="1"/>
            <a:r>
              <a:rPr lang="sv-SE"/>
              <a:t>Skriv text här</a:t>
            </a:r>
          </a:p>
        </p:txBody>
      </p:sp>
      <p:sp>
        <p:nvSpPr>
          <p:cNvPr id="5" name="Platshållare för innehåll 10">
            <a:extLst>
              <a:ext uri="{FF2B5EF4-FFF2-40B4-BE49-F238E27FC236}">
                <a16:creationId xmlns:a16="http://schemas.microsoft.com/office/drawing/2014/main" id="{DDC121DB-0C79-5D9A-022E-0A8CA4FB648D}"/>
              </a:ext>
            </a:extLst>
          </p:cNvPr>
          <p:cNvSpPr>
            <a:spLocks noGrp="1"/>
          </p:cNvSpPr>
          <p:nvPr>
            <p:ph sz="quarter" idx="28" hasCustomPrompt="1"/>
          </p:nvPr>
        </p:nvSpPr>
        <p:spPr>
          <a:xfrm>
            <a:off x="6368531" y="3429000"/>
            <a:ext cx="4776787" cy="3051175"/>
          </a:xfrm>
          <a:solidFill>
            <a:schemeClr val="bg1">
              <a:lumMod val="95000"/>
            </a:schemeClr>
          </a:solidFill>
        </p:spPr>
        <p:txBody>
          <a:bodyPr lIns="216000" tIns="180000"/>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1060361554"/>
      </p:ext>
    </p:extLst>
  </p:cSld>
  <p:clrMapOvr>
    <a:masterClrMapping/>
  </p:clrMapOvr>
  <p:extLst>
    <p:ext uri="{DCECCB84-F9BA-43D5-87BE-67443E8EF086}">
      <p15:sldGuideLst xmlns:p15="http://schemas.microsoft.com/office/powerpoint/2012/main">
        <p15:guide id="1" orient="horz" pos="1321" userDrawn="1">
          <p15:clr>
            <a:srgbClr val="FBAE40"/>
          </p15:clr>
        </p15:guide>
        <p15:guide id="3" pos="688" userDrawn="1">
          <p15:clr>
            <a:srgbClr val="FBAE40"/>
          </p15:clr>
        </p15:guide>
        <p15:guide id="4" orient="horz" pos="414" userDrawn="1">
          <p15:clr>
            <a:srgbClr val="FBAE40"/>
          </p15:clr>
        </p15:guide>
        <p15:guide id="5" pos="4021"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ast hel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custGeom>
            <a:avLst/>
            <a:gdLst>
              <a:gd name="connsiteX0" fmla="*/ 0 w 11413068"/>
              <a:gd name="connsiteY0" fmla="*/ 0 h 6099176"/>
              <a:gd name="connsiteX1" fmla="*/ 11413068 w 11413068"/>
              <a:gd name="connsiteY1" fmla="*/ 0 h 6099176"/>
              <a:gd name="connsiteX2" fmla="*/ 11413068 w 11413068"/>
              <a:gd name="connsiteY2" fmla="*/ 27780 h 6099176"/>
              <a:gd name="connsiteX3" fmla="*/ 11413068 w 11413068"/>
              <a:gd name="connsiteY3" fmla="*/ 5082626 h 6099176"/>
              <a:gd name="connsiteX4" fmla="*/ 11413068 w 11413068"/>
              <a:gd name="connsiteY4" fmla="*/ 5087256 h 6099176"/>
              <a:gd name="connsiteX5" fmla="*/ 10401148 w 11413068"/>
              <a:gd name="connsiteY5" fmla="*/ 6099176 h 6099176"/>
              <a:gd name="connsiteX6" fmla="*/ 10396518 w 11413068"/>
              <a:gd name="connsiteY6" fmla="*/ 6099176 h 6099176"/>
              <a:gd name="connsiteX7" fmla="*/ 0 w 11413068"/>
              <a:gd name="connsiteY7" fmla="*/ 6099176 h 6099176"/>
              <a:gd name="connsiteX8" fmla="*/ 0 w 11413068"/>
              <a:gd name="connsiteY8" fmla="*/ 27780 h 609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3068" h="6099176">
                <a:moveTo>
                  <a:pt x="0" y="0"/>
                </a:moveTo>
                <a:lnTo>
                  <a:pt x="11413068" y="0"/>
                </a:lnTo>
                <a:lnTo>
                  <a:pt x="11413068" y="27780"/>
                </a:lnTo>
                <a:lnTo>
                  <a:pt x="11413068" y="5082626"/>
                </a:lnTo>
                <a:lnTo>
                  <a:pt x="11413068" y="5087256"/>
                </a:lnTo>
                <a:cubicBezTo>
                  <a:pt x="11413068" y="5646124"/>
                  <a:pt x="10960016" y="6099176"/>
                  <a:pt x="10401148" y="6099176"/>
                </a:cubicBezTo>
                <a:lnTo>
                  <a:pt x="10396518" y="6099176"/>
                </a:lnTo>
                <a:lnTo>
                  <a:pt x="0" y="6099176"/>
                </a:lnTo>
                <a:lnTo>
                  <a:pt x="0" y="27780"/>
                </a:lnTo>
                <a:close/>
              </a:path>
            </a:pathLst>
          </a:custGeom>
          <a:solidFill>
            <a:schemeClr val="bg1">
              <a:lumMod val="95000"/>
            </a:schemeClr>
          </a:solidFill>
        </p:spPr>
        <p:txBody>
          <a:bodyPr wrap="square" lIns="144000" tIns="144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54823167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chemeClr val="accent1"/>
          </a:solidFill>
        </p:spPr>
        <p:txBody>
          <a:bodyPr wrap="square" lIns="360000" tIns="180000" rIns="360000" bIns="180000" anchor="ctr" anchorCtr="0">
            <a:noAutofit/>
          </a:bodyPr>
          <a:lstStyle>
            <a:lvl1pPr marL="0" indent="0" algn="l">
              <a:buFontTx/>
              <a:buNone/>
              <a:defRPr sz="3300" b="0">
                <a:solidFill>
                  <a:schemeClr val="bg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68880557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rgbClr val="E7E1DF"/>
          </a:solidFill>
        </p:spPr>
        <p:txBody>
          <a:bodyPr wrap="square" lIns="360000" tIns="180000" rIns="360000" bIns="180000" anchor="ctr" anchorCtr="0">
            <a:noAutofit/>
          </a:bodyPr>
          <a:lstStyle>
            <a:lvl1pPr marL="0" indent="0" algn="l">
              <a:buFontTx/>
              <a:buNone/>
              <a:defRPr sz="3300" b="0">
                <a:solidFill>
                  <a:schemeClr val="tx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20046744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rgbClr val="D1C4E9"/>
          </a:solidFill>
        </p:spPr>
        <p:txBody>
          <a:bodyPr wrap="square" lIns="360000" tIns="180000" rIns="360000" bIns="180000" anchor="ctr" anchorCtr="0">
            <a:noAutofit/>
          </a:bodyPr>
          <a:lstStyle>
            <a:lvl1pPr marL="0" indent="0" algn="l">
              <a:buFontTx/>
              <a:buNone/>
              <a:defRPr sz="3300" b="0">
                <a:solidFill>
                  <a:schemeClr val="tx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48465219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3AB1CC7E-5066-B2D6-C273-8806FB859F9B}"/>
              </a:ext>
            </a:extLst>
          </p:cNvPr>
          <p:cNvSpPr>
            <a:spLocks noGrp="1"/>
          </p:cNvSpPr>
          <p:nvPr>
            <p:ph type="dt" sz="half" idx="10"/>
          </p:nvPr>
        </p:nvSpPr>
        <p:spPr>
          <a:xfrm>
            <a:off x="10901364" y="136525"/>
            <a:ext cx="900071" cy="141687"/>
          </a:xfrm>
        </p:spPr>
        <p:txBody>
          <a:bodyPr/>
          <a:lstStyle/>
          <a:p>
            <a:fld id="{DA185498-67B0-4A0B-8455-9A803E3F2EDA}" type="datetime1">
              <a:rPr lang="sv-SE" smtClean="0"/>
              <a:t>2026-09-03</a:t>
            </a:fld>
            <a:endParaRPr lang="sv-SE"/>
          </a:p>
        </p:txBody>
      </p:sp>
      <p:sp>
        <p:nvSpPr>
          <p:cNvPr id="5" name="Platshållare för sidfot 4">
            <a:extLst>
              <a:ext uri="{FF2B5EF4-FFF2-40B4-BE49-F238E27FC236}">
                <a16:creationId xmlns:a16="http://schemas.microsoft.com/office/drawing/2014/main" id="{12B0C1A2-56EF-E81F-53A9-CC77AD52554C}"/>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18004220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vart logo">
    <p:spTree>
      <p:nvGrpSpPr>
        <p:cNvPr id="1" name=""/>
        <p:cNvGrpSpPr/>
        <p:nvPr/>
      </p:nvGrpSpPr>
      <p:grpSpPr>
        <a:xfrm>
          <a:off x="0" y="0"/>
          <a:ext cx="0" cy="0"/>
          <a:chOff x="0" y="0"/>
          <a:chExt cx="0" cy="0"/>
        </a:xfrm>
      </p:grpSpPr>
      <p:pic>
        <p:nvPicPr>
          <p:cNvPr id="9" name="Logo" descr="Logotyp Västra Götalandsregionen">
            <a:extLst>
              <a:ext uri="{FF2B5EF4-FFF2-40B4-BE49-F238E27FC236}">
                <a16:creationId xmlns:a16="http://schemas.microsoft.com/office/drawing/2014/main" id="{E5FB7636-32CC-7B30-B38E-46E7FB598974}"/>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525520" y="2813866"/>
            <a:ext cx="5170857" cy="921539"/>
          </a:xfrm>
          <a:prstGeom prst="rect">
            <a:avLst/>
          </a:prstGeom>
        </p:spPr>
      </p:pic>
      <p:sp>
        <p:nvSpPr>
          <p:cNvPr id="2" name="Platshållare för datum 1">
            <a:extLst>
              <a:ext uri="{FF2B5EF4-FFF2-40B4-BE49-F238E27FC236}">
                <a16:creationId xmlns:a16="http://schemas.microsoft.com/office/drawing/2014/main" id="{29CA8175-3DF2-53F0-BACA-67AB9A313412}"/>
              </a:ext>
            </a:extLst>
          </p:cNvPr>
          <p:cNvSpPr>
            <a:spLocks noGrp="1"/>
          </p:cNvSpPr>
          <p:nvPr>
            <p:ph type="dt" sz="half" idx="10"/>
          </p:nvPr>
        </p:nvSpPr>
        <p:spPr>
          <a:xfrm>
            <a:off x="10901364" y="136525"/>
            <a:ext cx="900071" cy="141687"/>
          </a:xfrm>
        </p:spPr>
        <p:txBody>
          <a:bodyPr/>
          <a:lstStyle/>
          <a:p>
            <a:fld id="{F6BD57B1-FF3A-4A75-8128-4AFE16604E80}" type="datetime1">
              <a:rPr lang="sv-SE" smtClean="0"/>
              <a:t>2026-09-03</a:t>
            </a:fld>
            <a:endParaRPr lang="sv-SE"/>
          </a:p>
        </p:txBody>
      </p:sp>
      <p:sp>
        <p:nvSpPr>
          <p:cNvPr id="5" name="Platshållare för sidfot 4">
            <a:extLst>
              <a:ext uri="{FF2B5EF4-FFF2-40B4-BE49-F238E27FC236}">
                <a16:creationId xmlns:a16="http://schemas.microsoft.com/office/drawing/2014/main" id="{6E1E6669-4CF8-70B7-0D3D-C4533A8CE1F4}"/>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49240502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Vit logo">
    <p:spTree>
      <p:nvGrpSpPr>
        <p:cNvPr id="1" name=""/>
        <p:cNvGrpSpPr/>
        <p:nvPr/>
      </p:nvGrpSpPr>
      <p:grpSpPr>
        <a:xfrm>
          <a:off x="0" y="0"/>
          <a:ext cx="0" cy="0"/>
          <a:chOff x="0" y="0"/>
          <a:chExt cx="0" cy="0"/>
        </a:xfrm>
      </p:grpSpPr>
      <p:sp>
        <p:nvSpPr>
          <p:cNvPr id="3" name="Frihandsfigur 2">
            <a:extLst>
              <a:ext uri="{FF2B5EF4-FFF2-40B4-BE49-F238E27FC236}">
                <a16:creationId xmlns:a16="http://schemas.microsoft.com/office/drawing/2014/main" id="{867381A1-282C-6593-B9AE-1B8B7AA5AA86}"/>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4" name="Logo" descr="Logotyp Västra Götalandsregionen">
            <a:extLst>
              <a:ext uri="{FF2B5EF4-FFF2-40B4-BE49-F238E27FC236}">
                <a16:creationId xmlns:a16="http://schemas.microsoft.com/office/drawing/2014/main" id="{12F58EA4-3891-6E22-DDDB-A16F29BA9CE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525520" y="2813866"/>
            <a:ext cx="5170858" cy="921539"/>
          </a:xfrm>
          <a:prstGeom prst="rect">
            <a:avLst/>
          </a:prstGeom>
        </p:spPr>
      </p:pic>
      <p:sp>
        <p:nvSpPr>
          <p:cNvPr id="2" name="Platshållare för datum 1">
            <a:extLst>
              <a:ext uri="{FF2B5EF4-FFF2-40B4-BE49-F238E27FC236}">
                <a16:creationId xmlns:a16="http://schemas.microsoft.com/office/drawing/2014/main" id="{E455D0BA-9A24-0B1E-5104-31F55378AAA2}"/>
              </a:ext>
            </a:extLst>
          </p:cNvPr>
          <p:cNvSpPr>
            <a:spLocks noGrp="1"/>
          </p:cNvSpPr>
          <p:nvPr>
            <p:ph type="dt" sz="half" idx="10"/>
          </p:nvPr>
        </p:nvSpPr>
        <p:spPr>
          <a:xfrm>
            <a:off x="10901364" y="136525"/>
            <a:ext cx="900071" cy="141687"/>
          </a:xfrm>
        </p:spPr>
        <p:txBody>
          <a:bodyPr/>
          <a:lstStyle/>
          <a:p>
            <a:fld id="{4D03C71D-D98B-401F-B2CF-6FD4D048E9D2}" type="datetime1">
              <a:rPr lang="sv-SE" smtClean="0"/>
              <a:t>2026-09-03</a:t>
            </a:fld>
            <a:endParaRPr lang="sv-SE"/>
          </a:p>
        </p:txBody>
      </p:sp>
      <p:sp>
        <p:nvSpPr>
          <p:cNvPr id="7" name="Platshållare för sidfot 6">
            <a:extLst>
              <a:ext uri="{FF2B5EF4-FFF2-40B4-BE49-F238E27FC236}">
                <a16:creationId xmlns:a16="http://schemas.microsoft.com/office/drawing/2014/main" id="{4E6AFD7C-DEA7-9A46-2513-5293C0535394}"/>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42527265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Svart logo två logotyper">
    <p:spTree>
      <p:nvGrpSpPr>
        <p:cNvPr id="1" name=""/>
        <p:cNvGrpSpPr/>
        <p:nvPr/>
      </p:nvGrpSpPr>
      <p:grpSpPr>
        <a:xfrm>
          <a:off x="0" y="0"/>
          <a:ext cx="0" cy="0"/>
          <a:chOff x="0" y="0"/>
          <a:chExt cx="0" cy="0"/>
        </a:xfrm>
      </p:grpSpPr>
      <p:pic>
        <p:nvPicPr>
          <p:cNvPr id="6" name="Logo" descr="Logotyp Västra Götalandsregionen">
            <a:extLst>
              <a:ext uri="{FF2B5EF4-FFF2-40B4-BE49-F238E27FC236}">
                <a16:creationId xmlns:a16="http://schemas.microsoft.com/office/drawing/2014/main" id="{87B505C0-88C7-6B61-6D26-939E8B8635FB}"/>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1785932" y="2868104"/>
            <a:ext cx="3209817" cy="572047"/>
          </a:xfrm>
          <a:prstGeom prst="rect">
            <a:avLst/>
          </a:prstGeom>
        </p:spPr>
      </p:pic>
      <p:sp>
        <p:nvSpPr>
          <p:cNvPr id="8" name="Platshållare för bild 7">
            <a:extLst>
              <a:ext uri="{FF2B5EF4-FFF2-40B4-BE49-F238E27FC236}">
                <a16:creationId xmlns:a16="http://schemas.microsoft.com/office/drawing/2014/main" id="{C5206D6B-B1E0-4714-DC33-C7E19D5476F6}"/>
              </a:ext>
            </a:extLst>
          </p:cNvPr>
          <p:cNvSpPr>
            <a:spLocks noGrp="1"/>
          </p:cNvSpPr>
          <p:nvPr>
            <p:ph type="pic" sz="quarter" idx="12" hasCustomPrompt="1"/>
          </p:nvPr>
        </p:nvSpPr>
        <p:spPr>
          <a:xfrm>
            <a:off x="7196091" y="2520000"/>
            <a:ext cx="3202607" cy="1230290"/>
          </a:xfrm>
        </p:spPr>
        <p:txBody>
          <a:bodyPr/>
          <a:lstStyle>
            <a:lvl1pPr marL="0" indent="0">
              <a:buFontTx/>
              <a:buNone/>
              <a:defRPr sz="1800">
                <a:solidFill>
                  <a:schemeClr val="tx1"/>
                </a:solidFill>
              </a:defRPr>
            </a:lvl1pPr>
          </a:lstStyle>
          <a:p>
            <a:r>
              <a:rPr lang="sv-SE"/>
              <a:t>Klicka här för att lägga till en logotyp</a:t>
            </a:r>
          </a:p>
        </p:txBody>
      </p:sp>
      <p:sp>
        <p:nvSpPr>
          <p:cNvPr id="2" name="Platshållare för datum 1">
            <a:extLst>
              <a:ext uri="{FF2B5EF4-FFF2-40B4-BE49-F238E27FC236}">
                <a16:creationId xmlns:a16="http://schemas.microsoft.com/office/drawing/2014/main" id="{29CA8175-3DF2-53F0-BACA-67AB9A313412}"/>
              </a:ext>
            </a:extLst>
          </p:cNvPr>
          <p:cNvSpPr>
            <a:spLocks noGrp="1"/>
          </p:cNvSpPr>
          <p:nvPr>
            <p:ph type="dt" sz="half" idx="10"/>
          </p:nvPr>
        </p:nvSpPr>
        <p:spPr>
          <a:xfrm>
            <a:off x="10901364" y="136525"/>
            <a:ext cx="900071" cy="141687"/>
          </a:xfrm>
        </p:spPr>
        <p:txBody>
          <a:bodyPr/>
          <a:lstStyle/>
          <a:p>
            <a:fld id="{F6BD57B1-FF3A-4A75-8128-4AFE16604E80}" type="datetime1">
              <a:rPr lang="sv-SE" smtClean="0"/>
              <a:t>2026-09-03</a:t>
            </a:fld>
            <a:endParaRPr lang="sv-SE"/>
          </a:p>
        </p:txBody>
      </p:sp>
      <p:sp>
        <p:nvSpPr>
          <p:cNvPr id="5" name="Platshållare för sidfot 4">
            <a:extLst>
              <a:ext uri="{FF2B5EF4-FFF2-40B4-BE49-F238E27FC236}">
                <a16:creationId xmlns:a16="http://schemas.microsoft.com/office/drawing/2014/main" id="{6E1E6669-4CF8-70B7-0D3D-C4533A8CE1F4}"/>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155146437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it logo två logotyper">
    <p:spTree>
      <p:nvGrpSpPr>
        <p:cNvPr id="1" name=""/>
        <p:cNvGrpSpPr/>
        <p:nvPr/>
      </p:nvGrpSpPr>
      <p:grpSpPr>
        <a:xfrm>
          <a:off x="0" y="0"/>
          <a:ext cx="0" cy="0"/>
          <a:chOff x="0" y="0"/>
          <a:chExt cx="0" cy="0"/>
        </a:xfrm>
      </p:grpSpPr>
      <p:sp>
        <p:nvSpPr>
          <p:cNvPr id="3" name="Frihandsfigur 2">
            <a:extLst>
              <a:ext uri="{FF2B5EF4-FFF2-40B4-BE49-F238E27FC236}">
                <a16:creationId xmlns:a16="http://schemas.microsoft.com/office/drawing/2014/main" id="{550ACD04-84A9-C753-2519-E4857C71FD41}"/>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pic>
        <p:nvPicPr>
          <p:cNvPr id="6" name="Logo" descr="Logotyp Västra Götalandsregionen">
            <a:extLst>
              <a:ext uri="{FF2B5EF4-FFF2-40B4-BE49-F238E27FC236}">
                <a16:creationId xmlns:a16="http://schemas.microsoft.com/office/drawing/2014/main" id="{87B505C0-88C7-6B61-6D26-939E8B8635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789537" y="2868104"/>
            <a:ext cx="3202607" cy="572047"/>
          </a:xfrm>
          <a:prstGeom prst="rect">
            <a:avLst/>
          </a:prstGeom>
        </p:spPr>
      </p:pic>
      <p:sp>
        <p:nvSpPr>
          <p:cNvPr id="8" name="Platshållare för bild 7">
            <a:extLst>
              <a:ext uri="{FF2B5EF4-FFF2-40B4-BE49-F238E27FC236}">
                <a16:creationId xmlns:a16="http://schemas.microsoft.com/office/drawing/2014/main" id="{A6E64F3F-CF2D-03AE-4E4D-CE9AC939E3E7}"/>
              </a:ext>
            </a:extLst>
          </p:cNvPr>
          <p:cNvSpPr>
            <a:spLocks noGrp="1"/>
          </p:cNvSpPr>
          <p:nvPr>
            <p:ph type="pic" sz="quarter" idx="12" hasCustomPrompt="1"/>
          </p:nvPr>
        </p:nvSpPr>
        <p:spPr>
          <a:xfrm>
            <a:off x="7196091" y="2520000"/>
            <a:ext cx="3202607" cy="1230290"/>
          </a:xfrm>
        </p:spPr>
        <p:txBody>
          <a:bodyPr/>
          <a:lstStyle>
            <a:lvl1pPr marL="0" indent="0">
              <a:buFontTx/>
              <a:buNone/>
              <a:defRPr sz="1800">
                <a:solidFill>
                  <a:schemeClr val="bg1"/>
                </a:solidFill>
              </a:defRPr>
            </a:lvl1pPr>
          </a:lstStyle>
          <a:p>
            <a:r>
              <a:rPr lang="sv-SE"/>
              <a:t>Klicka här för att lägga till en logotyp</a:t>
            </a:r>
          </a:p>
        </p:txBody>
      </p:sp>
      <p:sp>
        <p:nvSpPr>
          <p:cNvPr id="2" name="Platshållare för datum 1">
            <a:extLst>
              <a:ext uri="{FF2B5EF4-FFF2-40B4-BE49-F238E27FC236}">
                <a16:creationId xmlns:a16="http://schemas.microsoft.com/office/drawing/2014/main" id="{29CA8175-3DF2-53F0-BACA-67AB9A313412}"/>
              </a:ext>
            </a:extLst>
          </p:cNvPr>
          <p:cNvSpPr>
            <a:spLocks noGrp="1"/>
          </p:cNvSpPr>
          <p:nvPr>
            <p:ph type="dt" sz="half" idx="10"/>
          </p:nvPr>
        </p:nvSpPr>
        <p:spPr>
          <a:xfrm>
            <a:off x="10901364" y="136525"/>
            <a:ext cx="900071" cy="141687"/>
          </a:xfrm>
        </p:spPr>
        <p:txBody>
          <a:bodyPr/>
          <a:lstStyle/>
          <a:p>
            <a:fld id="{F6BD57B1-FF3A-4A75-8128-4AFE16604E80}" type="datetime1">
              <a:rPr lang="sv-SE" smtClean="0"/>
              <a:t>2026-09-03</a:t>
            </a:fld>
            <a:endParaRPr lang="sv-SE"/>
          </a:p>
        </p:txBody>
      </p:sp>
      <p:sp>
        <p:nvSpPr>
          <p:cNvPr id="5" name="Platshållare för sidfot 4">
            <a:extLst>
              <a:ext uri="{FF2B5EF4-FFF2-40B4-BE49-F238E27FC236}">
                <a16:creationId xmlns:a16="http://schemas.microsoft.com/office/drawing/2014/main" id="{6E1E6669-4CF8-70B7-0D3D-C4533A8CE1F4}"/>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336470164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91539" y="1152048"/>
            <a:ext cx="5737195" cy="2387600"/>
          </a:xfr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92514" y="3683107"/>
            <a:ext cx="5743363"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sp>
        <p:nvSpPr>
          <p:cNvPr id="6" name="Platshållare för datum 5">
            <a:extLst>
              <a:ext uri="{FF2B5EF4-FFF2-40B4-BE49-F238E27FC236}">
                <a16:creationId xmlns:a16="http://schemas.microsoft.com/office/drawing/2014/main" id="{30EAE83A-8325-0375-6F9F-906487EE9F55}"/>
              </a:ext>
            </a:extLst>
          </p:cNvPr>
          <p:cNvSpPr>
            <a:spLocks noGrp="1"/>
          </p:cNvSpPr>
          <p:nvPr>
            <p:ph type="dt" sz="half" idx="10"/>
          </p:nvPr>
        </p:nvSpPr>
        <p:spPr>
          <a:xfrm>
            <a:off x="10901363" y="136525"/>
            <a:ext cx="900071" cy="141687"/>
          </a:xfrm>
        </p:spPr>
        <p:txBody>
          <a:bodyPr/>
          <a:lstStyle>
            <a:lvl1pPr>
              <a:defRPr/>
            </a:lvl1pPr>
          </a:lstStyle>
          <a:p>
            <a:endParaRPr lang="sv-SE"/>
          </a:p>
        </p:txBody>
      </p:sp>
      <p:sp>
        <p:nvSpPr>
          <p:cNvPr id="7" name="Platshållare för sidfot 6">
            <a:extLst>
              <a:ext uri="{FF2B5EF4-FFF2-40B4-BE49-F238E27FC236}">
                <a16:creationId xmlns:a16="http://schemas.microsoft.com/office/drawing/2014/main" id="{8810085F-04AE-F66F-8FEC-4C6A10935D99}"/>
              </a:ext>
            </a:extLst>
          </p:cNvPr>
          <p:cNvSpPr>
            <a:spLocks noGrp="1"/>
          </p:cNvSpPr>
          <p:nvPr>
            <p:ph type="ftr" sz="quarter" idx="11"/>
          </p:nvPr>
        </p:nvSpPr>
        <p:spPr/>
        <p:txBody>
          <a:bodyPr/>
          <a:lstStyle/>
          <a:p>
            <a:endParaRPr lang="sv-SE"/>
          </a:p>
        </p:txBody>
      </p:sp>
      <p:grpSp>
        <p:nvGrpSpPr>
          <p:cNvPr id="4" name="Graphic 4">
            <a:extLst>
              <a:ext uri="{FF2B5EF4-FFF2-40B4-BE49-F238E27FC236}">
                <a16:creationId xmlns:a16="http://schemas.microsoft.com/office/drawing/2014/main" id="{9D40A280-071E-DBFA-6AF0-E13AA8857AE8}"/>
              </a:ext>
            </a:extLst>
          </p:cNvPr>
          <p:cNvGrpSpPr>
            <a:grpSpLocks noChangeAspect="1"/>
          </p:cNvGrpSpPr>
          <p:nvPr userDrawn="1"/>
        </p:nvGrpSpPr>
        <p:grpSpPr>
          <a:xfrm>
            <a:off x="7517606" y="385758"/>
            <a:ext cx="4284000" cy="6092422"/>
            <a:chOff x="6252761" y="1586198"/>
            <a:chExt cx="2409825" cy="3427094"/>
          </a:xfrm>
        </p:grpSpPr>
        <p:sp>
          <p:nvSpPr>
            <p:cNvPr id="5" name="Freeform: Shape 4">
              <a:extLst>
                <a:ext uri="{FF2B5EF4-FFF2-40B4-BE49-F238E27FC236}">
                  <a16:creationId xmlns:a16="http://schemas.microsoft.com/office/drawing/2014/main" id="{32A4BF31-30EF-05CD-0ECC-9436B24E903B}"/>
                </a:ext>
              </a:extLst>
            </p:cNvPr>
            <p:cNvSpPr/>
            <p:nvPr/>
          </p:nvSpPr>
          <p:spPr>
            <a:xfrm>
              <a:off x="6252761" y="1586198"/>
              <a:ext cx="803243" cy="571118"/>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E7E1DF"/>
            </a:solidFill>
            <a:ln w="9525" cap="flat">
              <a:noFill/>
              <a:prstDash val="solid"/>
              <a:miter/>
            </a:ln>
          </p:spPr>
          <p:txBody>
            <a:bodyPr rtlCol="0" anchor="ctr"/>
            <a:lstStyle/>
            <a:p>
              <a:endParaRPr lang="en-US"/>
            </a:p>
          </p:txBody>
        </p:sp>
        <p:sp>
          <p:nvSpPr>
            <p:cNvPr id="9" name="Freeform: Shape 8">
              <a:extLst>
                <a:ext uri="{FF2B5EF4-FFF2-40B4-BE49-F238E27FC236}">
                  <a16:creationId xmlns:a16="http://schemas.microsoft.com/office/drawing/2014/main" id="{23B8AF72-CBDF-C926-DA6F-8DF1E2515377}"/>
                </a:ext>
              </a:extLst>
            </p:cNvPr>
            <p:cNvSpPr/>
            <p:nvPr/>
          </p:nvSpPr>
          <p:spPr>
            <a:xfrm>
              <a:off x="6252761" y="3299650"/>
              <a:ext cx="803243" cy="571119"/>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12" name="Freeform: Shape 11">
              <a:extLst>
                <a:ext uri="{FF2B5EF4-FFF2-40B4-BE49-F238E27FC236}">
                  <a16:creationId xmlns:a16="http://schemas.microsoft.com/office/drawing/2014/main" id="{0A10B623-1AA0-2E51-5D24-A3F8564FEF04}"/>
                </a:ext>
              </a:extLst>
            </p:cNvPr>
            <p:cNvSpPr/>
            <p:nvPr/>
          </p:nvSpPr>
          <p:spPr>
            <a:xfrm>
              <a:off x="7056004" y="4442174"/>
              <a:ext cx="803243" cy="571118"/>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13" name="Freeform: Shape 12">
              <a:extLst>
                <a:ext uri="{FF2B5EF4-FFF2-40B4-BE49-F238E27FC236}">
                  <a16:creationId xmlns:a16="http://schemas.microsoft.com/office/drawing/2014/main" id="{6F8A131A-FAF8-9F4E-51F8-81F131118D56}"/>
                </a:ext>
              </a:extLst>
            </p:cNvPr>
            <p:cNvSpPr/>
            <p:nvPr/>
          </p:nvSpPr>
          <p:spPr>
            <a:xfrm>
              <a:off x="7859342" y="4442174"/>
              <a:ext cx="803243" cy="571118"/>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E7E1DF"/>
            </a:solidFill>
            <a:ln w="9525" cap="flat">
              <a:noFill/>
              <a:prstDash val="solid"/>
              <a:miter/>
            </a:ln>
          </p:spPr>
          <p:txBody>
            <a:bodyPr rtlCol="0" anchor="ctr"/>
            <a:lstStyle/>
            <a:p>
              <a:endParaRPr lang="en-US"/>
            </a:p>
          </p:txBody>
        </p:sp>
        <p:sp>
          <p:nvSpPr>
            <p:cNvPr id="14" name="Freeform: Shape 13">
              <a:extLst>
                <a:ext uri="{FF2B5EF4-FFF2-40B4-BE49-F238E27FC236}">
                  <a16:creationId xmlns:a16="http://schemas.microsoft.com/office/drawing/2014/main" id="{376A0DE8-2A34-0828-4EDE-64FCAC43535A}"/>
                </a:ext>
              </a:extLst>
            </p:cNvPr>
            <p:cNvSpPr/>
            <p:nvPr/>
          </p:nvSpPr>
          <p:spPr>
            <a:xfrm>
              <a:off x="6252761" y="2157317"/>
              <a:ext cx="803243" cy="1142142"/>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15" name="Freeform: Shape 14">
              <a:extLst>
                <a:ext uri="{FF2B5EF4-FFF2-40B4-BE49-F238E27FC236}">
                  <a16:creationId xmlns:a16="http://schemas.microsoft.com/office/drawing/2014/main" id="{7C692DBA-433B-E1DF-76AB-28CA52F11239}"/>
                </a:ext>
              </a:extLst>
            </p:cNvPr>
            <p:cNvSpPr/>
            <p:nvPr/>
          </p:nvSpPr>
          <p:spPr>
            <a:xfrm>
              <a:off x="7056099" y="3299650"/>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E7E1DF"/>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E3FE4394-782C-744B-C25C-C4C783D578EF}"/>
                </a:ext>
              </a:extLst>
            </p:cNvPr>
            <p:cNvSpPr/>
            <p:nvPr/>
          </p:nvSpPr>
          <p:spPr>
            <a:xfrm>
              <a:off x="6252761" y="3871055"/>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EB977C97-9D07-3D8C-062B-F82C8C6D954C}"/>
                </a:ext>
              </a:extLst>
            </p:cNvPr>
            <p:cNvSpPr/>
            <p:nvPr/>
          </p:nvSpPr>
          <p:spPr>
            <a:xfrm>
              <a:off x="7859247" y="3299746"/>
              <a:ext cx="803243" cy="1142142"/>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71A89259-9EBE-A46A-79F6-2167FC961C03}"/>
                </a:ext>
              </a:extLst>
            </p:cNvPr>
            <p:cNvSpPr/>
            <p:nvPr/>
          </p:nvSpPr>
          <p:spPr>
            <a:xfrm>
              <a:off x="7056004" y="1586579"/>
              <a:ext cx="1606486" cy="1713166"/>
            </a:xfrm>
            <a:custGeom>
              <a:avLst/>
              <a:gdLst>
                <a:gd name="connsiteX0" fmla="*/ 324040 w 1606486"/>
                <a:gd name="connsiteY0" fmla="*/ 1713166 h 1713166"/>
                <a:gd name="connsiteX1" fmla="*/ 0 w 1606486"/>
                <a:gd name="connsiteY1" fmla="*/ 1389126 h 1713166"/>
                <a:gd name="connsiteX2" fmla="*/ 0 w 1606486"/>
                <a:gd name="connsiteY2" fmla="*/ 0 h 1713166"/>
                <a:gd name="connsiteX3" fmla="*/ 1606487 w 1606486"/>
                <a:gd name="connsiteY3" fmla="*/ 0 h 1713166"/>
                <a:gd name="connsiteX4" fmla="*/ 1606487 w 1606486"/>
                <a:gd name="connsiteY4" fmla="*/ 1713166 h 1713166"/>
                <a:gd name="connsiteX5" fmla="*/ 324040 w 1606486"/>
                <a:gd name="connsiteY5" fmla="*/ 1713166 h 171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6486" h="1713166">
                  <a:moveTo>
                    <a:pt x="324040" y="1713166"/>
                  </a:moveTo>
                  <a:cubicBezTo>
                    <a:pt x="145066" y="1713166"/>
                    <a:pt x="0" y="1568101"/>
                    <a:pt x="0" y="1389126"/>
                  </a:cubicBezTo>
                  <a:lnTo>
                    <a:pt x="0" y="0"/>
                  </a:lnTo>
                  <a:lnTo>
                    <a:pt x="1606487" y="0"/>
                  </a:lnTo>
                  <a:lnTo>
                    <a:pt x="1606487" y="1713166"/>
                  </a:lnTo>
                  <a:lnTo>
                    <a:pt x="324040" y="1713166"/>
                  </a:lnTo>
                  <a:close/>
                </a:path>
              </a:pathLst>
            </a:custGeom>
            <a:solidFill>
              <a:schemeClr val="accent2"/>
            </a:solidFill>
            <a:ln w="9525" cap="flat">
              <a:noFill/>
              <a:prstDash val="solid"/>
              <a:miter/>
            </a:ln>
          </p:spPr>
          <p:txBody>
            <a:bodyPr rtlCol="0" anchor="ctr"/>
            <a:lstStyle/>
            <a:p>
              <a:endParaRPr lang="en-US"/>
            </a:p>
          </p:txBody>
        </p:sp>
      </p:grpSp>
      <p:grpSp>
        <p:nvGrpSpPr>
          <p:cNvPr id="30" name="Graphic 28">
            <a:extLst>
              <a:ext uri="{FF2B5EF4-FFF2-40B4-BE49-F238E27FC236}">
                <a16:creationId xmlns:a16="http://schemas.microsoft.com/office/drawing/2014/main" id="{DD5F17FD-CE6D-0742-695D-8101B55BB557}"/>
              </a:ext>
            </a:extLst>
          </p:cNvPr>
          <p:cNvGrpSpPr>
            <a:grpSpLocks noChangeAspect="1"/>
          </p:cNvGrpSpPr>
          <p:nvPr/>
        </p:nvGrpSpPr>
        <p:grpSpPr>
          <a:xfrm>
            <a:off x="7517605" y="385758"/>
            <a:ext cx="4284000" cy="6092422"/>
            <a:chOff x="4833937" y="1810035"/>
            <a:chExt cx="2409825" cy="3427094"/>
          </a:xfrm>
        </p:grpSpPr>
        <p:sp>
          <p:nvSpPr>
            <p:cNvPr id="31" name="Freeform: Shape 30">
              <a:extLst>
                <a:ext uri="{FF2B5EF4-FFF2-40B4-BE49-F238E27FC236}">
                  <a16:creationId xmlns:a16="http://schemas.microsoft.com/office/drawing/2014/main" id="{77264C48-66E8-2088-09BC-BF0E221A53EB}"/>
                </a:ext>
              </a:extLst>
            </p:cNvPr>
            <p:cNvSpPr>
              <a:spLocks noChangeAspect="1"/>
            </p:cNvSpPr>
            <p:nvPr/>
          </p:nvSpPr>
          <p:spPr>
            <a:xfrm>
              <a:off x="4833937" y="1810035"/>
              <a:ext cx="803243" cy="571118"/>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F7BBD0"/>
            </a:solid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FE9A084D-E645-B811-4393-6E4CD13ED7BE}"/>
                </a:ext>
              </a:extLst>
            </p:cNvPr>
            <p:cNvSpPr>
              <a:spLocks noChangeAspect="1"/>
            </p:cNvSpPr>
            <p:nvPr/>
          </p:nvSpPr>
          <p:spPr>
            <a:xfrm>
              <a:off x="4833937" y="3523487"/>
              <a:ext cx="803243" cy="571119"/>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003BF9D2-45D1-4DDA-D199-69A472870C45}"/>
                </a:ext>
              </a:extLst>
            </p:cNvPr>
            <p:cNvSpPr>
              <a:spLocks noChangeAspect="1"/>
            </p:cNvSpPr>
            <p:nvPr/>
          </p:nvSpPr>
          <p:spPr>
            <a:xfrm>
              <a:off x="5637180" y="4666011"/>
              <a:ext cx="803243" cy="571118"/>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2C3BA180-5943-E50E-61A0-6621B94CCC45}"/>
                </a:ext>
              </a:extLst>
            </p:cNvPr>
            <p:cNvSpPr>
              <a:spLocks noChangeAspect="1"/>
            </p:cNvSpPr>
            <p:nvPr/>
          </p:nvSpPr>
          <p:spPr>
            <a:xfrm>
              <a:off x="6440518" y="4666011"/>
              <a:ext cx="803243" cy="571118"/>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F7BBD0"/>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E945110F-BC15-3B64-C4A4-F8CCA2360E3D}"/>
                </a:ext>
              </a:extLst>
            </p:cNvPr>
            <p:cNvSpPr>
              <a:spLocks noChangeAspect="1"/>
            </p:cNvSpPr>
            <p:nvPr/>
          </p:nvSpPr>
          <p:spPr>
            <a:xfrm>
              <a:off x="4833937" y="2381154"/>
              <a:ext cx="803243" cy="1142142"/>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988249B-2E35-E654-89B4-BEAB76D7C3BF}"/>
                </a:ext>
              </a:extLst>
            </p:cNvPr>
            <p:cNvSpPr>
              <a:spLocks noChangeAspect="1"/>
            </p:cNvSpPr>
            <p:nvPr/>
          </p:nvSpPr>
          <p:spPr>
            <a:xfrm>
              <a:off x="5637275" y="3523487"/>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F7BBD0"/>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AB684F66-2F39-67D8-E9D8-D4BDE9278DEB}"/>
                </a:ext>
              </a:extLst>
            </p:cNvPr>
            <p:cNvSpPr>
              <a:spLocks noChangeAspect="1"/>
            </p:cNvSpPr>
            <p:nvPr/>
          </p:nvSpPr>
          <p:spPr>
            <a:xfrm>
              <a:off x="4833937" y="4094892"/>
              <a:ext cx="803243" cy="1142142"/>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4D028113-973A-8728-7A33-42786C5BC129}"/>
                </a:ext>
              </a:extLst>
            </p:cNvPr>
            <p:cNvSpPr>
              <a:spLocks noChangeAspect="1"/>
            </p:cNvSpPr>
            <p:nvPr/>
          </p:nvSpPr>
          <p:spPr>
            <a:xfrm>
              <a:off x="6440423" y="3523583"/>
              <a:ext cx="803243" cy="1142142"/>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3C07FB66-ACC4-6915-30C8-3F9A8A61E404}"/>
                </a:ext>
              </a:extLst>
            </p:cNvPr>
            <p:cNvSpPr>
              <a:spLocks noChangeAspect="1"/>
            </p:cNvSpPr>
            <p:nvPr/>
          </p:nvSpPr>
          <p:spPr>
            <a:xfrm>
              <a:off x="5637180" y="1810416"/>
              <a:ext cx="1606486" cy="1713166"/>
            </a:xfrm>
            <a:custGeom>
              <a:avLst/>
              <a:gdLst>
                <a:gd name="connsiteX0" fmla="*/ 324040 w 1606486"/>
                <a:gd name="connsiteY0" fmla="*/ 1713166 h 1713166"/>
                <a:gd name="connsiteX1" fmla="*/ 0 w 1606486"/>
                <a:gd name="connsiteY1" fmla="*/ 1389126 h 1713166"/>
                <a:gd name="connsiteX2" fmla="*/ 0 w 1606486"/>
                <a:gd name="connsiteY2" fmla="*/ 0 h 1713166"/>
                <a:gd name="connsiteX3" fmla="*/ 1606487 w 1606486"/>
                <a:gd name="connsiteY3" fmla="*/ 0 h 1713166"/>
                <a:gd name="connsiteX4" fmla="*/ 1606487 w 1606486"/>
                <a:gd name="connsiteY4" fmla="*/ 1713166 h 1713166"/>
                <a:gd name="connsiteX5" fmla="*/ 324040 w 1606486"/>
                <a:gd name="connsiteY5" fmla="*/ 1713166 h 1713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06486" h="1713166">
                  <a:moveTo>
                    <a:pt x="324040" y="1713166"/>
                  </a:moveTo>
                  <a:cubicBezTo>
                    <a:pt x="145066" y="1713166"/>
                    <a:pt x="0" y="1568101"/>
                    <a:pt x="0" y="1389126"/>
                  </a:cubicBezTo>
                  <a:lnTo>
                    <a:pt x="0" y="0"/>
                  </a:lnTo>
                  <a:lnTo>
                    <a:pt x="1606487" y="0"/>
                  </a:lnTo>
                  <a:lnTo>
                    <a:pt x="1606487" y="1713166"/>
                  </a:lnTo>
                  <a:lnTo>
                    <a:pt x="324040" y="1713166"/>
                  </a:lnTo>
                  <a:close/>
                </a:path>
              </a:pathLst>
            </a:custGeom>
            <a:solidFill>
              <a:schemeClr val="accent2"/>
            </a:solidFill>
            <a:ln w="9525" cap="flat">
              <a:noFill/>
              <a:prstDash val="solid"/>
              <a:miter/>
            </a:ln>
          </p:spPr>
          <p:txBody>
            <a:bodyPr rtlCol="0" anchor="ctr"/>
            <a:lstStyle/>
            <a:p>
              <a:endParaRPr lang="en-US"/>
            </a:p>
          </p:txBody>
        </p:sp>
      </p:grpSp>
      <p:pic>
        <p:nvPicPr>
          <p:cNvPr id="10" name="Logo" descr="Logotyp Västra Götalandsregionen">
            <a:extLst>
              <a:ext uri="{FF2B5EF4-FFF2-40B4-BE49-F238E27FC236}">
                <a16:creationId xmlns:a16="http://schemas.microsoft.com/office/drawing/2014/main" id="{22F97C26-C38B-23E3-47CF-78892FA1D64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Tree>
    <p:extLst>
      <p:ext uri="{BB962C8B-B14F-4D97-AF65-F5344CB8AC3E}">
        <p14:creationId xmlns:p14="http://schemas.microsoft.com/office/powerpoint/2010/main" val="15069558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ubrikbild med bild">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7930A342-B92A-082F-5C3D-382BD190DCD2}"/>
              </a:ext>
            </a:extLst>
          </p:cNvPr>
          <p:cNvSpPr>
            <a:spLocks noGrp="1"/>
          </p:cNvSpPr>
          <p:nvPr userDrawn="1">
            <p:ph type="pic" sz="quarter" idx="16"/>
          </p:nvPr>
        </p:nvSpPr>
        <p:spPr>
          <a:xfrm>
            <a:off x="8945549" y="386435"/>
            <a:ext cx="2855885" cy="3045534"/>
          </a:xfrm>
          <a:custGeom>
            <a:avLst/>
            <a:gdLst>
              <a:gd name="connsiteX0" fmla="*/ 0 w 2855885"/>
              <a:gd name="connsiteY0" fmla="*/ 0 h 3045534"/>
              <a:gd name="connsiteX1" fmla="*/ 2855885 w 2855885"/>
              <a:gd name="connsiteY1" fmla="*/ 0 h 3045534"/>
              <a:gd name="connsiteX2" fmla="*/ 2855885 w 2855885"/>
              <a:gd name="connsiteY2" fmla="*/ 3045534 h 3045534"/>
              <a:gd name="connsiteX3" fmla="*/ 576053 w 2855885"/>
              <a:gd name="connsiteY3" fmla="*/ 3045534 h 3045534"/>
              <a:gd name="connsiteX4" fmla="*/ 0 w 2855885"/>
              <a:gd name="connsiteY4" fmla="*/ 2469481 h 3045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5885" h="3045534">
                <a:moveTo>
                  <a:pt x="0" y="0"/>
                </a:moveTo>
                <a:lnTo>
                  <a:pt x="2855885" y="0"/>
                </a:lnTo>
                <a:lnTo>
                  <a:pt x="2855885" y="3045534"/>
                </a:lnTo>
                <a:lnTo>
                  <a:pt x="576053" y="3045534"/>
                </a:lnTo>
                <a:cubicBezTo>
                  <a:pt x="257887" y="3045534"/>
                  <a:pt x="0" y="2787649"/>
                  <a:pt x="0" y="2469481"/>
                </a:cubicBezTo>
                <a:close/>
              </a:path>
            </a:pathLst>
          </a:custGeom>
          <a:solidFill>
            <a:schemeClr val="accent2"/>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91539" y="1152048"/>
            <a:ext cx="5737196" cy="2387600"/>
          </a:xfr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92514" y="3683107"/>
            <a:ext cx="5737196"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sp>
        <p:nvSpPr>
          <p:cNvPr id="6" name="textruta 5">
            <a:extLst>
              <a:ext uri="{FF2B5EF4-FFF2-40B4-BE49-F238E27FC236}">
                <a16:creationId xmlns:a16="http://schemas.microsoft.com/office/drawing/2014/main" id="{AA71F2BA-C943-46F6-00FD-63E44941990B}"/>
              </a:ext>
            </a:extLst>
          </p:cNvPr>
          <p:cNvSpPr txBox="1"/>
          <p:nvPr userDrawn="1"/>
        </p:nvSpPr>
        <p:spPr>
          <a:xfrm>
            <a:off x="704895" y="6466008"/>
            <a:ext cx="695282" cy="276999"/>
          </a:xfrm>
          <a:prstGeom prst="rect">
            <a:avLst/>
          </a:prstGeom>
          <a:noFill/>
        </p:spPr>
        <p:txBody>
          <a:bodyPr wrap="square" lIns="0" tIns="0" rIns="0" bIns="0" rtlCol="0">
            <a:spAutoFit/>
          </a:bodyPr>
          <a:lstStyle/>
          <a:p>
            <a:pPr algn="l"/>
            <a:r>
              <a:rPr lang="sv-SE">
                <a:solidFill>
                  <a:schemeClr val="bg1"/>
                </a:solidFill>
              </a:rPr>
              <a:t>TEst</a:t>
            </a:r>
          </a:p>
        </p:txBody>
      </p:sp>
      <p:sp>
        <p:nvSpPr>
          <p:cNvPr id="7" name="Platshållare för datum 6">
            <a:extLst>
              <a:ext uri="{FF2B5EF4-FFF2-40B4-BE49-F238E27FC236}">
                <a16:creationId xmlns:a16="http://schemas.microsoft.com/office/drawing/2014/main" id="{C4CBFC51-E299-C1C6-C259-2EC78776D974}"/>
              </a:ext>
            </a:extLst>
          </p:cNvPr>
          <p:cNvSpPr>
            <a:spLocks noGrp="1"/>
          </p:cNvSpPr>
          <p:nvPr>
            <p:ph type="dt" sz="half" idx="14"/>
          </p:nvPr>
        </p:nvSpPr>
        <p:spPr>
          <a:xfrm>
            <a:off x="10901364" y="136525"/>
            <a:ext cx="900071" cy="141687"/>
          </a:xfrm>
        </p:spPr>
        <p:txBody>
          <a:bodyPr/>
          <a:lstStyle/>
          <a:p>
            <a:fld id="{19E49B6E-96DA-4186-8F39-3AB022B7993C}" type="datetime1">
              <a:rPr lang="sv-SE" smtClean="0"/>
              <a:t>2026-09-03</a:t>
            </a:fld>
            <a:endParaRPr lang="sv-SE"/>
          </a:p>
        </p:txBody>
      </p:sp>
      <p:sp>
        <p:nvSpPr>
          <p:cNvPr id="8" name="Platshållare för sidfot 7">
            <a:extLst>
              <a:ext uri="{FF2B5EF4-FFF2-40B4-BE49-F238E27FC236}">
                <a16:creationId xmlns:a16="http://schemas.microsoft.com/office/drawing/2014/main" id="{DAF13055-4269-7909-D2F6-610F622CD5BE}"/>
              </a:ext>
            </a:extLst>
          </p:cNvPr>
          <p:cNvSpPr>
            <a:spLocks noGrp="1"/>
          </p:cNvSpPr>
          <p:nvPr>
            <p:ph type="ftr" sz="quarter" idx="15"/>
          </p:nvPr>
        </p:nvSpPr>
        <p:spPr/>
        <p:txBody>
          <a:bodyPr/>
          <a:lstStyle/>
          <a:p>
            <a:endParaRPr lang="sv-SE"/>
          </a:p>
        </p:txBody>
      </p:sp>
      <p:sp>
        <p:nvSpPr>
          <p:cNvPr id="33" name="Freeform: Shape 32">
            <a:extLst>
              <a:ext uri="{FF2B5EF4-FFF2-40B4-BE49-F238E27FC236}">
                <a16:creationId xmlns:a16="http://schemas.microsoft.com/office/drawing/2014/main" id="{E421D8C7-7AE4-75A7-E72D-F2CCD5EBD1ED}"/>
              </a:ext>
            </a:extLst>
          </p:cNvPr>
          <p:cNvSpPr>
            <a:spLocks noChangeAspect="1"/>
          </p:cNvSpPr>
          <p:nvPr/>
        </p:nvSpPr>
        <p:spPr>
          <a:xfrm>
            <a:off x="7517605" y="385758"/>
            <a:ext cx="1427943" cy="1015289"/>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F7BBD0"/>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135AF6C-31B5-EC1B-7596-331AF27159CA}"/>
              </a:ext>
            </a:extLst>
          </p:cNvPr>
          <p:cNvSpPr>
            <a:spLocks noChangeAspect="1"/>
          </p:cNvSpPr>
          <p:nvPr/>
        </p:nvSpPr>
        <p:spPr>
          <a:xfrm>
            <a:off x="7517605" y="3431800"/>
            <a:ext cx="1427943" cy="1015291"/>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3214743A-6966-8ED7-BA34-E45A379E030F}"/>
              </a:ext>
            </a:extLst>
          </p:cNvPr>
          <p:cNvSpPr>
            <a:spLocks noChangeAspect="1"/>
          </p:cNvSpPr>
          <p:nvPr/>
        </p:nvSpPr>
        <p:spPr>
          <a:xfrm>
            <a:off x="8945548" y="5462891"/>
            <a:ext cx="1427943" cy="1015289"/>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4E9228D-01FE-98B4-466F-CE9B90DF9F7D}"/>
              </a:ext>
            </a:extLst>
          </p:cNvPr>
          <p:cNvSpPr>
            <a:spLocks noChangeAspect="1"/>
          </p:cNvSpPr>
          <p:nvPr/>
        </p:nvSpPr>
        <p:spPr>
          <a:xfrm>
            <a:off x="10373660" y="5462891"/>
            <a:ext cx="1427943" cy="1015289"/>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F7BBD0"/>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CF49D3A-C0A5-C9B4-8C10-96910B5DF584}"/>
              </a:ext>
            </a:extLst>
          </p:cNvPr>
          <p:cNvSpPr>
            <a:spLocks noChangeAspect="1"/>
          </p:cNvSpPr>
          <p:nvPr/>
        </p:nvSpPr>
        <p:spPr>
          <a:xfrm>
            <a:off x="7517605" y="1401049"/>
            <a:ext cx="1427943" cy="2030411"/>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AEC35D31-9856-2B82-F7AD-68F4A6BA881A}"/>
              </a:ext>
            </a:extLst>
          </p:cNvPr>
          <p:cNvSpPr>
            <a:spLocks noChangeAspect="1"/>
          </p:cNvSpPr>
          <p:nvPr/>
        </p:nvSpPr>
        <p:spPr>
          <a:xfrm>
            <a:off x="8945717" y="34318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F7BBD0"/>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DA18A8B-463B-9AD0-703D-FA911578B30D}"/>
              </a:ext>
            </a:extLst>
          </p:cNvPr>
          <p:cNvSpPr>
            <a:spLocks noChangeAspect="1"/>
          </p:cNvSpPr>
          <p:nvPr/>
        </p:nvSpPr>
        <p:spPr>
          <a:xfrm>
            <a:off x="7517605" y="44476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5C169603-4E21-C187-1A1D-38882F9232D3}"/>
              </a:ext>
            </a:extLst>
          </p:cNvPr>
          <p:cNvSpPr>
            <a:spLocks noChangeAspect="1"/>
          </p:cNvSpPr>
          <p:nvPr/>
        </p:nvSpPr>
        <p:spPr>
          <a:xfrm>
            <a:off x="10373491" y="3431971"/>
            <a:ext cx="1427943" cy="2030411"/>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pic>
        <p:nvPicPr>
          <p:cNvPr id="4" name="Logo" descr="Logotyp Västra Götalandsregionen">
            <a:extLst>
              <a:ext uri="{FF2B5EF4-FFF2-40B4-BE49-F238E27FC236}">
                <a16:creationId xmlns:a16="http://schemas.microsoft.com/office/drawing/2014/main" id="{3C689E11-9A3D-1637-E77F-534FB0A76DB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Tree>
    <p:extLst>
      <p:ext uri="{BB962C8B-B14F-4D97-AF65-F5344CB8AC3E}">
        <p14:creationId xmlns:p14="http://schemas.microsoft.com/office/powerpoint/2010/main" val="11546506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ubrikbild, två logotyper">
    <p:spTree>
      <p:nvGrpSpPr>
        <p:cNvPr id="1" name=""/>
        <p:cNvGrpSpPr/>
        <p:nvPr/>
      </p:nvGrpSpPr>
      <p:grpSpPr>
        <a:xfrm>
          <a:off x="0" y="0"/>
          <a:ext cx="0" cy="0"/>
          <a:chOff x="0" y="0"/>
          <a:chExt cx="0" cy="0"/>
        </a:xfrm>
      </p:grpSpPr>
      <p:sp>
        <p:nvSpPr>
          <p:cNvPr id="15" name="Platshållare för bild 14">
            <a:extLst>
              <a:ext uri="{FF2B5EF4-FFF2-40B4-BE49-F238E27FC236}">
                <a16:creationId xmlns:a16="http://schemas.microsoft.com/office/drawing/2014/main" id="{7930A342-B92A-082F-5C3D-382BD190DCD2}"/>
              </a:ext>
            </a:extLst>
          </p:cNvPr>
          <p:cNvSpPr>
            <a:spLocks noGrp="1"/>
          </p:cNvSpPr>
          <p:nvPr userDrawn="1">
            <p:ph type="pic" sz="quarter" idx="16"/>
          </p:nvPr>
        </p:nvSpPr>
        <p:spPr>
          <a:xfrm>
            <a:off x="8945549" y="386435"/>
            <a:ext cx="2855885" cy="3045534"/>
          </a:xfrm>
          <a:custGeom>
            <a:avLst/>
            <a:gdLst>
              <a:gd name="connsiteX0" fmla="*/ 0 w 2855885"/>
              <a:gd name="connsiteY0" fmla="*/ 0 h 3045534"/>
              <a:gd name="connsiteX1" fmla="*/ 2855885 w 2855885"/>
              <a:gd name="connsiteY1" fmla="*/ 0 h 3045534"/>
              <a:gd name="connsiteX2" fmla="*/ 2855885 w 2855885"/>
              <a:gd name="connsiteY2" fmla="*/ 3045534 h 3045534"/>
              <a:gd name="connsiteX3" fmla="*/ 576053 w 2855885"/>
              <a:gd name="connsiteY3" fmla="*/ 3045534 h 3045534"/>
              <a:gd name="connsiteX4" fmla="*/ 0 w 2855885"/>
              <a:gd name="connsiteY4" fmla="*/ 2469481 h 30455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55885" h="3045534">
                <a:moveTo>
                  <a:pt x="0" y="0"/>
                </a:moveTo>
                <a:lnTo>
                  <a:pt x="2855885" y="0"/>
                </a:lnTo>
                <a:lnTo>
                  <a:pt x="2855885" y="3045534"/>
                </a:lnTo>
                <a:lnTo>
                  <a:pt x="576053" y="3045534"/>
                </a:lnTo>
                <a:cubicBezTo>
                  <a:pt x="257887" y="3045534"/>
                  <a:pt x="0" y="2787649"/>
                  <a:pt x="0" y="2469481"/>
                </a:cubicBezTo>
                <a:close/>
              </a:path>
            </a:pathLst>
          </a:custGeom>
          <a:solidFill>
            <a:schemeClr val="accent2"/>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Rubrik 1">
            <a:extLst>
              <a:ext uri="{FF2B5EF4-FFF2-40B4-BE49-F238E27FC236}">
                <a16:creationId xmlns:a16="http://schemas.microsoft.com/office/drawing/2014/main" id="{A258EC79-F416-4E3D-A67E-4A13E8004581}"/>
              </a:ext>
            </a:extLst>
          </p:cNvPr>
          <p:cNvSpPr>
            <a:spLocks noGrp="1"/>
          </p:cNvSpPr>
          <p:nvPr>
            <p:ph type="ctrTitle" hasCustomPrompt="1"/>
          </p:nvPr>
        </p:nvSpPr>
        <p:spPr>
          <a:xfrm>
            <a:off x="891539" y="1152048"/>
            <a:ext cx="5737196" cy="2387600"/>
          </a:xfrm>
        </p:spPr>
        <p:txBody>
          <a:bodyPr anchor="b"/>
          <a:lstStyle>
            <a:lvl1pPr algn="l">
              <a:lnSpc>
                <a:spcPct val="110000"/>
              </a:lnSpc>
              <a:defRPr sz="3500" b="1"/>
            </a:lvl1pPr>
          </a:lstStyle>
          <a:p>
            <a:r>
              <a:rPr lang="sv-SE"/>
              <a:t>Klicka för att lägga till rubrik</a:t>
            </a:r>
          </a:p>
        </p:txBody>
      </p:sp>
      <p:sp>
        <p:nvSpPr>
          <p:cNvPr id="3" name="Underrubrik 2">
            <a:extLst>
              <a:ext uri="{FF2B5EF4-FFF2-40B4-BE49-F238E27FC236}">
                <a16:creationId xmlns:a16="http://schemas.microsoft.com/office/drawing/2014/main" id="{0B04F11C-8931-4F2C-862F-B58C9926FB12}"/>
              </a:ext>
            </a:extLst>
          </p:cNvPr>
          <p:cNvSpPr>
            <a:spLocks noGrp="1"/>
          </p:cNvSpPr>
          <p:nvPr>
            <p:ph type="subTitle" idx="1" hasCustomPrompt="1"/>
          </p:nvPr>
        </p:nvSpPr>
        <p:spPr>
          <a:xfrm>
            <a:off x="892514" y="3683107"/>
            <a:ext cx="5737196" cy="1683433"/>
          </a:xfrm>
        </p:spPr>
        <p:txBody>
          <a:bodyPr/>
          <a:lstStyle>
            <a:lvl1pPr marL="0" indent="0" algn="l">
              <a:buNone/>
              <a:defRPr sz="2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för att lägga till underrubrik</a:t>
            </a:r>
          </a:p>
        </p:txBody>
      </p:sp>
      <p:sp>
        <p:nvSpPr>
          <p:cNvPr id="6" name="textruta 5">
            <a:extLst>
              <a:ext uri="{FF2B5EF4-FFF2-40B4-BE49-F238E27FC236}">
                <a16:creationId xmlns:a16="http://schemas.microsoft.com/office/drawing/2014/main" id="{AA71F2BA-C943-46F6-00FD-63E44941990B}"/>
              </a:ext>
            </a:extLst>
          </p:cNvPr>
          <p:cNvSpPr txBox="1"/>
          <p:nvPr userDrawn="1"/>
        </p:nvSpPr>
        <p:spPr>
          <a:xfrm>
            <a:off x="704895" y="6466008"/>
            <a:ext cx="695282" cy="276999"/>
          </a:xfrm>
          <a:prstGeom prst="rect">
            <a:avLst/>
          </a:prstGeom>
          <a:noFill/>
        </p:spPr>
        <p:txBody>
          <a:bodyPr wrap="square" lIns="0" tIns="0" rIns="0" bIns="0" rtlCol="0">
            <a:spAutoFit/>
          </a:bodyPr>
          <a:lstStyle/>
          <a:p>
            <a:pPr algn="l"/>
            <a:r>
              <a:rPr lang="sv-SE">
                <a:solidFill>
                  <a:schemeClr val="bg1"/>
                </a:solidFill>
              </a:rPr>
              <a:t>TEst</a:t>
            </a:r>
          </a:p>
        </p:txBody>
      </p:sp>
      <p:sp>
        <p:nvSpPr>
          <p:cNvPr id="7" name="Platshållare för datum 6">
            <a:extLst>
              <a:ext uri="{FF2B5EF4-FFF2-40B4-BE49-F238E27FC236}">
                <a16:creationId xmlns:a16="http://schemas.microsoft.com/office/drawing/2014/main" id="{C4CBFC51-E299-C1C6-C259-2EC78776D974}"/>
              </a:ext>
            </a:extLst>
          </p:cNvPr>
          <p:cNvSpPr>
            <a:spLocks noGrp="1"/>
          </p:cNvSpPr>
          <p:nvPr>
            <p:ph type="dt" sz="half" idx="14"/>
          </p:nvPr>
        </p:nvSpPr>
        <p:spPr>
          <a:xfrm>
            <a:off x="10901364" y="136525"/>
            <a:ext cx="900071" cy="141687"/>
          </a:xfrm>
        </p:spPr>
        <p:txBody>
          <a:bodyPr/>
          <a:lstStyle/>
          <a:p>
            <a:fld id="{19E49B6E-96DA-4186-8F39-3AB022B7993C}" type="datetime1">
              <a:rPr lang="sv-SE" smtClean="0"/>
              <a:t>2026-09-03</a:t>
            </a:fld>
            <a:endParaRPr lang="sv-SE"/>
          </a:p>
        </p:txBody>
      </p:sp>
      <p:sp>
        <p:nvSpPr>
          <p:cNvPr id="8" name="Platshållare för sidfot 7">
            <a:extLst>
              <a:ext uri="{FF2B5EF4-FFF2-40B4-BE49-F238E27FC236}">
                <a16:creationId xmlns:a16="http://schemas.microsoft.com/office/drawing/2014/main" id="{DAF13055-4269-7909-D2F6-610F622CD5BE}"/>
              </a:ext>
            </a:extLst>
          </p:cNvPr>
          <p:cNvSpPr>
            <a:spLocks noGrp="1"/>
          </p:cNvSpPr>
          <p:nvPr>
            <p:ph type="ftr" sz="quarter" idx="15"/>
          </p:nvPr>
        </p:nvSpPr>
        <p:spPr/>
        <p:txBody>
          <a:bodyPr/>
          <a:lstStyle/>
          <a:p>
            <a:endParaRPr lang="sv-SE"/>
          </a:p>
        </p:txBody>
      </p:sp>
      <p:sp>
        <p:nvSpPr>
          <p:cNvPr id="33" name="Freeform: Shape 32">
            <a:extLst>
              <a:ext uri="{FF2B5EF4-FFF2-40B4-BE49-F238E27FC236}">
                <a16:creationId xmlns:a16="http://schemas.microsoft.com/office/drawing/2014/main" id="{E421D8C7-7AE4-75A7-E72D-F2CCD5EBD1ED}"/>
              </a:ext>
            </a:extLst>
          </p:cNvPr>
          <p:cNvSpPr>
            <a:spLocks noChangeAspect="1"/>
          </p:cNvSpPr>
          <p:nvPr/>
        </p:nvSpPr>
        <p:spPr>
          <a:xfrm>
            <a:off x="7517605" y="385758"/>
            <a:ext cx="1427943" cy="1015289"/>
          </a:xfrm>
          <a:custGeom>
            <a:avLst/>
            <a:gdLst>
              <a:gd name="connsiteX0" fmla="*/ 517684 w 803243"/>
              <a:gd name="connsiteY0" fmla="*/ 571119 h 571118"/>
              <a:gd name="connsiteX1" fmla="*/ 803243 w 803243"/>
              <a:gd name="connsiteY1" fmla="*/ 285559 h 571118"/>
              <a:gd name="connsiteX2" fmla="*/ 803243 w 803243"/>
              <a:gd name="connsiteY2" fmla="*/ 0 h 571118"/>
              <a:gd name="connsiteX3" fmla="*/ 0 w 803243"/>
              <a:gd name="connsiteY3" fmla="*/ 0 h 571118"/>
              <a:gd name="connsiteX4" fmla="*/ 0 w 803243"/>
              <a:gd name="connsiteY4" fmla="*/ 571024 h 571118"/>
              <a:gd name="connsiteX5" fmla="*/ 517684 w 803243"/>
              <a:gd name="connsiteY5" fmla="*/ 571024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571119"/>
                </a:moveTo>
                <a:cubicBezTo>
                  <a:pt x="675418" y="571119"/>
                  <a:pt x="803243" y="443294"/>
                  <a:pt x="803243" y="285559"/>
                </a:cubicBezTo>
                <a:lnTo>
                  <a:pt x="803243" y="0"/>
                </a:lnTo>
                <a:lnTo>
                  <a:pt x="0" y="0"/>
                </a:lnTo>
                <a:lnTo>
                  <a:pt x="0" y="571024"/>
                </a:lnTo>
                <a:lnTo>
                  <a:pt x="517684" y="571024"/>
                </a:lnTo>
                <a:close/>
              </a:path>
            </a:pathLst>
          </a:custGeom>
          <a:solidFill>
            <a:srgbClr val="F7BBD0"/>
          </a:solid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7135AF6C-31B5-EC1B-7596-331AF27159CA}"/>
              </a:ext>
            </a:extLst>
          </p:cNvPr>
          <p:cNvSpPr>
            <a:spLocks noChangeAspect="1"/>
          </p:cNvSpPr>
          <p:nvPr/>
        </p:nvSpPr>
        <p:spPr>
          <a:xfrm>
            <a:off x="7517605" y="3431800"/>
            <a:ext cx="1427943" cy="1015291"/>
          </a:xfrm>
          <a:custGeom>
            <a:avLst/>
            <a:gdLst>
              <a:gd name="connsiteX0" fmla="*/ 517684 w 803243"/>
              <a:gd name="connsiteY0" fmla="*/ 571119 h 571119"/>
              <a:gd name="connsiteX1" fmla="*/ 803243 w 803243"/>
              <a:gd name="connsiteY1" fmla="*/ 285559 h 571119"/>
              <a:gd name="connsiteX2" fmla="*/ 803243 w 803243"/>
              <a:gd name="connsiteY2" fmla="*/ 0 h 571119"/>
              <a:gd name="connsiteX3" fmla="*/ 0 w 803243"/>
              <a:gd name="connsiteY3" fmla="*/ 0 h 571119"/>
              <a:gd name="connsiteX4" fmla="*/ 0 w 803243"/>
              <a:gd name="connsiteY4" fmla="*/ 571024 h 571119"/>
              <a:gd name="connsiteX5" fmla="*/ 517684 w 803243"/>
              <a:gd name="connsiteY5" fmla="*/ 571024 h 57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9">
                <a:moveTo>
                  <a:pt x="517684" y="571119"/>
                </a:moveTo>
                <a:cubicBezTo>
                  <a:pt x="675418" y="571119"/>
                  <a:pt x="803243" y="443294"/>
                  <a:pt x="803243" y="285559"/>
                </a:cubicBezTo>
                <a:lnTo>
                  <a:pt x="803243" y="0"/>
                </a:lnTo>
                <a:lnTo>
                  <a:pt x="0" y="0"/>
                </a:lnTo>
                <a:lnTo>
                  <a:pt x="0" y="571024"/>
                </a:lnTo>
                <a:lnTo>
                  <a:pt x="517684" y="571024"/>
                </a:lnTo>
                <a:close/>
              </a:path>
            </a:pathLst>
          </a:custGeom>
          <a:solidFill>
            <a:schemeClr val="accent2"/>
          </a:solid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3214743A-6966-8ED7-BA34-E45A379E030F}"/>
              </a:ext>
            </a:extLst>
          </p:cNvPr>
          <p:cNvSpPr>
            <a:spLocks noChangeAspect="1"/>
          </p:cNvSpPr>
          <p:nvPr/>
        </p:nvSpPr>
        <p:spPr>
          <a:xfrm>
            <a:off x="8945548" y="5462891"/>
            <a:ext cx="1427943" cy="1015289"/>
          </a:xfrm>
          <a:custGeom>
            <a:avLst/>
            <a:gdLst>
              <a:gd name="connsiteX0" fmla="*/ 285559 w 803243"/>
              <a:gd name="connsiteY0" fmla="*/ 0 h 571118"/>
              <a:gd name="connsiteX1" fmla="*/ 0 w 803243"/>
              <a:gd name="connsiteY1" fmla="*/ 285560 h 571118"/>
              <a:gd name="connsiteX2" fmla="*/ 0 w 803243"/>
              <a:gd name="connsiteY2" fmla="*/ 571119 h 571118"/>
              <a:gd name="connsiteX3" fmla="*/ 803243 w 803243"/>
              <a:gd name="connsiteY3" fmla="*/ 571119 h 571118"/>
              <a:gd name="connsiteX4" fmla="*/ 803243 w 803243"/>
              <a:gd name="connsiteY4" fmla="*/ 95 h 571118"/>
              <a:gd name="connsiteX5" fmla="*/ 285559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285559" y="0"/>
                </a:moveTo>
                <a:cubicBezTo>
                  <a:pt x="127825" y="0"/>
                  <a:pt x="0" y="127826"/>
                  <a:pt x="0" y="285560"/>
                </a:cubicBezTo>
                <a:lnTo>
                  <a:pt x="0" y="571119"/>
                </a:lnTo>
                <a:lnTo>
                  <a:pt x="803243" y="571119"/>
                </a:lnTo>
                <a:lnTo>
                  <a:pt x="803243" y="95"/>
                </a:lnTo>
                <a:lnTo>
                  <a:pt x="285559" y="95"/>
                </a:lnTo>
                <a:close/>
              </a:path>
            </a:pathLst>
          </a:custGeom>
          <a:solidFill>
            <a:schemeClr val="accent2"/>
          </a:solid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54E9228D-01FE-98B4-466F-CE9B90DF9F7D}"/>
              </a:ext>
            </a:extLst>
          </p:cNvPr>
          <p:cNvSpPr>
            <a:spLocks noChangeAspect="1"/>
          </p:cNvSpPr>
          <p:nvPr/>
        </p:nvSpPr>
        <p:spPr>
          <a:xfrm>
            <a:off x="10373660" y="5462891"/>
            <a:ext cx="1427943" cy="1015289"/>
          </a:xfrm>
          <a:custGeom>
            <a:avLst/>
            <a:gdLst>
              <a:gd name="connsiteX0" fmla="*/ 517684 w 803243"/>
              <a:gd name="connsiteY0" fmla="*/ 0 h 571118"/>
              <a:gd name="connsiteX1" fmla="*/ 803243 w 803243"/>
              <a:gd name="connsiteY1" fmla="*/ 285560 h 571118"/>
              <a:gd name="connsiteX2" fmla="*/ 803243 w 803243"/>
              <a:gd name="connsiteY2" fmla="*/ 571119 h 571118"/>
              <a:gd name="connsiteX3" fmla="*/ 0 w 803243"/>
              <a:gd name="connsiteY3" fmla="*/ 571119 h 571118"/>
              <a:gd name="connsiteX4" fmla="*/ 0 w 803243"/>
              <a:gd name="connsiteY4" fmla="*/ 95 h 571118"/>
              <a:gd name="connsiteX5" fmla="*/ 517684 w 803243"/>
              <a:gd name="connsiteY5" fmla="*/ 95 h 571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571118">
                <a:moveTo>
                  <a:pt x="517684" y="0"/>
                </a:moveTo>
                <a:cubicBezTo>
                  <a:pt x="675418" y="0"/>
                  <a:pt x="803243" y="127826"/>
                  <a:pt x="803243" y="285560"/>
                </a:cubicBezTo>
                <a:lnTo>
                  <a:pt x="803243" y="571119"/>
                </a:lnTo>
                <a:lnTo>
                  <a:pt x="0" y="571119"/>
                </a:lnTo>
                <a:lnTo>
                  <a:pt x="0" y="95"/>
                </a:lnTo>
                <a:lnTo>
                  <a:pt x="517684" y="95"/>
                </a:lnTo>
                <a:close/>
              </a:path>
            </a:pathLst>
          </a:custGeom>
          <a:solidFill>
            <a:srgbClr val="F7BBD0"/>
          </a:solid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DCF49D3A-C0A5-C9B4-8C10-96910B5DF584}"/>
              </a:ext>
            </a:extLst>
          </p:cNvPr>
          <p:cNvSpPr>
            <a:spLocks noChangeAspect="1"/>
          </p:cNvSpPr>
          <p:nvPr/>
        </p:nvSpPr>
        <p:spPr>
          <a:xfrm>
            <a:off x="7517605" y="1401049"/>
            <a:ext cx="1427943" cy="2030411"/>
          </a:xfrm>
          <a:custGeom>
            <a:avLst/>
            <a:gdLst>
              <a:gd name="connsiteX0" fmla="*/ 479203 w 803243"/>
              <a:gd name="connsiteY0" fmla="*/ 0 h 1142142"/>
              <a:gd name="connsiteX1" fmla="*/ 803243 w 803243"/>
              <a:gd name="connsiteY1" fmla="*/ 324041 h 1142142"/>
              <a:gd name="connsiteX2" fmla="*/ 803243 w 803243"/>
              <a:gd name="connsiteY2" fmla="*/ 1142143 h 1142142"/>
              <a:gd name="connsiteX3" fmla="*/ 0 w 803243"/>
              <a:gd name="connsiteY3" fmla="*/ 1142143 h 1142142"/>
              <a:gd name="connsiteX4" fmla="*/ 0 w 803243"/>
              <a:gd name="connsiteY4" fmla="*/ 0 h 1142142"/>
              <a:gd name="connsiteX5" fmla="*/ 479203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0"/>
                </a:moveTo>
                <a:cubicBezTo>
                  <a:pt x="658178" y="0"/>
                  <a:pt x="803243" y="145066"/>
                  <a:pt x="803243" y="324041"/>
                </a:cubicBezTo>
                <a:lnTo>
                  <a:pt x="803243" y="1142143"/>
                </a:lnTo>
                <a:lnTo>
                  <a:pt x="0" y="1142143"/>
                </a:lnTo>
                <a:lnTo>
                  <a:pt x="0" y="0"/>
                </a:lnTo>
                <a:lnTo>
                  <a:pt x="479203" y="0"/>
                </a:lnTo>
                <a:close/>
              </a:path>
            </a:pathLst>
          </a:custGeom>
          <a:solidFill>
            <a:schemeClr val="accent1"/>
          </a:solid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AEC35D31-9856-2B82-F7AD-68F4A6BA881A}"/>
              </a:ext>
            </a:extLst>
          </p:cNvPr>
          <p:cNvSpPr>
            <a:spLocks noChangeAspect="1"/>
          </p:cNvSpPr>
          <p:nvPr/>
        </p:nvSpPr>
        <p:spPr>
          <a:xfrm>
            <a:off x="8945717" y="34318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98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98" y="1142143"/>
                </a:lnTo>
                <a:close/>
              </a:path>
            </a:pathLst>
          </a:custGeom>
          <a:solidFill>
            <a:srgbClr val="F7BBD0"/>
          </a:solid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EDA18A8B-463B-9AD0-703D-FA911578B30D}"/>
              </a:ext>
            </a:extLst>
          </p:cNvPr>
          <p:cNvSpPr>
            <a:spLocks noChangeAspect="1"/>
          </p:cNvSpPr>
          <p:nvPr/>
        </p:nvSpPr>
        <p:spPr>
          <a:xfrm>
            <a:off x="7517605" y="4447600"/>
            <a:ext cx="1427943" cy="2030411"/>
          </a:xfrm>
          <a:custGeom>
            <a:avLst/>
            <a:gdLst>
              <a:gd name="connsiteX0" fmla="*/ 479203 w 803243"/>
              <a:gd name="connsiteY0" fmla="*/ 1142143 h 1142142"/>
              <a:gd name="connsiteX1" fmla="*/ 803243 w 803243"/>
              <a:gd name="connsiteY1" fmla="*/ 818102 h 1142142"/>
              <a:gd name="connsiteX2" fmla="*/ 803243 w 803243"/>
              <a:gd name="connsiteY2" fmla="*/ 0 h 1142142"/>
              <a:gd name="connsiteX3" fmla="*/ 0 w 803243"/>
              <a:gd name="connsiteY3" fmla="*/ 0 h 1142142"/>
              <a:gd name="connsiteX4" fmla="*/ 0 w 803243"/>
              <a:gd name="connsiteY4" fmla="*/ 1142143 h 1142142"/>
              <a:gd name="connsiteX5" fmla="*/ 479203 w 803243"/>
              <a:gd name="connsiteY5" fmla="*/ 1142143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479203" y="1142143"/>
                </a:moveTo>
                <a:cubicBezTo>
                  <a:pt x="658178" y="1142143"/>
                  <a:pt x="803243" y="997077"/>
                  <a:pt x="803243" y="818102"/>
                </a:cubicBezTo>
                <a:lnTo>
                  <a:pt x="803243" y="0"/>
                </a:lnTo>
                <a:lnTo>
                  <a:pt x="0" y="0"/>
                </a:lnTo>
                <a:lnTo>
                  <a:pt x="0" y="1142143"/>
                </a:lnTo>
                <a:lnTo>
                  <a:pt x="479203" y="1142143"/>
                </a:lnTo>
                <a:close/>
              </a:path>
            </a:pathLst>
          </a:custGeom>
          <a:solidFill>
            <a:schemeClr val="accent1"/>
          </a:solid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5C169603-4E21-C187-1A1D-38882F9232D3}"/>
              </a:ext>
            </a:extLst>
          </p:cNvPr>
          <p:cNvSpPr>
            <a:spLocks noChangeAspect="1"/>
          </p:cNvSpPr>
          <p:nvPr/>
        </p:nvSpPr>
        <p:spPr>
          <a:xfrm>
            <a:off x="10373491" y="3431971"/>
            <a:ext cx="1427943" cy="2030411"/>
          </a:xfrm>
          <a:custGeom>
            <a:avLst/>
            <a:gdLst>
              <a:gd name="connsiteX0" fmla="*/ 324040 w 803243"/>
              <a:gd name="connsiteY0" fmla="*/ 0 h 1142142"/>
              <a:gd name="connsiteX1" fmla="*/ 0 w 803243"/>
              <a:gd name="connsiteY1" fmla="*/ 324041 h 1142142"/>
              <a:gd name="connsiteX2" fmla="*/ 0 w 803243"/>
              <a:gd name="connsiteY2" fmla="*/ 1142143 h 1142142"/>
              <a:gd name="connsiteX3" fmla="*/ 803243 w 803243"/>
              <a:gd name="connsiteY3" fmla="*/ 1142143 h 1142142"/>
              <a:gd name="connsiteX4" fmla="*/ 803243 w 803243"/>
              <a:gd name="connsiteY4" fmla="*/ 0 h 1142142"/>
              <a:gd name="connsiteX5" fmla="*/ 324040 w 803243"/>
              <a:gd name="connsiteY5" fmla="*/ 0 h 1142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3243" h="1142142">
                <a:moveTo>
                  <a:pt x="324040" y="0"/>
                </a:moveTo>
                <a:cubicBezTo>
                  <a:pt x="145066" y="0"/>
                  <a:pt x="0" y="145066"/>
                  <a:pt x="0" y="324041"/>
                </a:cubicBezTo>
                <a:lnTo>
                  <a:pt x="0" y="1142143"/>
                </a:lnTo>
                <a:lnTo>
                  <a:pt x="803243" y="1142143"/>
                </a:lnTo>
                <a:lnTo>
                  <a:pt x="803243" y="0"/>
                </a:lnTo>
                <a:lnTo>
                  <a:pt x="324040" y="0"/>
                </a:lnTo>
                <a:close/>
              </a:path>
            </a:pathLst>
          </a:custGeom>
          <a:solidFill>
            <a:schemeClr val="accent1"/>
          </a:solidFill>
          <a:ln w="9525" cap="flat">
            <a:noFill/>
            <a:prstDash val="solid"/>
            <a:miter/>
          </a:ln>
        </p:spPr>
        <p:txBody>
          <a:bodyPr rtlCol="0" anchor="ctr"/>
          <a:lstStyle/>
          <a:p>
            <a:endParaRPr lang="en-US"/>
          </a:p>
        </p:txBody>
      </p:sp>
      <p:pic>
        <p:nvPicPr>
          <p:cNvPr id="4" name="Logo" descr="Logotyp Västra Götalandsregionen">
            <a:extLst>
              <a:ext uri="{FF2B5EF4-FFF2-40B4-BE49-F238E27FC236}">
                <a16:creationId xmlns:a16="http://schemas.microsoft.com/office/drawing/2014/main" id="{3C689E11-9A3D-1637-E77F-534FB0A76DBA}"/>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90752" y="6052990"/>
            <a:ext cx="2118361" cy="377529"/>
          </a:xfrm>
          <a:prstGeom prst="rect">
            <a:avLst/>
          </a:prstGeom>
        </p:spPr>
      </p:pic>
      <p:sp>
        <p:nvSpPr>
          <p:cNvPr id="5" name="Platshållare för bild 5">
            <a:extLst>
              <a:ext uri="{FF2B5EF4-FFF2-40B4-BE49-F238E27FC236}">
                <a16:creationId xmlns:a16="http://schemas.microsoft.com/office/drawing/2014/main" id="{4261226B-560D-B909-DF95-A5178F9E77D8}"/>
              </a:ext>
            </a:extLst>
          </p:cNvPr>
          <p:cNvSpPr>
            <a:spLocks noGrp="1"/>
          </p:cNvSpPr>
          <p:nvPr>
            <p:ph type="pic" sz="quarter" idx="17" hasCustomPrompt="1"/>
          </p:nvPr>
        </p:nvSpPr>
        <p:spPr>
          <a:xfrm>
            <a:off x="4761570" y="5675314"/>
            <a:ext cx="2312087" cy="802698"/>
          </a:xfrm>
        </p:spPr>
        <p:txBody>
          <a:bodyPr lIns="0" anchor="t" anchorCtr="0"/>
          <a:lstStyle>
            <a:lvl1pPr marL="0" indent="0">
              <a:lnSpc>
                <a:spcPts val="1720"/>
              </a:lnSpc>
              <a:spcBef>
                <a:spcPts val="1000"/>
              </a:spcBef>
              <a:buFontTx/>
              <a:buNone/>
              <a:defRPr sz="1400"/>
            </a:lvl1pPr>
          </a:lstStyle>
          <a:p>
            <a:r>
              <a:rPr lang="sv-SE"/>
              <a:t>Klicka för att lägga till en logotyp</a:t>
            </a:r>
          </a:p>
        </p:txBody>
      </p:sp>
    </p:spTree>
    <p:extLst>
      <p:ext uri="{BB962C8B-B14F-4D97-AF65-F5344CB8AC3E}">
        <p14:creationId xmlns:p14="http://schemas.microsoft.com/office/powerpoint/2010/main" val="76753856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Rubrik och innehåll">
    <p:spTree>
      <p:nvGrpSpPr>
        <p:cNvPr id="1" name=""/>
        <p:cNvGrpSpPr/>
        <p:nvPr/>
      </p:nvGrpSpPr>
      <p:grpSpPr>
        <a:xfrm>
          <a:off x="0" y="0"/>
          <a:ext cx="0" cy="0"/>
          <a:chOff x="0" y="0"/>
          <a:chExt cx="0" cy="0"/>
        </a:xfrm>
      </p:grpSpPr>
      <p:grpSp>
        <p:nvGrpSpPr>
          <p:cNvPr id="13" name="Graphic 4">
            <a:extLst>
              <a:ext uri="{FF2B5EF4-FFF2-40B4-BE49-F238E27FC236}">
                <a16:creationId xmlns:a16="http://schemas.microsoft.com/office/drawing/2014/main" id="{162A0E45-E1EA-3009-8278-84D059CF6FCE}"/>
              </a:ext>
            </a:extLst>
          </p:cNvPr>
          <p:cNvGrpSpPr>
            <a:grpSpLocks noChangeAspect="1"/>
          </p:cNvGrpSpPr>
          <p:nvPr/>
        </p:nvGrpSpPr>
        <p:grpSpPr>
          <a:xfrm>
            <a:off x="10373521" y="393108"/>
            <a:ext cx="1427973" cy="6091200"/>
            <a:chOff x="10371140" y="380999"/>
            <a:chExt cx="1439144" cy="6138849"/>
          </a:xfrm>
        </p:grpSpPr>
        <p:sp>
          <p:nvSpPr>
            <p:cNvPr id="15" name="Freeform: Shape 14">
              <a:extLst>
                <a:ext uri="{FF2B5EF4-FFF2-40B4-BE49-F238E27FC236}">
                  <a16:creationId xmlns:a16="http://schemas.microsoft.com/office/drawing/2014/main" id="{FBA227F0-F87F-B1E9-946E-B0BDB414627D}"/>
                </a:ext>
              </a:extLst>
            </p:cNvPr>
            <p:cNvSpPr>
              <a:spLocks noChangeAspect="1"/>
            </p:cNvSpPr>
            <p:nvPr/>
          </p:nvSpPr>
          <p:spPr>
            <a:xfrm>
              <a:off x="10371140" y="380999"/>
              <a:ext cx="1439144" cy="1023084"/>
            </a:xfrm>
            <a:custGeom>
              <a:avLst/>
              <a:gdLst>
                <a:gd name="connsiteX0" fmla="*/ 511628 w 1439144"/>
                <a:gd name="connsiteY0" fmla="*/ 1023085 h 1023084"/>
                <a:gd name="connsiteX1" fmla="*/ 0 w 1439144"/>
                <a:gd name="connsiteY1" fmla="*/ 511628 h 1023084"/>
                <a:gd name="connsiteX2" fmla="*/ 0 w 1439144"/>
                <a:gd name="connsiteY2" fmla="*/ 0 h 1023084"/>
                <a:gd name="connsiteX3" fmla="*/ 1439145 w 1439144"/>
                <a:gd name="connsiteY3" fmla="*/ 0 h 1023084"/>
                <a:gd name="connsiteX4" fmla="*/ 1439145 w 1439144"/>
                <a:gd name="connsiteY4" fmla="*/ 1023085 h 1023084"/>
                <a:gd name="connsiteX5" fmla="*/ 511628 w 1439144"/>
                <a:gd name="connsiteY5" fmla="*/ 1023085 h 10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1023084">
                  <a:moveTo>
                    <a:pt x="511628" y="1023085"/>
                  </a:moveTo>
                  <a:cubicBezTo>
                    <a:pt x="229021" y="1023085"/>
                    <a:pt x="0" y="794064"/>
                    <a:pt x="0" y="511628"/>
                  </a:cubicBezTo>
                  <a:lnTo>
                    <a:pt x="0" y="0"/>
                  </a:lnTo>
                  <a:lnTo>
                    <a:pt x="1439145" y="0"/>
                  </a:lnTo>
                  <a:lnTo>
                    <a:pt x="1439145" y="1023085"/>
                  </a:lnTo>
                  <a:lnTo>
                    <a:pt x="511628" y="1023085"/>
                  </a:lnTo>
                  <a:close/>
                </a:path>
              </a:pathLst>
            </a:custGeom>
            <a:solidFill>
              <a:schemeClr val="accent2"/>
            </a:solidFill>
            <a:ln w="17009"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C54C73C6-9503-842F-1121-D23FB73C8F02}"/>
                </a:ext>
              </a:extLst>
            </p:cNvPr>
            <p:cNvSpPr>
              <a:spLocks noChangeAspect="1"/>
            </p:cNvSpPr>
            <p:nvPr/>
          </p:nvSpPr>
          <p:spPr>
            <a:xfrm>
              <a:off x="10371140" y="3450423"/>
              <a:ext cx="1439144" cy="3069424"/>
            </a:xfrm>
            <a:custGeom>
              <a:avLst/>
              <a:gdLst>
                <a:gd name="connsiteX0" fmla="*/ 858572 w 1439144"/>
                <a:gd name="connsiteY0" fmla="*/ 3069425 h 3069424"/>
                <a:gd name="connsiteX1" fmla="*/ 1439145 w 1439144"/>
                <a:gd name="connsiteY1" fmla="*/ 2488852 h 3069424"/>
                <a:gd name="connsiteX2" fmla="*/ 1439145 w 1439144"/>
                <a:gd name="connsiteY2" fmla="*/ 0 h 3069424"/>
                <a:gd name="connsiteX3" fmla="*/ 0 w 1439144"/>
                <a:gd name="connsiteY3" fmla="*/ 0 h 3069424"/>
                <a:gd name="connsiteX4" fmla="*/ 0 w 1439144"/>
                <a:gd name="connsiteY4" fmla="*/ 3069425 h 3069424"/>
                <a:gd name="connsiteX5" fmla="*/ 858572 w 1439144"/>
                <a:gd name="connsiteY5" fmla="*/ 3069425 h 30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3069424">
                  <a:moveTo>
                    <a:pt x="858572" y="3069425"/>
                  </a:moveTo>
                  <a:cubicBezTo>
                    <a:pt x="1179235" y="3069425"/>
                    <a:pt x="1439145" y="2809515"/>
                    <a:pt x="1439145" y="2488852"/>
                  </a:cubicBezTo>
                  <a:lnTo>
                    <a:pt x="1439145" y="0"/>
                  </a:lnTo>
                  <a:lnTo>
                    <a:pt x="0" y="0"/>
                  </a:lnTo>
                  <a:lnTo>
                    <a:pt x="0" y="3069425"/>
                  </a:lnTo>
                  <a:lnTo>
                    <a:pt x="858572" y="3069425"/>
                  </a:lnTo>
                  <a:close/>
                </a:path>
              </a:pathLst>
            </a:custGeom>
            <a:solidFill>
              <a:schemeClr val="accent1"/>
            </a:solidFill>
            <a:ln w="17009" cap="flat">
              <a:noFill/>
              <a:prstDash val="solid"/>
              <a:miter/>
            </a:ln>
          </p:spPr>
          <p:txBody>
            <a:bodyPr rtlCol="0" anchor="ctr"/>
            <a:lstStyle/>
            <a:p>
              <a:endParaRPr lang="en-US"/>
            </a:p>
          </p:txBody>
        </p:sp>
        <p:sp>
          <p:nvSpPr>
            <p:cNvPr id="17" name="Freeform: Shape 16">
              <a:extLst>
                <a:ext uri="{FF2B5EF4-FFF2-40B4-BE49-F238E27FC236}">
                  <a16:creationId xmlns:a16="http://schemas.microsoft.com/office/drawing/2014/main" id="{47751422-DED5-3AD2-D9AD-FF0A483F29C4}"/>
                </a:ext>
              </a:extLst>
            </p:cNvPr>
            <p:cNvSpPr>
              <a:spLocks noChangeAspect="1"/>
            </p:cNvSpPr>
            <p:nvPr/>
          </p:nvSpPr>
          <p:spPr>
            <a:xfrm>
              <a:off x="10371140" y="1404083"/>
              <a:ext cx="1439144" cy="2046340"/>
            </a:xfrm>
            <a:custGeom>
              <a:avLst/>
              <a:gdLst>
                <a:gd name="connsiteX0" fmla="*/ 858572 w 1439144"/>
                <a:gd name="connsiteY0" fmla="*/ 2046340 h 2046340"/>
                <a:gd name="connsiteX1" fmla="*/ 1439145 w 1439144"/>
                <a:gd name="connsiteY1" fmla="*/ 1465767 h 2046340"/>
                <a:gd name="connsiteX2" fmla="*/ 1439145 w 1439144"/>
                <a:gd name="connsiteY2" fmla="*/ 0 h 2046340"/>
                <a:gd name="connsiteX3" fmla="*/ 0 w 1439144"/>
                <a:gd name="connsiteY3" fmla="*/ 0 h 2046340"/>
                <a:gd name="connsiteX4" fmla="*/ 0 w 1439144"/>
                <a:gd name="connsiteY4" fmla="*/ 2046340 h 2046340"/>
                <a:gd name="connsiteX5" fmla="*/ 858572 w 1439144"/>
                <a:gd name="connsiteY5" fmla="*/ 2046340 h 204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2046340">
                  <a:moveTo>
                    <a:pt x="858572" y="2046340"/>
                  </a:moveTo>
                  <a:cubicBezTo>
                    <a:pt x="1179235" y="2046340"/>
                    <a:pt x="1439145" y="1786431"/>
                    <a:pt x="1439145" y="1465767"/>
                  </a:cubicBezTo>
                  <a:lnTo>
                    <a:pt x="1439145" y="0"/>
                  </a:lnTo>
                  <a:lnTo>
                    <a:pt x="0" y="0"/>
                  </a:lnTo>
                  <a:lnTo>
                    <a:pt x="0" y="2046340"/>
                  </a:lnTo>
                  <a:lnTo>
                    <a:pt x="858572" y="2046340"/>
                  </a:lnTo>
                  <a:close/>
                </a:path>
              </a:pathLst>
            </a:custGeom>
            <a:solidFill>
              <a:srgbClr val="F7BBD0"/>
            </a:solidFill>
            <a:ln w="17009" cap="flat">
              <a:noFill/>
              <a:prstDash val="solid"/>
              <a:miter/>
            </a:ln>
          </p:spPr>
          <p:txBody>
            <a:bodyPr rtlCol="0" anchor="ctr"/>
            <a:lstStyle/>
            <a:p>
              <a:endParaRPr lang="en-US"/>
            </a:p>
          </p:txBody>
        </p:sp>
      </p:grpSp>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p:txBody>
          <a:bodyPr/>
          <a:lstStyle>
            <a:lvl1pPr>
              <a:defRPr/>
            </a:lvl1pPr>
          </a:lstStyle>
          <a:p>
            <a:r>
              <a:rPr lang="sv-SE"/>
              <a:t>Klicka för att lägga till rubrik</a:t>
            </a:r>
          </a:p>
        </p:txBody>
      </p:sp>
      <p:sp>
        <p:nvSpPr>
          <p:cNvPr id="14" name="Platshållare för innehåll 13">
            <a:extLst>
              <a:ext uri="{FF2B5EF4-FFF2-40B4-BE49-F238E27FC236}">
                <a16:creationId xmlns:a16="http://schemas.microsoft.com/office/drawing/2014/main" id="{A9936CC4-BC31-7B4D-38E0-EC836B72C571}"/>
              </a:ext>
            </a:extLst>
          </p:cNvPr>
          <p:cNvSpPr>
            <a:spLocks noGrp="1"/>
          </p:cNvSpPr>
          <p:nvPr>
            <p:ph sz="quarter" idx="13"/>
          </p:nvPr>
        </p:nvSpPr>
        <p:spPr>
          <a:xfrm>
            <a:off x="1092200" y="2113722"/>
            <a:ext cx="8650817" cy="3311526"/>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1713245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5571902-9019-4326-9DA4-70B9743B49ED}"/>
              </a:ext>
            </a:extLst>
          </p:cNvPr>
          <p:cNvSpPr>
            <a:spLocks noGrp="1"/>
          </p:cNvSpPr>
          <p:nvPr>
            <p:ph type="title" hasCustomPrompt="1"/>
          </p:nvPr>
        </p:nvSpPr>
        <p:spPr>
          <a:xfrm>
            <a:off x="881395" y="1424752"/>
            <a:ext cx="8872205" cy="1047750"/>
          </a:xfrm>
        </p:spPr>
        <p:txBody>
          <a:bodyPr/>
          <a:lstStyle>
            <a:lvl1pPr>
              <a:defRPr b="1"/>
            </a:lvl1pPr>
          </a:lstStyle>
          <a:p>
            <a:r>
              <a:rPr lang="sv-SE"/>
              <a:t>Klicka för att lägga till rubrik</a:t>
            </a:r>
          </a:p>
        </p:txBody>
      </p:sp>
      <p:sp>
        <p:nvSpPr>
          <p:cNvPr id="8" name="Rektangel: ett hörn rundat 7">
            <a:extLst>
              <a:ext uri="{FF2B5EF4-FFF2-40B4-BE49-F238E27FC236}">
                <a16:creationId xmlns:a16="http://schemas.microsoft.com/office/drawing/2014/main" id="{ED91DB15-F1E1-BAE7-F15A-075740D027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flipH="1" flipV="1">
            <a:off x="10371138" y="380999"/>
            <a:ext cx="1433512" cy="1019173"/>
          </a:xfrm>
          <a:prstGeom prst="round1Rect">
            <a:avLst>
              <a:gd name="adj" fmla="val 4890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Rektangel: ett hörn rundat 8">
            <a:extLst>
              <a:ext uri="{FF2B5EF4-FFF2-40B4-BE49-F238E27FC236}">
                <a16:creationId xmlns:a16="http://schemas.microsoft.com/office/drawing/2014/main" id="{DDC94793-D876-E072-C4EC-34D17FFA5E6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flipV="1">
            <a:off x="10371138" y="1400173"/>
            <a:ext cx="1433512" cy="2032001"/>
          </a:xfrm>
          <a:prstGeom prst="round1Rect">
            <a:avLst>
              <a:gd name="adj" fmla="val 40264"/>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Rektangel: ett hörn rundat 9">
            <a:extLst>
              <a:ext uri="{FF2B5EF4-FFF2-40B4-BE49-F238E27FC236}">
                <a16:creationId xmlns:a16="http://schemas.microsoft.com/office/drawing/2014/main" id="{ACDB7998-57D8-C839-2FED-BCA4D5257D9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userDrawn="1"/>
        </p:nvSpPr>
        <p:spPr>
          <a:xfrm flipV="1">
            <a:off x="10371138" y="3439316"/>
            <a:ext cx="1433512" cy="3056098"/>
          </a:xfrm>
          <a:prstGeom prst="round1Rect">
            <a:avLst>
              <a:gd name="adj" fmla="val 4026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Platshållare för datum 4">
            <a:extLst>
              <a:ext uri="{FF2B5EF4-FFF2-40B4-BE49-F238E27FC236}">
                <a16:creationId xmlns:a16="http://schemas.microsoft.com/office/drawing/2014/main" id="{3E0629D0-D830-BA3B-8258-4D3944A151FE}"/>
              </a:ext>
            </a:extLst>
          </p:cNvPr>
          <p:cNvSpPr>
            <a:spLocks noGrp="1"/>
          </p:cNvSpPr>
          <p:nvPr>
            <p:ph type="dt" sz="half" idx="10"/>
          </p:nvPr>
        </p:nvSpPr>
        <p:spPr>
          <a:xfrm>
            <a:off x="10901364" y="136525"/>
            <a:ext cx="900071" cy="141687"/>
          </a:xfrm>
        </p:spPr>
        <p:txBody>
          <a:bodyPr/>
          <a:lstStyle/>
          <a:p>
            <a:fld id="{F7FC82E9-E70A-41D0-BC52-9CE4D8B0E8A6}" type="datetime1">
              <a:rPr lang="sv-SE" smtClean="0"/>
              <a:t>2026-09-03</a:t>
            </a:fld>
            <a:endParaRPr lang="sv-SE"/>
          </a:p>
        </p:txBody>
      </p:sp>
      <p:sp>
        <p:nvSpPr>
          <p:cNvPr id="6" name="Platshållare för sidfot 5">
            <a:extLst>
              <a:ext uri="{FF2B5EF4-FFF2-40B4-BE49-F238E27FC236}">
                <a16:creationId xmlns:a16="http://schemas.microsoft.com/office/drawing/2014/main" id="{F61AD9AB-C85B-9888-3B59-C1F8A75F1D3A}"/>
              </a:ext>
            </a:extLst>
          </p:cNvPr>
          <p:cNvSpPr>
            <a:spLocks noGrp="1"/>
          </p:cNvSpPr>
          <p:nvPr>
            <p:ph type="ftr" sz="quarter" idx="11"/>
          </p:nvPr>
        </p:nvSpPr>
        <p:spPr/>
        <p:txBody>
          <a:bodyPr/>
          <a:lstStyle/>
          <a:p>
            <a:endParaRPr lang="sv-SE"/>
          </a:p>
        </p:txBody>
      </p:sp>
      <p:grpSp>
        <p:nvGrpSpPr>
          <p:cNvPr id="3" name="Graphic 4">
            <a:extLst>
              <a:ext uri="{FF2B5EF4-FFF2-40B4-BE49-F238E27FC236}">
                <a16:creationId xmlns:a16="http://schemas.microsoft.com/office/drawing/2014/main" id="{07F1C480-42B9-765B-ACFA-B1528C1BCE6A}"/>
              </a:ext>
            </a:extLst>
          </p:cNvPr>
          <p:cNvGrpSpPr>
            <a:grpSpLocks noChangeAspect="1"/>
          </p:cNvGrpSpPr>
          <p:nvPr userDrawn="1"/>
        </p:nvGrpSpPr>
        <p:grpSpPr>
          <a:xfrm>
            <a:off x="10373521" y="393108"/>
            <a:ext cx="1427973" cy="6091200"/>
            <a:chOff x="10371140" y="380999"/>
            <a:chExt cx="1439144" cy="6138849"/>
          </a:xfrm>
        </p:grpSpPr>
        <p:sp>
          <p:nvSpPr>
            <p:cNvPr id="4" name="Freeform: Shape 3">
              <a:extLst>
                <a:ext uri="{FF2B5EF4-FFF2-40B4-BE49-F238E27FC236}">
                  <a16:creationId xmlns:a16="http://schemas.microsoft.com/office/drawing/2014/main" id="{96561E72-BEFB-A269-7175-1BA85901BF6D}"/>
                </a:ext>
              </a:extLst>
            </p:cNvPr>
            <p:cNvSpPr>
              <a:spLocks noChangeAspect="1"/>
            </p:cNvSpPr>
            <p:nvPr/>
          </p:nvSpPr>
          <p:spPr>
            <a:xfrm>
              <a:off x="10371140" y="380999"/>
              <a:ext cx="1439144" cy="1023084"/>
            </a:xfrm>
            <a:custGeom>
              <a:avLst/>
              <a:gdLst>
                <a:gd name="connsiteX0" fmla="*/ 511628 w 1439144"/>
                <a:gd name="connsiteY0" fmla="*/ 1023085 h 1023084"/>
                <a:gd name="connsiteX1" fmla="*/ 0 w 1439144"/>
                <a:gd name="connsiteY1" fmla="*/ 511628 h 1023084"/>
                <a:gd name="connsiteX2" fmla="*/ 0 w 1439144"/>
                <a:gd name="connsiteY2" fmla="*/ 0 h 1023084"/>
                <a:gd name="connsiteX3" fmla="*/ 1439145 w 1439144"/>
                <a:gd name="connsiteY3" fmla="*/ 0 h 1023084"/>
                <a:gd name="connsiteX4" fmla="*/ 1439145 w 1439144"/>
                <a:gd name="connsiteY4" fmla="*/ 1023085 h 1023084"/>
                <a:gd name="connsiteX5" fmla="*/ 511628 w 1439144"/>
                <a:gd name="connsiteY5" fmla="*/ 1023085 h 1023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1023084">
                  <a:moveTo>
                    <a:pt x="511628" y="1023085"/>
                  </a:moveTo>
                  <a:cubicBezTo>
                    <a:pt x="229021" y="1023085"/>
                    <a:pt x="0" y="794064"/>
                    <a:pt x="0" y="511628"/>
                  </a:cubicBezTo>
                  <a:lnTo>
                    <a:pt x="0" y="0"/>
                  </a:lnTo>
                  <a:lnTo>
                    <a:pt x="1439145" y="0"/>
                  </a:lnTo>
                  <a:lnTo>
                    <a:pt x="1439145" y="1023085"/>
                  </a:lnTo>
                  <a:lnTo>
                    <a:pt x="511628" y="1023085"/>
                  </a:lnTo>
                  <a:close/>
                </a:path>
              </a:pathLst>
            </a:custGeom>
            <a:solidFill>
              <a:schemeClr val="accent2"/>
            </a:solidFill>
            <a:ln w="17009" cap="flat">
              <a:noFill/>
              <a:prstDash val="solid"/>
              <a:miter/>
            </a:ln>
          </p:spPr>
          <p:txBody>
            <a:bodyPr rtlCol="0" anchor="ctr"/>
            <a:lstStyle/>
            <a:p>
              <a:endParaRPr lang="en-US"/>
            </a:p>
          </p:txBody>
        </p:sp>
        <p:sp>
          <p:nvSpPr>
            <p:cNvPr id="7" name="Freeform: Shape 6">
              <a:extLst>
                <a:ext uri="{FF2B5EF4-FFF2-40B4-BE49-F238E27FC236}">
                  <a16:creationId xmlns:a16="http://schemas.microsoft.com/office/drawing/2014/main" id="{9107C565-01FD-65F8-ABC0-DB18CF630B50}"/>
                </a:ext>
              </a:extLst>
            </p:cNvPr>
            <p:cNvSpPr>
              <a:spLocks noChangeAspect="1"/>
            </p:cNvSpPr>
            <p:nvPr/>
          </p:nvSpPr>
          <p:spPr>
            <a:xfrm>
              <a:off x="10371140" y="3450423"/>
              <a:ext cx="1439144" cy="3069424"/>
            </a:xfrm>
            <a:custGeom>
              <a:avLst/>
              <a:gdLst>
                <a:gd name="connsiteX0" fmla="*/ 858572 w 1439144"/>
                <a:gd name="connsiteY0" fmla="*/ 3069425 h 3069424"/>
                <a:gd name="connsiteX1" fmla="*/ 1439145 w 1439144"/>
                <a:gd name="connsiteY1" fmla="*/ 2488852 h 3069424"/>
                <a:gd name="connsiteX2" fmla="*/ 1439145 w 1439144"/>
                <a:gd name="connsiteY2" fmla="*/ 0 h 3069424"/>
                <a:gd name="connsiteX3" fmla="*/ 0 w 1439144"/>
                <a:gd name="connsiteY3" fmla="*/ 0 h 3069424"/>
                <a:gd name="connsiteX4" fmla="*/ 0 w 1439144"/>
                <a:gd name="connsiteY4" fmla="*/ 3069425 h 3069424"/>
                <a:gd name="connsiteX5" fmla="*/ 858572 w 1439144"/>
                <a:gd name="connsiteY5" fmla="*/ 3069425 h 306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3069424">
                  <a:moveTo>
                    <a:pt x="858572" y="3069425"/>
                  </a:moveTo>
                  <a:cubicBezTo>
                    <a:pt x="1179235" y="3069425"/>
                    <a:pt x="1439145" y="2809515"/>
                    <a:pt x="1439145" y="2488852"/>
                  </a:cubicBezTo>
                  <a:lnTo>
                    <a:pt x="1439145" y="0"/>
                  </a:lnTo>
                  <a:lnTo>
                    <a:pt x="0" y="0"/>
                  </a:lnTo>
                  <a:lnTo>
                    <a:pt x="0" y="3069425"/>
                  </a:lnTo>
                  <a:lnTo>
                    <a:pt x="858572" y="3069425"/>
                  </a:lnTo>
                  <a:close/>
                </a:path>
              </a:pathLst>
            </a:custGeom>
            <a:solidFill>
              <a:schemeClr val="accent1"/>
            </a:solidFill>
            <a:ln w="17009"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F1BDEA75-2263-56D7-5206-740AB4CC4B4E}"/>
                </a:ext>
              </a:extLst>
            </p:cNvPr>
            <p:cNvSpPr>
              <a:spLocks noChangeAspect="1"/>
            </p:cNvSpPr>
            <p:nvPr/>
          </p:nvSpPr>
          <p:spPr>
            <a:xfrm>
              <a:off x="10371140" y="1404083"/>
              <a:ext cx="1439144" cy="2046340"/>
            </a:xfrm>
            <a:custGeom>
              <a:avLst/>
              <a:gdLst>
                <a:gd name="connsiteX0" fmla="*/ 858572 w 1439144"/>
                <a:gd name="connsiteY0" fmla="*/ 2046340 h 2046340"/>
                <a:gd name="connsiteX1" fmla="*/ 1439145 w 1439144"/>
                <a:gd name="connsiteY1" fmla="*/ 1465767 h 2046340"/>
                <a:gd name="connsiteX2" fmla="*/ 1439145 w 1439144"/>
                <a:gd name="connsiteY2" fmla="*/ 0 h 2046340"/>
                <a:gd name="connsiteX3" fmla="*/ 0 w 1439144"/>
                <a:gd name="connsiteY3" fmla="*/ 0 h 2046340"/>
                <a:gd name="connsiteX4" fmla="*/ 0 w 1439144"/>
                <a:gd name="connsiteY4" fmla="*/ 2046340 h 2046340"/>
                <a:gd name="connsiteX5" fmla="*/ 858572 w 1439144"/>
                <a:gd name="connsiteY5" fmla="*/ 2046340 h 2046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39144" h="2046340">
                  <a:moveTo>
                    <a:pt x="858572" y="2046340"/>
                  </a:moveTo>
                  <a:cubicBezTo>
                    <a:pt x="1179235" y="2046340"/>
                    <a:pt x="1439145" y="1786431"/>
                    <a:pt x="1439145" y="1465767"/>
                  </a:cubicBezTo>
                  <a:lnTo>
                    <a:pt x="1439145" y="0"/>
                  </a:lnTo>
                  <a:lnTo>
                    <a:pt x="0" y="0"/>
                  </a:lnTo>
                  <a:lnTo>
                    <a:pt x="0" y="2046340"/>
                  </a:lnTo>
                  <a:lnTo>
                    <a:pt x="858572" y="2046340"/>
                  </a:lnTo>
                  <a:close/>
                </a:path>
              </a:pathLst>
            </a:custGeom>
            <a:solidFill>
              <a:srgbClr val="F7BBD0"/>
            </a:solidFill>
            <a:ln w="17009" cap="flat">
              <a:noFill/>
              <a:prstDash val="solid"/>
              <a:miter/>
            </a:ln>
          </p:spPr>
          <p:txBody>
            <a:bodyPr rtlCol="0" anchor="ctr"/>
            <a:lstStyle/>
            <a:p>
              <a:endParaRPr lang="en-US"/>
            </a:p>
          </p:txBody>
        </p:sp>
      </p:grpSp>
    </p:spTree>
    <p:extLst>
      <p:ext uri="{BB962C8B-B14F-4D97-AF65-F5344CB8AC3E}">
        <p14:creationId xmlns:p14="http://schemas.microsoft.com/office/powerpoint/2010/main" val="4063974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9802252" cy="1047750"/>
          </a:xfrm>
          <a:prstGeom prst="rect">
            <a:avLst/>
          </a:prstGeom>
        </p:spPr>
        <p:txBody>
          <a:bodyPr anchor="t" anchorCtr="0"/>
          <a:lstStyle>
            <a:lvl1pPr>
              <a:defRPr/>
            </a:lvl1pPr>
          </a:lstStyle>
          <a:p>
            <a:r>
              <a:rPr lang="sv-SE"/>
              <a:t>Klicka för att lägga till 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9802252"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576854915"/>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41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Rubrik, innehåll och bi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100667" y="425716"/>
            <a:ext cx="4995333" cy="1047750"/>
          </a:xfrm>
        </p:spPr>
        <p:txBody>
          <a:bodyPr/>
          <a:lstStyle>
            <a:lvl1pPr>
              <a:defRPr/>
            </a:lvl1pPr>
          </a:lstStyle>
          <a:p>
            <a:r>
              <a:rPr lang="sv-SE"/>
              <a:t>Rubrik</a:t>
            </a:r>
          </a:p>
        </p:txBody>
      </p:sp>
      <p:sp>
        <p:nvSpPr>
          <p:cNvPr id="9" name="Platshållare för innehåll 8">
            <a:extLst>
              <a:ext uri="{FF2B5EF4-FFF2-40B4-BE49-F238E27FC236}">
                <a16:creationId xmlns:a16="http://schemas.microsoft.com/office/drawing/2014/main" id="{D5FF0E6C-D325-C355-90B1-214F162C31D1}"/>
              </a:ext>
            </a:extLst>
          </p:cNvPr>
          <p:cNvSpPr>
            <a:spLocks noGrp="1"/>
          </p:cNvSpPr>
          <p:nvPr>
            <p:ph sz="quarter" idx="14"/>
          </p:nvPr>
        </p:nvSpPr>
        <p:spPr>
          <a:xfrm>
            <a:off x="1092200" y="2113722"/>
            <a:ext cx="5003800" cy="3756990"/>
          </a:xfrm>
          <a:custGeom>
            <a:avLst/>
            <a:gdLst>
              <a:gd name="connsiteX0" fmla="*/ 0 w 4919133"/>
              <a:gd name="connsiteY0" fmla="*/ 0 h 3756990"/>
              <a:gd name="connsiteX1" fmla="*/ 4919133 w 4919133"/>
              <a:gd name="connsiteY1" fmla="*/ 0 h 3756990"/>
              <a:gd name="connsiteX2" fmla="*/ 4919133 w 4919133"/>
              <a:gd name="connsiteY2" fmla="*/ 3756990 h 3756990"/>
              <a:gd name="connsiteX3" fmla="*/ 0 w 4919133"/>
              <a:gd name="connsiteY3" fmla="*/ 3756990 h 3756990"/>
            </a:gdLst>
            <a:ahLst/>
            <a:cxnLst>
              <a:cxn ang="0">
                <a:pos x="connsiteX0" y="connsiteY0"/>
              </a:cxn>
              <a:cxn ang="0">
                <a:pos x="connsiteX1" y="connsiteY1"/>
              </a:cxn>
              <a:cxn ang="0">
                <a:pos x="connsiteX2" y="connsiteY2"/>
              </a:cxn>
              <a:cxn ang="0">
                <a:pos x="connsiteX3" y="connsiteY3"/>
              </a:cxn>
            </a:cxnLst>
            <a:rect l="l" t="t" r="r" b="b"/>
            <a:pathLst>
              <a:path w="4919133" h="3756990">
                <a:moveTo>
                  <a:pt x="0" y="0"/>
                </a:moveTo>
                <a:lnTo>
                  <a:pt x="4919133" y="0"/>
                </a:lnTo>
                <a:lnTo>
                  <a:pt x="4919133" y="3756990"/>
                </a:lnTo>
                <a:lnTo>
                  <a:pt x="0" y="3756990"/>
                </a:lnTo>
                <a:close/>
              </a:path>
            </a:pathLst>
          </a:custGeom>
        </p:spPr>
        <p:txBody>
          <a:bodyPr wrap="square">
            <a:noAutofit/>
          </a:bodyPr>
          <a:lstStyle>
            <a:lvl1pPr marL="0" indent="0">
              <a:buNone/>
              <a:defRPr/>
            </a:lvl1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2954"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14654320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Rubrik, innehåll och bild">
    <p:spTree>
      <p:nvGrpSpPr>
        <p:cNvPr id="1" name=""/>
        <p:cNvGrpSpPr/>
        <p:nvPr/>
      </p:nvGrpSpPr>
      <p:grpSpPr>
        <a:xfrm>
          <a:off x="0" y="0"/>
          <a:ext cx="0" cy="0"/>
          <a:chOff x="0" y="0"/>
          <a:chExt cx="0" cy="0"/>
        </a:xfrm>
      </p:grpSpPr>
      <p:sp>
        <p:nvSpPr>
          <p:cNvPr id="55" name="Rubrik 1">
            <a:extLst>
              <a:ext uri="{FF2B5EF4-FFF2-40B4-BE49-F238E27FC236}">
                <a16:creationId xmlns:a16="http://schemas.microsoft.com/office/drawing/2014/main" id="{64F625B8-A7A1-7BE0-9DF8-7E7FE117E041}"/>
              </a:ext>
            </a:extLst>
          </p:cNvPr>
          <p:cNvSpPr>
            <a:spLocks noGrp="1"/>
          </p:cNvSpPr>
          <p:nvPr>
            <p:ph type="title" hasCustomPrompt="1"/>
          </p:nvPr>
        </p:nvSpPr>
        <p:spPr>
          <a:xfrm>
            <a:off x="1096622" y="666000"/>
            <a:ext cx="7200000" cy="1047750"/>
          </a:xfrm>
          <a:prstGeom prst="rect">
            <a:avLst/>
          </a:prstGeom>
        </p:spPr>
        <p:txBody>
          <a:bodyPr anchor="b" anchorCtr="0"/>
          <a:lstStyle>
            <a:lvl1pPr>
              <a:defRPr sz="3500" b="1"/>
            </a:lvl1pPr>
          </a:lstStyle>
          <a:p>
            <a:r>
              <a:rPr lang="sv-SE"/>
              <a:t>Rubrik</a:t>
            </a:r>
          </a:p>
        </p:txBody>
      </p:sp>
      <p:sp>
        <p:nvSpPr>
          <p:cNvPr id="49" name="Platshållare för text 5">
            <a:extLst>
              <a:ext uri="{FF2B5EF4-FFF2-40B4-BE49-F238E27FC236}">
                <a16:creationId xmlns:a16="http://schemas.microsoft.com/office/drawing/2014/main" id="{F162ADE3-0956-372F-C6D3-F1068347B53D}"/>
              </a:ext>
            </a:extLst>
          </p:cNvPr>
          <p:cNvSpPr>
            <a:spLocks noGrp="1"/>
          </p:cNvSpPr>
          <p:nvPr>
            <p:ph type="body" idx="26"/>
          </p:nvPr>
        </p:nvSpPr>
        <p:spPr>
          <a:xfrm>
            <a:off x="1096621" y="2098800"/>
            <a:ext cx="7200000" cy="3922588"/>
          </a:xfrm>
        </p:spPr>
        <p:txBody>
          <a:bodyPr/>
          <a:lstStyle/>
          <a:p>
            <a:pPr lvl="0"/>
            <a:r>
              <a:rPr lang="sv-SE"/>
              <a:t>Klicka här för att ändra format på bakgrundstexten</a:t>
            </a:r>
          </a:p>
        </p:txBody>
      </p:sp>
      <p:sp>
        <p:nvSpPr>
          <p:cNvPr id="39" name="Platshållare för bild 38">
            <a:extLst>
              <a:ext uri="{FF2B5EF4-FFF2-40B4-BE49-F238E27FC236}">
                <a16:creationId xmlns:a16="http://schemas.microsoft.com/office/drawing/2014/main" id="{187C5245-8B47-F402-0727-52A9F0502798}"/>
              </a:ext>
            </a:extLst>
          </p:cNvPr>
          <p:cNvSpPr>
            <a:spLocks noGrp="1"/>
          </p:cNvSpPr>
          <p:nvPr>
            <p:ph type="pic" sz="quarter" idx="16"/>
          </p:nvPr>
        </p:nvSpPr>
        <p:spPr>
          <a:xfrm>
            <a:off x="8943034" y="385199"/>
            <a:ext cx="2858400" cy="3045601"/>
          </a:xfrm>
          <a:custGeom>
            <a:avLst/>
            <a:gdLst>
              <a:gd name="connsiteX0" fmla="*/ 0 w 2858400"/>
              <a:gd name="connsiteY0" fmla="*/ 0 h 3045601"/>
              <a:gd name="connsiteX1" fmla="*/ 582742 w 2858400"/>
              <a:gd name="connsiteY1" fmla="*/ 0 h 3045601"/>
              <a:gd name="connsiteX2" fmla="*/ 2275658 w 2858400"/>
              <a:gd name="connsiteY2" fmla="*/ 0 h 3045601"/>
              <a:gd name="connsiteX3" fmla="*/ 2858400 w 2858400"/>
              <a:gd name="connsiteY3" fmla="*/ 0 h 3045601"/>
              <a:gd name="connsiteX4" fmla="*/ 2858400 w 2858400"/>
              <a:gd name="connsiteY4" fmla="*/ 582742 h 3045601"/>
              <a:gd name="connsiteX5" fmla="*/ 2858400 w 2858400"/>
              <a:gd name="connsiteY5" fmla="*/ 2347609 h 3045601"/>
              <a:gd name="connsiteX6" fmla="*/ 2858400 w 2858400"/>
              <a:gd name="connsiteY6" fmla="*/ 2462858 h 3045601"/>
              <a:gd name="connsiteX7" fmla="*/ 2858399 w 2858400"/>
              <a:gd name="connsiteY7" fmla="*/ 2462868 h 3045601"/>
              <a:gd name="connsiteX8" fmla="*/ 2858399 w 2858400"/>
              <a:gd name="connsiteY8" fmla="*/ 3045601 h 3045601"/>
              <a:gd name="connsiteX9" fmla="*/ 1042628 w 2858400"/>
              <a:gd name="connsiteY9" fmla="*/ 3045601 h 3045601"/>
              <a:gd name="connsiteX10" fmla="*/ 1042628 w 2858400"/>
              <a:gd name="connsiteY10" fmla="*/ 3045600 h 3045601"/>
              <a:gd name="connsiteX11" fmla="*/ 582742 w 2858400"/>
              <a:gd name="connsiteY11" fmla="*/ 3045600 h 3045601"/>
              <a:gd name="connsiteX12" fmla="*/ 0 w 2858400"/>
              <a:gd name="connsiteY12" fmla="*/ 2462858 h 3045601"/>
              <a:gd name="connsiteX13" fmla="*/ 0 w 2858400"/>
              <a:gd name="connsiteY13" fmla="*/ 2347609 h 3045601"/>
              <a:gd name="connsiteX14" fmla="*/ 0 w 2858400"/>
              <a:gd name="connsiteY14" fmla="*/ 582742 h 3045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58400" h="3045601">
                <a:moveTo>
                  <a:pt x="0" y="0"/>
                </a:moveTo>
                <a:lnTo>
                  <a:pt x="582742" y="0"/>
                </a:lnTo>
                <a:lnTo>
                  <a:pt x="2275658" y="0"/>
                </a:lnTo>
                <a:lnTo>
                  <a:pt x="2858400" y="0"/>
                </a:lnTo>
                <a:lnTo>
                  <a:pt x="2858400" y="582742"/>
                </a:lnTo>
                <a:lnTo>
                  <a:pt x="2858400" y="2347609"/>
                </a:lnTo>
                <a:lnTo>
                  <a:pt x="2858400" y="2462858"/>
                </a:lnTo>
                <a:lnTo>
                  <a:pt x="2858399" y="2462868"/>
                </a:lnTo>
                <a:lnTo>
                  <a:pt x="2858399" y="3045601"/>
                </a:lnTo>
                <a:lnTo>
                  <a:pt x="1042628" y="3045601"/>
                </a:lnTo>
                <a:lnTo>
                  <a:pt x="1042628" y="3045600"/>
                </a:lnTo>
                <a:lnTo>
                  <a:pt x="582742" y="3045600"/>
                </a:lnTo>
                <a:cubicBezTo>
                  <a:pt x="260902" y="3045600"/>
                  <a:pt x="0" y="2784698"/>
                  <a:pt x="0" y="2462858"/>
                </a:cubicBezTo>
                <a:lnTo>
                  <a:pt x="0" y="2347609"/>
                </a:lnTo>
                <a:lnTo>
                  <a:pt x="0" y="582742"/>
                </a:lnTo>
                <a:close/>
              </a:path>
            </a:pathLst>
          </a:custGeom>
          <a:solidFill>
            <a:srgbClr val="F7BBD0"/>
          </a:solidFill>
        </p:spPr>
        <p:txBody>
          <a:bodyPr wrap="square" lIns="108000" tIns="72000">
            <a:noAutofit/>
          </a:bodyPr>
          <a:lstStyle>
            <a:lvl1pPr marL="0" indent="0">
              <a:buFontTx/>
              <a:buNone/>
              <a:defRPr sz="2000"/>
            </a:lvl1pPr>
          </a:lstStyle>
          <a:p>
            <a:r>
              <a:rPr lang="sv-SE"/>
              <a:t>Klicka på ikonen för att lägga till en bild</a:t>
            </a:r>
          </a:p>
        </p:txBody>
      </p:sp>
      <p:sp>
        <p:nvSpPr>
          <p:cNvPr id="44" name="Platshållare för bild 43">
            <a:extLst>
              <a:ext uri="{FF2B5EF4-FFF2-40B4-BE49-F238E27FC236}">
                <a16:creationId xmlns:a16="http://schemas.microsoft.com/office/drawing/2014/main" id="{457125D0-9A9D-2671-96B2-99317F8C6E91}"/>
              </a:ext>
            </a:extLst>
          </p:cNvPr>
          <p:cNvSpPr>
            <a:spLocks noGrp="1"/>
          </p:cNvSpPr>
          <p:nvPr>
            <p:ph type="pic" sz="quarter" idx="24"/>
          </p:nvPr>
        </p:nvSpPr>
        <p:spPr>
          <a:xfrm>
            <a:off x="8943035" y="3429736"/>
            <a:ext cx="2858400" cy="3045600"/>
          </a:xfrm>
          <a:custGeom>
            <a:avLst/>
            <a:gdLst>
              <a:gd name="connsiteX0" fmla="*/ 582742 w 2858400"/>
              <a:gd name="connsiteY0" fmla="*/ 0 h 3045600"/>
              <a:gd name="connsiteX1" fmla="*/ 795936 w 2858400"/>
              <a:gd name="connsiteY1" fmla="*/ 0 h 3045600"/>
              <a:gd name="connsiteX2" fmla="*/ 2275658 w 2858400"/>
              <a:gd name="connsiteY2" fmla="*/ 0 h 3045600"/>
              <a:gd name="connsiteX3" fmla="*/ 2858400 w 2858400"/>
              <a:gd name="connsiteY3" fmla="*/ 0 h 3045600"/>
              <a:gd name="connsiteX4" fmla="*/ 2858400 w 2858400"/>
              <a:gd name="connsiteY4" fmla="*/ 582742 h 3045600"/>
              <a:gd name="connsiteX5" fmla="*/ 2858400 w 2858400"/>
              <a:gd name="connsiteY5" fmla="*/ 1100700 h 3045600"/>
              <a:gd name="connsiteX6" fmla="*/ 2858400 w 2858400"/>
              <a:gd name="connsiteY6" fmla="*/ 1944900 h 3045600"/>
              <a:gd name="connsiteX7" fmla="*/ 2858400 w 2858400"/>
              <a:gd name="connsiteY7" fmla="*/ 2462858 h 3045600"/>
              <a:gd name="connsiteX8" fmla="*/ 2858400 w 2858400"/>
              <a:gd name="connsiteY8" fmla="*/ 3045600 h 3045600"/>
              <a:gd name="connsiteX9" fmla="*/ 2275658 w 2858400"/>
              <a:gd name="connsiteY9" fmla="*/ 3045600 h 3045600"/>
              <a:gd name="connsiteX10" fmla="*/ 582742 w 2858400"/>
              <a:gd name="connsiteY10" fmla="*/ 3045600 h 3045600"/>
              <a:gd name="connsiteX11" fmla="*/ 0 w 2858400"/>
              <a:gd name="connsiteY11" fmla="*/ 3045600 h 3045600"/>
              <a:gd name="connsiteX12" fmla="*/ 0 w 2858400"/>
              <a:gd name="connsiteY12" fmla="*/ 2462858 h 3045600"/>
              <a:gd name="connsiteX13" fmla="*/ 0 w 2858400"/>
              <a:gd name="connsiteY13" fmla="*/ 1100700 h 3045600"/>
              <a:gd name="connsiteX14" fmla="*/ 0 w 2858400"/>
              <a:gd name="connsiteY14" fmla="*/ 582742 h 3045600"/>
              <a:gd name="connsiteX15" fmla="*/ 582742 w 2858400"/>
              <a:gd name="connsiteY15" fmla="*/ 0 h 3045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858400" h="3045600">
                <a:moveTo>
                  <a:pt x="582742" y="0"/>
                </a:moveTo>
                <a:lnTo>
                  <a:pt x="795936" y="0"/>
                </a:lnTo>
                <a:lnTo>
                  <a:pt x="2275658" y="0"/>
                </a:lnTo>
                <a:lnTo>
                  <a:pt x="2858400" y="0"/>
                </a:lnTo>
                <a:lnTo>
                  <a:pt x="2858400" y="582742"/>
                </a:lnTo>
                <a:lnTo>
                  <a:pt x="2858400" y="1100700"/>
                </a:lnTo>
                <a:lnTo>
                  <a:pt x="2858400" y="1944900"/>
                </a:lnTo>
                <a:lnTo>
                  <a:pt x="2858400" y="2462858"/>
                </a:lnTo>
                <a:lnTo>
                  <a:pt x="2858400" y="3045600"/>
                </a:lnTo>
                <a:lnTo>
                  <a:pt x="2275658" y="3045600"/>
                </a:lnTo>
                <a:lnTo>
                  <a:pt x="582742" y="3045600"/>
                </a:lnTo>
                <a:lnTo>
                  <a:pt x="0" y="3045600"/>
                </a:lnTo>
                <a:lnTo>
                  <a:pt x="0" y="2462858"/>
                </a:lnTo>
                <a:lnTo>
                  <a:pt x="0" y="1100700"/>
                </a:lnTo>
                <a:lnTo>
                  <a:pt x="0" y="582742"/>
                </a:lnTo>
                <a:cubicBezTo>
                  <a:pt x="0" y="260902"/>
                  <a:pt x="260902" y="0"/>
                  <a:pt x="582742" y="0"/>
                </a:cubicBezTo>
                <a:close/>
              </a:path>
            </a:pathLst>
          </a:custGeom>
          <a:solidFill>
            <a:schemeClr val="accent2"/>
          </a:solidFill>
        </p:spPr>
        <p:txBody>
          <a:bodyPr wrap="square" lIns="108000" tIns="72000">
            <a:noAutofit/>
          </a:bodyPr>
          <a:lstStyle>
            <a:lvl1pPr marL="0" indent="0">
              <a:buFontTx/>
              <a:buNone/>
              <a:defRPr sz="20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933149957"/>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41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Rubrik, innehåll och 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1" y="666000"/>
            <a:ext cx="5760000" cy="1047750"/>
          </a:xfrm>
          <a:prstGeom prst="rect">
            <a:avLst/>
          </a:prstGeom>
        </p:spPr>
        <p:txBody>
          <a:bodyPr anchor="t" anchorCtr="0"/>
          <a:lstStyle>
            <a:lvl1pPr>
              <a:defRPr/>
            </a:lvl1pPr>
          </a:lstStyle>
          <a:p>
            <a:r>
              <a:rPr lang="sv-SE"/>
              <a:t>Rubrik</a:t>
            </a:r>
          </a:p>
        </p:txBody>
      </p:sp>
      <p:sp>
        <p:nvSpPr>
          <p:cNvPr id="4" name="Platshållare för text 2">
            <a:extLst>
              <a:ext uri="{FF2B5EF4-FFF2-40B4-BE49-F238E27FC236}">
                <a16:creationId xmlns:a16="http://schemas.microsoft.com/office/drawing/2014/main" id="{E32FB49D-5F22-65E1-116A-E103227C3F28}"/>
              </a:ext>
            </a:extLst>
          </p:cNvPr>
          <p:cNvSpPr>
            <a:spLocks noGrp="1"/>
          </p:cNvSpPr>
          <p:nvPr>
            <p:ph idx="1"/>
          </p:nvPr>
        </p:nvSpPr>
        <p:spPr>
          <a:xfrm>
            <a:off x="1099112" y="2098800"/>
            <a:ext cx="5757509" cy="3922588"/>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17" name="Platshållare för bild 16">
            <a:extLst>
              <a:ext uri="{FF2B5EF4-FFF2-40B4-BE49-F238E27FC236}">
                <a16:creationId xmlns:a16="http://schemas.microsoft.com/office/drawing/2014/main" id="{105C1370-15B7-AC02-005A-AB507144F062}"/>
              </a:ext>
            </a:extLst>
          </p:cNvPr>
          <p:cNvSpPr>
            <a:spLocks noGrp="1"/>
          </p:cNvSpPr>
          <p:nvPr>
            <p:ph type="pic" sz="quarter" idx="27"/>
          </p:nvPr>
        </p:nvSpPr>
        <p:spPr>
          <a:xfrm>
            <a:off x="7513833" y="385197"/>
            <a:ext cx="4287600" cy="4536000"/>
          </a:xfrm>
          <a:custGeom>
            <a:avLst/>
            <a:gdLst>
              <a:gd name="connsiteX0" fmla="*/ 0 w 4287600"/>
              <a:gd name="connsiteY0" fmla="*/ 0 h 4536000"/>
              <a:gd name="connsiteX1" fmla="*/ 603951 w 4287600"/>
              <a:gd name="connsiteY1" fmla="*/ 0 h 4536000"/>
              <a:gd name="connsiteX2" fmla="*/ 1212476 w 4287600"/>
              <a:gd name="connsiteY2" fmla="*/ 0 h 4536000"/>
              <a:gd name="connsiteX3" fmla="*/ 3683649 w 4287600"/>
              <a:gd name="connsiteY3" fmla="*/ 0 h 4536000"/>
              <a:gd name="connsiteX4" fmla="*/ 4287599 w 4287600"/>
              <a:gd name="connsiteY4" fmla="*/ 0 h 4536000"/>
              <a:gd name="connsiteX5" fmla="*/ 4287600 w 4287600"/>
              <a:gd name="connsiteY5" fmla="*/ 0 h 4536000"/>
              <a:gd name="connsiteX6" fmla="*/ 4287600 w 4287600"/>
              <a:gd name="connsiteY6" fmla="*/ 603951 h 4536000"/>
              <a:gd name="connsiteX7" fmla="*/ 4287600 w 4287600"/>
              <a:gd name="connsiteY7" fmla="*/ 3362714 h 4536000"/>
              <a:gd name="connsiteX8" fmla="*/ 4287600 w 4287600"/>
              <a:gd name="connsiteY8" fmla="*/ 3932049 h 4536000"/>
              <a:gd name="connsiteX9" fmla="*/ 4287599 w 4287600"/>
              <a:gd name="connsiteY9" fmla="*/ 3932059 h 4536000"/>
              <a:gd name="connsiteX10" fmla="*/ 4287599 w 4287600"/>
              <a:gd name="connsiteY10" fmla="*/ 4536000 h 4536000"/>
              <a:gd name="connsiteX11" fmla="*/ 3683649 w 4287600"/>
              <a:gd name="connsiteY11" fmla="*/ 4536000 h 4536000"/>
              <a:gd name="connsiteX12" fmla="*/ 1212476 w 4287600"/>
              <a:gd name="connsiteY12" fmla="*/ 4536000 h 4536000"/>
              <a:gd name="connsiteX13" fmla="*/ 603951 w 4287600"/>
              <a:gd name="connsiteY13" fmla="*/ 4536000 h 4536000"/>
              <a:gd name="connsiteX14" fmla="*/ 0 w 4287600"/>
              <a:gd name="connsiteY14" fmla="*/ 3932049 h 4536000"/>
              <a:gd name="connsiteX15" fmla="*/ 0 w 4287600"/>
              <a:gd name="connsiteY15" fmla="*/ 3362714 h 4536000"/>
              <a:gd name="connsiteX16" fmla="*/ 0 w 4287600"/>
              <a:gd name="connsiteY16" fmla="*/ 603951 h 4536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87600" h="4536000">
                <a:moveTo>
                  <a:pt x="0" y="0"/>
                </a:moveTo>
                <a:lnTo>
                  <a:pt x="603951" y="0"/>
                </a:lnTo>
                <a:lnTo>
                  <a:pt x="1212476" y="0"/>
                </a:lnTo>
                <a:lnTo>
                  <a:pt x="3683649" y="0"/>
                </a:lnTo>
                <a:lnTo>
                  <a:pt x="4287599" y="0"/>
                </a:lnTo>
                <a:lnTo>
                  <a:pt x="4287600" y="0"/>
                </a:lnTo>
                <a:lnTo>
                  <a:pt x="4287600" y="603951"/>
                </a:lnTo>
                <a:lnTo>
                  <a:pt x="4287600" y="3362714"/>
                </a:lnTo>
                <a:lnTo>
                  <a:pt x="4287600" y="3932049"/>
                </a:lnTo>
                <a:lnTo>
                  <a:pt x="4287599" y="3932059"/>
                </a:lnTo>
                <a:lnTo>
                  <a:pt x="4287599" y="4536000"/>
                </a:lnTo>
                <a:lnTo>
                  <a:pt x="3683649" y="4536000"/>
                </a:lnTo>
                <a:lnTo>
                  <a:pt x="1212476" y="4536000"/>
                </a:lnTo>
                <a:lnTo>
                  <a:pt x="603951" y="4536000"/>
                </a:lnTo>
                <a:cubicBezTo>
                  <a:pt x="270398" y="4536000"/>
                  <a:pt x="0" y="4265602"/>
                  <a:pt x="0" y="3932049"/>
                </a:cubicBezTo>
                <a:lnTo>
                  <a:pt x="0" y="3362714"/>
                </a:lnTo>
                <a:lnTo>
                  <a:pt x="0" y="603951"/>
                </a:lnTo>
                <a:close/>
              </a:path>
            </a:pathLst>
          </a:custGeom>
          <a:solidFill>
            <a:srgbClr val="F7BBD0"/>
          </a:solidFill>
        </p:spPr>
        <p:txBody>
          <a:bodyPr wrap="square" lIns="144000" tIns="108000">
            <a:noAutofit/>
          </a:bodyPr>
          <a:lstStyle>
            <a:lvl1pPr marL="0" indent="0">
              <a:buFontTx/>
              <a:buNone/>
              <a:defRPr sz="2000"/>
            </a:lvl1pPr>
          </a:lstStyle>
          <a:p>
            <a:r>
              <a:rPr lang="sv-SE"/>
              <a:t>Klicka på ikonen för att lägga till en bild</a:t>
            </a:r>
          </a:p>
        </p:txBody>
      </p:sp>
      <p:sp>
        <p:nvSpPr>
          <p:cNvPr id="28" name="Frihandsfigur 1">
            <a:extLst>
              <a:ext uri="{FF2B5EF4-FFF2-40B4-BE49-F238E27FC236}">
                <a16:creationId xmlns:a16="http://schemas.microsoft.com/office/drawing/2014/main" id="{16CBC3DE-3F59-07F4-0A63-FD475D0A55CD}"/>
              </a:ext>
              <a:ext uri="{C183D7F6-B498-43B3-948B-1728B52AA6E4}">
                <adec:decorative xmlns:adec="http://schemas.microsoft.com/office/drawing/2017/decorative" val="1"/>
              </a:ext>
            </a:extLst>
          </p:cNvPr>
          <p:cNvSpPr/>
          <p:nvPr userDrawn="1"/>
        </p:nvSpPr>
        <p:spPr>
          <a:xfrm>
            <a:off x="7513832" y="4921196"/>
            <a:ext cx="4287600" cy="1555200"/>
          </a:xfrm>
          <a:custGeom>
            <a:avLst/>
            <a:gdLst>
              <a:gd name="connsiteX0" fmla="*/ 567181 w 4287600"/>
              <a:gd name="connsiteY0" fmla="*/ 0 h 1555200"/>
              <a:gd name="connsiteX1" fmla="*/ 1713733 w 4287600"/>
              <a:gd name="connsiteY1" fmla="*/ 0 h 1555200"/>
              <a:gd name="connsiteX2" fmla="*/ 3720419 w 4287600"/>
              <a:gd name="connsiteY2" fmla="*/ 0 h 1555200"/>
              <a:gd name="connsiteX3" fmla="*/ 4287600 w 4287600"/>
              <a:gd name="connsiteY3" fmla="*/ 0 h 1555200"/>
              <a:gd name="connsiteX4" fmla="*/ 4287600 w 4287600"/>
              <a:gd name="connsiteY4" fmla="*/ 567181 h 1555200"/>
              <a:gd name="connsiteX5" fmla="*/ 4287600 w 4287600"/>
              <a:gd name="connsiteY5" fmla="*/ 988019 h 1555200"/>
              <a:gd name="connsiteX6" fmla="*/ 4287600 w 4287600"/>
              <a:gd name="connsiteY6" fmla="*/ 1555200 h 1555200"/>
              <a:gd name="connsiteX7" fmla="*/ 3720419 w 4287600"/>
              <a:gd name="connsiteY7" fmla="*/ 1555200 h 1555200"/>
              <a:gd name="connsiteX8" fmla="*/ 1713733 w 4287600"/>
              <a:gd name="connsiteY8" fmla="*/ 1555200 h 1555200"/>
              <a:gd name="connsiteX9" fmla="*/ 567181 w 4287600"/>
              <a:gd name="connsiteY9" fmla="*/ 1555200 h 1555200"/>
              <a:gd name="connsiteX10" fmla="*/ 567171 w 4287600"/>
              <a:gd name="connsiteY10" fmla="*/ 1555199 h 1555200"/>
              <a:gd name="connsiteX11" fmla="*/ 0 w 4287600"/>
              <a:gd name="connsiteY11" fmla="*/ 1555199 h 1555200"/>
              <a:gd name="connsiteX12" fmla="*/ 0 w 4287600"/>
              <a:gd name="connsiteY12" fmla="*/ 988019 h 1555200"/>
              <a:gd name="connsiteX13" fmla="*/ 0 w 4287600"/>
              <a:gd name="connsiteY13" fmla="*/ 711958 h 1555200"/>
              <a:gd name="connsiteX14" fmla="*/ 0 w 4287600"/>
              <a:gd name="connsiteY14" fmla="*/ 567181 h 1555200"/>
              <a:gd name="connsiteX15" fmla="*/ 567181 w 4287600"/>
              <a:gd name="connsiteY15" fmla="*/ 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287600" h="1555200">
                <a:moveTo>
                  <a:pt x="567181" y="0"/>
                </a:moveTo>
                <a:lnTo>
                  <a:pt x="1713733" y="0"/>
                </a:lnTo>
                <a:lnTo>
                  <a:pt x="3720419" y="0"/>
                </a:lnTo>
                <a:lnTo>
                  <a:pt x="4287600" y="0"/>
                </a:lnTo>
                <a:lnTo>
                  <a:pt x="4287600" y="567181"/>
                </a:lnTo>
                <a:lnTo>
                  <a:pt x="4287600" y="988019"/>
                </a:lnTo>
                <a:lnTo>
                  <a:pt x="4287600" y="1555200"/>
                </a:lnTo>
                <a:lnTo>
                  <a:pt x="3720419" y="1555200"/>
                </a:lnTo>
                <a:lnTo>
                  <a:pt x="1713733" y="1555200"/>
                </a:lnTo>
                <a:lnTo>
                  <a:pt x="567181" y="1555200"/>
                </a:lnTo>
                <a:lnTo>
                  <a:pt x="567171" y="1555199"/>
                </a:lnTo>
                <a:lnTo>
                  <a:pt x="0" y="1555199"/>
                </a:lnTo>
                <a:lnTo>
                  <a:pt x="0" y="988019"/>
                </a:lnTo>
                <a:lnTo>
                  <a:pt x="0" y="711958"/>
                </a:lnTo>
                <a:lnTo>
                  <a:pt x="0" y="567181"/>
                </a:lnTo>
                <a:cubicBezTo>
                  <a:pt x="0" y="253936"/>
                  <a:pt x="253936" y="0"/>
                  <a:pt x="56718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614862695"/>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414">
          <p15:clr>
            <a:srgbClr val="FBAE40"/>
          </p15:clr>
        </p15:guide>
      </p15:sldGuideLst>
    </p:ext>
  </p:extLs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Rubrik och stor bild">
    <p:spTree>
      <p:nvGrpSpPr>
        <p:cNvPr id="1" name=""/>
        <p:cNvGrpSpPr/>
        <p:nvPr/>
      </p:nvGrpSpPr>
      <p:grpSpPr>
        <a:xfrm>
          <a:off x="0" y="0"/>
          <a:ext cx="0" cy="0"/>
          <a:chOff x="0" y="0"/>
          <a:chExt cx="0" cy="0"/>
        </a:xfrm>
      </p:grpSpPr>
      <p:sp>
        <p:nvSpPr>
          <p:cNvPr id="8" name="Frihandsfigur 7">
            <a:extLst>
              <a:ext uri="{FF2B5EF4-FFF2-40B4-BE49-F238E27FC236}">
                <a16:creationId xmlns:a16="http://schemas.microsoft.com/office/drawing/2014/main" id="{C316BF93-6E39-1789-A4DF-ACF47A8660EE}"/>
              </a:ext>
              <a:ext uri="{C183D7F6-B498-43B3-948B-1728B52AA6E4}">
                <adec:decorative xmlns:adec="http://schemas.microsoft.com/office/drawing/2017/decorative" val="1"/>
              </a:ext>
            </a:extLst>
          </p:cNvPr>
          <p:cNvSpPr/>
          <p:nvPr userDrawn="1"/>
        </p:nvSpPr>
        <p:spPr>
          <a:xfrm>
            <a:off x="389466" y="4921196"/>
            <a:ext cx="11411966" cy="1555200"/>
          </a:xfrm>
          <a:custGeom>
            <a:avLst/>
            <a:gdLst>
              <a:gd name="connsiteX0" fmla="*/ 0 w 11411966"/>
              <a:gd name="connsiteY0" fmla="*/ 0 h 1555200"/>
              <a:gd name="connsiteX1" fmla="*/ 7124366 w 11411966"/>
              <a:gd name="connsiteY1" fmla="*/ 0 h 1555200"/>
              <a:gd name="connsiteX2" fmla="*/ 7691547 w 11411966"/>
              <a:gd name="connsiteY2" fmla="*/ 0 h 1555200"/>
              <a:gd name="connsiteX3" fmla="*/ 8724054 w 11411966"/>
              <a:gd name="connsiteY3" fmla="*/ 0 h 1555200"/>
              <a:gd name="connsiteX4" fmla="*/ 9698233 w 11411966"/>
              <a:gd name="connsiteY4" fmla="*/ 0 h 1555200"/>
              <a:gd name="connsiteX5" fmla="*/ 10844785 w 11411966"/>
              <a:gd name="connsiteY5" fmla="*/ 0 h 1555200"/>
              <a:gd name="connsiteX6" fmla="*/ 11411966 w 11411966"/>
              <a:gd name="connsiteY6" fmla="*/ 567181 h 1555200"/>
              <a:gd name="connsiteX7" fmla="*/ 11411966 w 11411966"/>
              <a:gd name="connsiteY7" fmla="*/ 711958 h 1555200"/>
              <a:gd name="connsiteX8" fmla="*/ 11411966 w 11411966"/>
              <a:gd name="connsiteY8" fmla="*/ 988019 h 1555200"/>
              <a:gd name="connsiteX9" fmla="*/ 11411966 w 11411966"/>
              <a:gd name="connsiteY9" fmla="*/ 1555199 h 1555200"/>
              <a:gd name="connsiteX10" fmla="*/ 10844795 w 11411966"/>
              <a:gd name="connsiteY10" fmla="*/ 1555199 h 1555200"/>
              <a:gd name="connsiteX11" fmla="*/ 10844785 w 11411966"/>
              <a:gd name="connsiteY11" fmla="*/ 1555200 h 1555200"/>
              <a:gd name="connsiteX12" fmla="*/ 9698233 w 11411966"/>
              <a:gd name="connsiteY12" fmla="*/ 1555200 h 1555200"/>
              <a:gd name="connsiteX13" fmla="*/ 8724054 w 11411966"/>
              <a:gd name="connsiteY13" fmla="*/ 1555200 h 1555200"/>
              <a:gd name="connsiteX14" fmla="*/ 7691547 w 11411966"/>
              <a:gd name="connsiteY14" fmla="*/ 1555200 h 1555200"/>
              <a:gd name="connsiteX15" fmla="*/ 7124366 w 11411966"/>
              <a:gd name="connsiteY15" fmla="*/ 1555200 h 1555200"/>
              <a:gd name="connsiteX16" fmla="*/ 0 w 11411966"/>
              <a:gd name="connsiteY16"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411966" h="1555200">
                <a:moveTo>
                  <a:pt x="0" y="0"/>
                </a:moveTo>
                <a:lnTo>
                  <a:pt x="7124366" y="0"/>
                </a:lnTo>
                <a:lnTo>
                  <a:pt x="7691547" y="0"/>
                </a:lnTo>
                <a:lnTo>
                  <a:pt x="8724054" y="0"/>
                </a:lnTo>
                <a:lnTo>
                  <a:pt x="9698233" y="0"/>
                </a:lnTo>
                <a:lnTo>
                  <a:pt x="10844785" y="0"/>
                </a:lnTo>
                <a:cubicBezTo>
                  <a:pt x="11158030" y="0"/>
                  <a:pt x="11411966" y="253936"/>
                  <a:pt x="11411966" y="567181"/>
                </a:cubicBezTo>
                <a:lnTo>
                  <a:pt x="11411966" y="711958"/>
                </a:lnTo>
                <a:lnTo>
                  <a:pt x="11411966" y="988019"/>
                </a:lnTo>
                <a:lnTo>
                  <a:pt x="11411966" y="1555199"/>
                </a:lnTo>
                <a:lnTo>
                  <a:pt x="10844795" y="1555199"/>
                </a:lnTo>
                <a:lnTo>
                  <a:pt x="10844785" y="1555200"/>
                </a:lnTo>
                <a:lnTo>
                  <a:pt x="9698233" y="1555200"/>
                </a:lnTo>
                <a:lnTo>
                  <a:pt x="8724054" y="1555200"/>
                </a:lnTo>
                <a:lnTo>
                  <a:pt x="7691547" y="1555200"/>
                </a:lnTo>
                <a:lnTo>
                  <a:pt x="7124366" y="1555200"/>
                </a:lnTo>
                <a:lnTo>
                  <a:pt x="0" y="155520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76B25631-0701-40C3-A2E5-991715C6245C}"/>
              </a:ext>
            </a:extLst>
          </p:cNvPr>
          <p:cNvSpPr>
            <a:spLocks noGrp="1"/>
          </p:cNvSpPr>
          <p:nvPr>
            <p:ph type="title" hasCustomPrompt="1"/>
          </p:nvPr>
        </p:nvSpPr>
        <p:spPr>
          <a:xfrm>
            <a:off x="1096620" y="5174921"/>
            <a:ext cx="9804743" cy="1047750"/>
          </a:xfrm>
          <a:prstGeom prst="rect">
            <a:avLst/>
          </a:prstGeom>
        </p:spPr>
        <p:txBody>
          <a:bodyPr anchor="ctr" anchorCtr="0"/>
          <a:lstStyle>
            <a:lvl1pPr>
              <a:defRPr>
                <a:solidFill>
                  <a:schemeClr val="bg1"/>
                </a:solidFill>
              </a:defRPr>
            </a:lvl1pPr>
          </a:lstStyle>
          <a:p>
            <a:r>
              <a:rPr lang="sv-SE"/>
              <a:t>Klicka för att lägga till rubrik</a:t>
            </a:r>
          </a:p>
        </p:txBody>
      </p:sp>
      <p:sp>
        <p:nvSpPr>
          <p:cNvPr id="15" name="Platshållare för bild 1">
            <a:extLst>
              <a:ext uri="{FF2B5EF4-FFF2-40B4-BE49-F238E27FC236}">
                <a16:creationId xmlns:a16="http://schemas.microsoft.com/office/drawing/2014/main" id="{C866F5AF-6945-1E27-3523-937C5BA5CF62}"/>
              </a:ext>
            </a:extLst>
          </p:cNvPr>
          <p:cNvSpPr>
            <a:spLocks noGrp="1"/>
          </p:cNvSpPr>
          <p:nvPr>
            <p:ph type="pic" sz="quarter" idx="27"/>
          </p:nvPr>
        </p:nvSpPr>
        <p:spPr>
          <a:xfrm>
            <a:off x="389262" y="380997"/>
            <a:ext cx="11412171" cy="4540200"/>
          </a:xfrm>
          <a:custGeom>
            <a:avLst/>
            <a:gdLst>
              <a:gd name="connsiteX0" fmla="*/ 0 w 11412171"/>
              <a:gd name="connsiteY0" fmla="*/ 0 h 4540200"/>
              <a:gd name="connsiteX1" fmla="*/ 8226418 w 11412171"/>
              <a:gd name="connsiteY1" fmla="*/ 0 h 4540200"/>
              <a:gd name="connsiteX2" fmla="*/ 8226418 w 11412171"/>
              <a:gd name="connsiteY2" fmla="*/ 4200 h 4540200"/>
              <a:gd name="connsiteX3" fmla="*/ 8975361 w 11412171"/>
              <a:gd name="connsiteY3" fmla="*/ 4200 h 4540200"/>
              <a:gd name="connsiteX4" fmla="*/ 8975361 w 11412171"/>
              <a:gd name="connsiteY4" fmla="*/ 0 h 4540200"/>
              <a:gd name="connsiteX5" fmla="*/ 11412171 w 11412171"/>
              <a:gd name="connsiteY5" fmla="*/ 0 h 4540200"/>
              <a:gd name="connsiteX6" fmla="*/ 11412171 w 11412171"/>
              <a:gd name="connsiteY6" fmla="*/ 610124 h 4540200"/>
              <a:gd name="connsiteX7" fmla="*/ 11412171 w 11412171"/>
              <a:gd name="connsiteY7" fmla="*/ 2595883 h 4540200"/>
              <a:gd name="connsiteX8" fmla="*/ 11412171 w 11412171"/>
              <a:gd name="connsiteY8" fmla="*/ 3934276 h 4540200"/>
              <a:gd name="connsiteX9" fmla="*/ 10806247 w 11412171"/>
              <a:gd name="connsiteY9" fmla="*/ 4540200 h 4540200"/>
              <a:gd name="connsiteX10" fmla="*/ 7730495 w 11412171"/>
              <a:gd name="connsiteY10" fmla="*/ 4540200 h 4540200"/>
              <a:gd name="connsiteX11" fmla="*/ 7688832 w 11412171"/>
              <a:gd name="connsiteY11" fmla="*/ 4536000 h 4540200"/>
              <a:gd name="connsiteX12" fmla="*/ 0 w 11412171"/>
              <a:gd name="connsiteY12" fmla="*/ 4536000 h 454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412171" h="4540200">
                <a:moveTo>
                  <a:pt x="0" y="0"/>
                </a:moveTo>
                <a:lnTo>
                  <a:pt x="8226418" y="0"/>
                </a:lnTo>
                <a:lnTo>
                  <a:pt x="8226418" y="4200"/>
                </a:lnTo>
                <a:lnTo>
                  <a:pt x="8975361" y="4200"/>
                </a:lnTo>
                <a:lnTo>
                  <a:pt x="8975361" y="0"/>
                </a:lnTo>
                <a:lnTo>
                  <a:pt x="11412171" y="0"/>
                </a:lnTo>
                <a:lnTo>
                  <a:pt x="11412171" y="610124"/>
                </a:lnTo>
                <a:lnTo>
                  <a:pt x="11412171" y="2595883"/>
                </a:lnTo>
                <a:lnTo>
                  <a:pt x="11412171" y="3934276"/>
                </a:lnTo>
                <a:cubicBezTo>
                  <a:pt x="11412171" y="4268919"/>
                  <a:pt x="11140890" y="4540200"/>
                  <a:pt x="10806247" y="4540200"/>
                </a:cubicBezTo>
                <a:lnTo>
                  <a:pt x="7730495" y="4540200"/>
                </a:lnTo>
                <a:lnTo>
                  <a:pt x="7688832" y="4536000"/>
                </a:lnTo>
                <a:lnTo>
                  <a:pt x="0" y="4536000"/>
                </a:lnTo>
                <a:close/>
              </a:path>
            </a:pathLst>
          </a:custGeom>
          <a:solidFill>
            <a:schemeClr val="bg1">
              <a:lumMod val="95000"/>
            </a:schemeClr>
          </a:solidFill>
        </p:spPr>
        <p:txBody>
          <a:bodyPr wrap="square" lIns="144000" tIns="108000">
            <a:noAutofit/>
          </a:bodyPr>
          <a:lstStyle>
            <a:lvl1pPr marL="0" indent="0">
              <a:buFontTx/>
              <a:buNone/>
              <a:defRPr sz="2000"/>
            </a:lvl1pPr>
          </a:lstStyle>
          <a:p>
            <a:r>
              <a:rPr lang="sv-SE"/>
              <a:t>Klicka på ikonen för att lägga till en bild</a:t>
            </a:r>
          </a:p>
        </p:txBody>
      </p:sp>
      <p:sp>
        <p:nvSpPr>
          <p:cNvPr id="3" name="Platshållare för datum 2">
            <a:extLst>
              <a:ext uri="{FF2B5EF4-FFF2-40B4-BE49-F238E27FC236}">
                <a16:creationId xmlns:a16="http://schemas.microsoft.com/office/drawing/2014/main" id="{F168E8F4-CCAB-9D62-770E-18594C9FC9F7}"/>
              </a:ext>
            </a:extLst>
          </p:cNvPr>
          <p:cNvSpPr>
            <a:spLocks noGrp="1"/>
          </p:cNvSpPr>
          <p:nvPr>
            <p:ph type="dt" sz="half" idx="14"/>
          </p:nvPr>
        </p:nvSpPr>
        <p:spPr>
          <a:xfrm>
            <a:off x="10901364" y="136525"/>
            <a:ext cx="900071" cy="141687"/>
          </a:xfrm>
        </p:spPr>
        <p:txBody>
          <a:bodyPr/>
          <a:lstStyle/>
          <a:p>
            <a:fld id="{094EC4B8-68CD-44A3-B172-19A87347D395}" type="datetime1">
              <a:rPr lang="sv-SE" smtClean="0"/>
              <a:t>2026-09-03</a:t>
            </a:fld>
            <a:endParaRPr lang="sv-SE"/>
          </a:p>
        </p:txBody>
      </p:sp>
      <p:sp>
        <p:nvSpPr>
          <p:cNvPr id="6" name="Platshållare för sidfot 5">
            <a:extLst>
              <a:ext uri="{FF2B5EF4-FFF2-40B4-BE49-F238E27FC236}">
                <a16:creationId xmlns:a16="http://schemas.microsoft.com/office/drawing/2014/main" id="{161B6ECD-BDF0-7F15-B856-12CA1DBAC087}"/>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011757915"/>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414">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_Rubrik, innehåll och bi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1" y="666000"/>
            <a:ext cx="4995333" cy="1047750"/>
          </a:xfrm>
          <a:prstGeom prst="rect">
            <a:avLst/>
          </a:prstGeom>
        </p:spPr>
        <p:txBody>
          <a:bodyPr/>
          <a:lstStyle>
            <a:lvl1pPr>
              <a:defRPr/>
            </a:lvl1pPr>
          </a:lstStyle>
          <a:p>
            <a:r>
              <a:rPr lang="sv-SE"/>
              <a:t>Rubrik</a:t>
            </a:r>
          </a:p>
        </p:txBody>
      </p:sp>
      <p:sp>
        <p:nvSpPr>
          <p:cNvPr id="5" name="Platshållare för innehåll 13">
            <a:extLst>
              <a:ext uri="{FF2B5EF4-FFF2-40B4-BE49-F238E27FC236}">
                <a16:creationId xmlns:a16="http://schemas.microsoft.com/office/drawing/2014/main" id="{CF7DF81E-C002-909A-C891-09FF50BEF206}"/>
              </a:ext>
            </a:extLst>
          </p:cNvPr>
          <p:cNvSpPr>
            <a:spLocks noGrp="1"/>
          </p:cNvSpPr>
          <p:nvPr>
            <p:ph sz="quarter" idx="17" hasCustomPrompt="1"/>
          </p:nvPr>
        </p:nvSpPr>
        <p:spPr>
          <a:xfrm>
            <a:off x="1096247" y="2098800"/>
            <a:ext cx="4995333" cy="3922588"/>
          </a:xfrm>
        </p:spPr>
        <p:txBody>
          <a:bodyPr/>
          <a:lstStyle/>
          <a:p>
            <a:pPr lvl="0"/>
            <a:r>
              <a:rPr lang="sv-SE" noProof="0"/>
              <a:t>Skriv text här</a:t>
            </a:r>
          </a:p>
          <a:p>
            <a:pPr lvl="1"/>
            <a:r>
              <a:rPr lang="sv-SE" noProof="0"/>
              <a:t>Skriv text här</a:t>
            </a:r>
          </a:p>
          <a:p>
            <a:pPr lvl="2"/>
            <a:r>
              <a:rPr lang="sv-SE" noProof="0"/>
              <a:t>Skriv text här</a:t>
            </a:r>
          </a:p>
        </p:txBody>
      </p:sp>
      <p:sp>
        <p:nvSpPr>
          <p:cNvPr id="15" name="Platshållare för bild 14">
            <a:extLst>
              <a:ext uri="{FF2B5EF4-FFF2-40B4-BE49-F238E27FC236}">
                <a16:creationId xmlns:a16="http://schemas.microsoft.com/office/drawing/2014/main" id="{63EFE71E-24F2-53D3-3A31-6073910C5016}"/>
              </a:ext>
            </a:extLst>
          </p:cNvPr>
          <p:cNvSpPr>
            <a:spLocks noGrp="1"/>
          </p:cNvSpPr>
          <p:nvPr>
            <p:ph type="pic" sz="quarter" idx="28"/>
          </p:nvPr>
        </p:nvSpPr>
        <p:spPr>
          <a:xfrm>
            <a:off x="6797101" y="385200"/>
            <a:ext cx="5004000" cy="3045600"/>
          </a:xfrm>
          <a:custGeom>
            <a:avLst/>
            <a:gdLst>
              <a:gd name="connsiteX0" fmla="*/ 599625 w 5004000"/>
              <a:gd name="connsiteY0" fmla="*/ 0 h 3049200"/>
              <a:gd name="connsiteX1" fmla="*/ 1545281 w 5004000"/>
              <a:gd name="connsiteY1" fmla="*/ 0 h 3049200"/>
              <a:gd name="connsiteX2" fmla="*/ 4404375 w 5004000"/>
              <a:gd name="connsiteY2" fmla="*/ 0 h 3049200"/>
              <a:gd name="connsiteX3" fmla="*/ 5004000 w 5004000"/>
              <a:gd name="connsiteY3" fmla="*/ 0 h 3049200"/>
              <a:gd name="connsiteX4" fmla="*/ 5004000 w 5004000"/>
              <a:gd name="connsiteY4" fmla="*/ 599625 h 3049200"/>
              <a:gd name="connsiteX5" fmla="*/ 5004000 w 5004000"/>
              <a:gd name="connsiteY5" fmla="*/ 1104902 h 3049200"/>
              <a:gd name="connsiteX6" fmla="*/ 5004000 w 5004000"/>
              <a:gd name="connsiteY6" fmla="*/ 2449575 h 3049200"/>
              <a:gd name="connsiteX7" fmla="*/ 5004000 w 5004000"/>
              <a:gd name="connsiteY7" fmla="*/ 3049199 h 3049200"/>
              <a:gd name="connsiteX8" fmla="*/ 5004000 w 5004000"/>
              <a:gd name="connsiteY8" fmla="*/ 3049200 h 3049200"/>
              <a:gd name="connsiteX9" fmla="*/ 4404375 w 5004000"/>
              <a:gd name="connsiteY9" fmla="*/ 3049200 h 3049200"/>
              <a:gd name="connsiteX10" fmla="*/ 1545281 w 5004000"/>
              <a:gd name="connsiteY10" fmla="*/ 3049200 h 3049200"/>
              <a:gd name="connsiteX11" fmla="*/ 599625 w 5004000"/>
              <a:gd name="connsiteY11" fmla="*/ 3049200 h 3049200"/>
              <a:gd name="connsiteX12" fmla="*/ 599615 w 5004000"/>
              <a:gd name="connsiteY12" fmla="*/ 3049199 h 3049200"/>
              <a:gd name="connsiteX13" fmla="*/ 0 w 5004000"/>
              <a:gd name="connsiteY13" fmla="*/ 3049199 h 3049200"/>
              <a:gd name="connsiteX14" fmla="*/ 0 w 5004000"/>
              <a:gd name="connsiteY14" fmla="*/ 2449575 h 3049200"/>
              <a:gd name="connsiteX15" fmla="*/ 0 w 5004000"/>
              <a:gd name="connsiteY15" fmla="*/ 1104902 h 3049200"/>
              <a:gd name="connsiteX16" fmla="*/ 0 w 5004000"/>
              <a:gd name="connsiteY16" fmla="*/ 599625 h 3049200"/>
              <a:gd name="connsiteX17" fmla="*/ 599625 w 5004000"/>
              <a:gd name="connsiteY17" fmla="*/ 0 h 30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004000" h="3049200">
                <a:moveTo>
                  <a:pt x="599625" y="0"/>
                </a:moveTo>
                <a:lnTo>
                  <a:pt x="1545281" y="0"/>
                </a:lnTo>
                <a:lnTo>
                  <a:pt x="4404375" y="0"/>
                </a:lnTo>
                <a:lnTo>
                  <a:pt x="5004000" y="0"/>
                </a:lnTo>
                <a:lnTo>
                  <a:pt x="5004000" y="599625"/>
                </a:lnTo>
                <a:lnTo>
                  <a:pt x="5004000" y="1104902"/>
                </a:lnTo>
                <a:lnTo>
                  <a:pt x="5004000" y="2449575"/>
                </a:lnTo>
                <a:lnTo>
                  <a:pt x="5004000" y="3049199"/>
                </a:lnTo>
                <a:lnTo>
                  <a:pt x="5004000" y="3049200"/>
                </a:lnTo>
                <a:lnTo>
                  <a:pt x="4404375" y="3049200"/>
                </a:lnTo>
                <a:lnTo>
                  <a:pt x="1545281" y="3049200"/>
                </a:lnTo>
                <a:lnTo>
                  <a:pt x="599625" y="3049200"/>
                </a:lnTo>
                <a:lnTo>
                  <a:pt x="599615" y="3049199"/>
                </a:lnTo>
                <a:lnTo>
                  <a:pt x="0" y="3049199"/>
                </a:lnTo>
                <a:lnTo>
                  <a:pt x="0" y="2449575"/>
                </a:lnTo>
                <a:lnTo>
                  <a:pt x="0" y="1104902"/>
                </a:lnTo>
                <a:lnTo>
                  <a:pt x="0" y="599625"/>
                </a:lnTo>
                <a:cubicBezTo>
                  <a:pt x="0" y="268461"/>
                  <a:pt x="268461" y="0"/>
                  <a:pt x="599625" y="0"/>
                </a:cubicBezTo>
                <a:close/>
              </a:path>
            </a:pathLst>
          </a:custGeom>
          <a:solidFill>
            <a:srgbClr val="D1C4E9"/>
          </a:solidFill>
        </p:spPr>
        <p:txBody>
          <a:bodyPr wrap="square" lIns="216000" tIns="216000">
            <a:noAutofit/>
          </a:bodyPr>
          <a:lstStyle>
            <a:lvl1pPr marL="0" indent="0">
              <a:buFontTx/>
              <a:buNone/>
              <a:defRPr sz="2200"/>
            </a:lvl1pPr>
          </a:lstStyle>
          <a:p>
            <a:r>
              <a:rPr lang="sv-SE"/>
              <a:t>Klicka på ikonen för att lägga till en bild</a:t>
            </a:r>
          </a:p>
        </p:txBody>
      </p:sp>
      <p:sp>
        <p:nvSpPr>
          <p:cNvPr id="18" name="Platshållare för bild 17">
            <a:extLst>
              <a:ext uri="{FF2B5EF4-FFF2-40B4-BE49-F238E27FC236}">
                <a16:creationId xmlns:a16="http://schemas.microsoft.com/office/drawing/2014/main" id="{1C2124B1-915B-6BD5-C703-CE8084D4BEB6}"/>
              </a:ext>
            </a:extLst>
          </p:cNvPr>
          <p:cNvSpPr>
            <a:spLocks noGrp="1"/>
          </p:cNvSpPr>
          <p:nvPr>
            <p:ph type="pic" sz="quarter" idx="29"/>
          </p:nvPr>
        </p:nvSpPr>
        <p:spPr>
          <a:xfrm>
            <a:off x="6797101" y="3430800"/>
            <a:ext cx="5004000" cy="3045600"/>
          </a:xfrm>
          <a:custGeom>
            <a:avLst/>
            <a:gdLst>
              <a:gd name="connsiteX0" fmla="*/ 0 w 5004000"/>
              <a:gd name="connsiteY0" fmla="*/ 0 h 3049200"/>
              <a:gd name="connsiteX1" fmla="*/ 599625 w 5004000"/>
              <a:gd name="connsiteY1" fmla="*/ 0 h 3049200"/>
              <a:gd name="connsiteX2" fmla="*/ 3554855 w 5004000"/>
              <a:gd name="connsiteY2" fmla="*/ 0 h 3049200"/>
              <a:gd name="connsiteX3" fmla="*/ 4404375 w 5004000"/>
              <a:gd name="connsiteY3" fmla="*/ 0 h 3049200"/>
              <a:gd name="connsiteX4" fmla="*/ 5004000 w 5004000"/>
              <a:gd name="connsiteY4" fmla="*/ 599625 h 3049200"/>
              <a:gd name="connsiteX5" fmla="*/ 5004000 w 5004000"/>
              <a:gd name="connsiteY5" fmla="*/ 1240360 h 3049200"/>
              <a:gd name="connsiteX6" fmla="*/ 5004000 w 5004000"/>
              <a:gd name="connsiteY6" fmla="*/ 2449575 h 3049200"/>
              <a:gd name="connsiteX7" fmla="*/ 5004000 w 5004000"/>
              <a:gd name="connsiteY7" fmla="*/ 3049200 h 3049200"/>
              <a:gd name="connsiteX8" fmla="*/ 4404375 w 5004000"/>
              <a:gd name="connsiteY8" fmla="*/ 3049200 h 3049200"/>
              <a:gd name="connsiteX9" fmla="*/ 3554855 w 5004000"/>
              <a:gd name="connsiteY9" fmla="*/ 3049200 h 3049200"/>
              <a:gd name="connsiteX10" fmla="*/ 599625 w 5004000"/>
              <a:gd name="connsiteY10" fmla="*/ 3049200 h 3049200"/>
              <a:gd name="connsiteX11" fmla="*/ 0 w 5004000"/>
              <a:gd name="connsiteY11" fmla="*/ 3049200 h 3049200"/>
              <a:gd name="connsiteX12" fmla="*/ 0 w 5004000"/>
              <a:gd name="connsiteY12" fmla="*/ 2449575 h 3049200"/>
              <a:gd name="connsiteX13" fmla="*/ 0 w 5004000"/>
              <a:gd name="connsiteY13" fmla="*/ 1240360 h 3049200"/>
              <a:gd name="connsiteX14" fmla="*/ 0 w 5004000"/>
              <a:gd name="connsiteY14" fmla="*/ 599625 h 304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04000" h="3049200">
                <a:moveTo>
                  <a:pt x="0" y="0"/>
                </a:moveTo>
                <a:lnTo>
                  <a:pt x="599625" y="0"/>
                </a:lnTo>
                <a:lnTo>
                  <a:pt x="3554855" y="0"/>
                </a:lnTo>
                <a:lnTo>
                  <a:pt x="4404375" y="0"/>
                </a:lnTo>
                <a:cubicBezTo>
                  <a:pt x="4735539" y="0"/>
                  <a:pt x="5004000" y="268461"/>
                  <a:pt x="5004000" y="599625"/>
                </a:cubicBezTo>
                <a:lnTo>
                  <a:pt x="5004000" y="1240360"/>
                </a:lnTo>
                <a:lnTo>
                  <a:pt x="5004000" y="2449575"/>
                </a:lnTo>
                <a:lnTo>
                  <a:pt x="5004000" y="3049200"/>
                </a:lnTo>
                <a:lnTo>
                  <a:pt x="4404375" y="3049200"/>
                </a:lnTo>
                <a:lnTo>
                  <a:pt x="3554855" y="3049200"/>
                </a:lnTo>
                <a:lnTo>
                  <a:pt x="599625" y="3049200"/>
                </a:lnTo>
                <a:lnTo>
                  <a:pt x="0" y="3049200"/>
                </a:lnTo>
                <a:lnTo>
                  <a:pt x="0" y="2449575"/>
                </a:lnTo>
                <a:lnTo>
                  <a:pt x="0" y="1240360"/>
                </a:lnTo>
                <a:lnTo>
                  <a:pt x="0" y="599625"/>
                </a:lnTo>
                <a:close/>
              </a:path>
            </a:pathLst>
          </a:custGeom>
          <a:solidFill>
            <a:schemeClr val="accent1"/>
          </a:solidFill>
        </p:spPr>
        <p:txBody>
          <a:bodyPr wrap="square" lIns="180000" tIns="180000">
            <a:noAutofit/>
          </a:bodyPr>
          <a:lstStyle>
            <a:lvl1pPr marL="0" indent="0">
              <a:buFontTx/>
              <a:buNone/>
              <a:defRPr sz="2200">
                <a:solidFill>
                  <a:schemeClr val="bg1"/>
                </a:solidFill>
              </a:defRPr>
            </a:lvl1pPr>
          </a:lstStyle>
          <a:p>
            <a:r>
              <a:rPr lang="sv-SE"/>
              <a:t>Klicka på ikonen för att lägga till en bild</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4144348439"/>
      </p:ext>
    </p:extLst>
  </p:cSld>
  <p:clrMapOvr>
    <a:masterClrMapping/>
  </p:clrMapOvr>
  <p:extLst>
    <p:ext uri="{DCECCB84-F9BA-43D5-87BE-67443E8EF086}">
      <p15:sldGuideLst xmlns:p15="http://schemas.microsoft.com/office/powerpoint/2012/main">
        <p15:guide id="1" orient="horz" pos="1321">
          <p15:clr>
            <a:srgbClr val="FBAE40"/>
          </p15:clr>
        </p15:guide>
        <p15:guide id="3" pos="688">
          <p15:clr>
            <a:srgbClr val="FBAE40"/>
          </p15:clr>
        </p15:guide>
        <p15:guide id="4" orient="horz" pos="41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ubrik, bild och grå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bg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3709FC2C-3F9A-C12D-319E-6D572F25E57F}"/>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6" name="Platshållare för sidfot 3">
            <a:extLst>
              <a:ext uri="{FF2B5EF4-FFF2-40B4-BE49-F238E27FC236}">
                <a16:creationId xmlns:a16="http://schemas.microsoft.com/office/drawing/2014/main" id="{099BDA70-47AA-46F3-EB4D-B39C3D85B4AF}"/>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3882062096"/>
      </p:ext>
    </p:extLst>
  </p:cSld>
  <p:clrMapOvr>
    <a:masterClrMapping/>
  </p:clrMapOvr>
  <p:extLst>
    <p:ext uri="{DCECCB84-F9BA-43D5-87BE-67443E8EF086}">
      <p15:sldGuideLst xmlns:p15="http://schemas.microsoft.com/office/powerpoint/2012/main">
        <p15:guide id="1" pos="688">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ubrik, bild och ljusrosa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solidFill>
            <a:srgbClr val="F7BB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tx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0861AF48-3311-2312-F0E8-0A6800DADB1C}"/>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4" name="Platshållare för sidfot 3">
            <a:extLst>
              <a:ext uri="{FF2B5EF4-FFF2-40B4-BE49-F238E27FC236}">
                <a16:creationId xmlns:a16="http://schemas.microsoft.com/office/drawing/2014/main" id="{F969B596-DE93-ED91-4881-4C29A549C3F1}"/>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3473986565"/>
      </p:ext>
    </p:extLst>
  </p:cSld>
  <p:clrMapOvr>
    <a:masterClrMapping/>
  </p:clrMapOvr>
  <p:extLst>
    <p:ext uri="{DCECCB84-F9BA-43D5-87BE-67443E8EF086}">
      <p15:sldGuideLst xmlns:p15="http://schemas.microsoft.com/office/powerpoint/2012/main">
        <p15:guide id="1" pos="688">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ubrik, bild och ljuslila bakgrun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D78EC773-34E8-0A64-E6D1-94AECF0380DA}"/>
              </a:ext>
              <a:ext uri="{C183D7F6-B498-43B3-948B-1728B52AA6E4}">
                <adec:decorative xmlns:adec="http://schemas.microsoft.com/office/drawing/2017/decorative" val="1"/>
              </a:ext>
            </a:extLst>
          </p:cNvPr>
          <p:cNvSpPr/>
          <p:nvPr userDrawn="1"/>
        </p:nvSpPr>
        <p:spPr>
          <a:xfrm>
            <a:off x="389466" y="385758"/>
            <a:ext cx="6409015" cy="6091200"/>
          </a:xfrm>
          <a:prstGeom prst="rect">
            <a:avLst/>
          </a:pr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7554" y="2673041"/>
            <a:ext cx="5279351" cy="1315278"/>
          </a:xfrm>
          <a:prstGeom prst="rect">
            <a:avLst/>
          </a:prstGeom>
        </p:spPr>
        <p:txBody>
          <a:bodyPr anchor="ctr" anchorCtr="0"/>
          <a:lstStyle>
            <a:lvl1pPr>
              <a:lnSpc>
                <a:spcPts val="4040"/>
              </a:lnSpc>
              <a:defRPr sz="3300" b="0">
                <a:solidFill>
                  <a:schemeClr val="tx1"/>
                </a:solidFill>
              </a:defRPr>
            </a:lvl1pPr>
          </a:lstStyle>
          <a:p>
            <a:r>
              <a:rPr lang="sv-SE"/>
              <a:t>Rubrik</a:t>
            </a:r>
          </a:p>
        </p:txBody>
      </p:sp>
      <p:sp>
        <p:nvSpPr>
          <p:cNvPr id="12" name="Platshållare för bild 11">
            <a:extLst>
              <a:ext uri="{FF2B5EF4-FFF2-40B4-BE49-F238E27FC236}">
                <a16:creationId xmlns:a16="http://schemas.microsoft.com/office/drawing/2014/main" id="{1703F1CD-4B7B-907E-729A-4E87F6ADB81A}"/>
              </a:ext>
            </a:extLst>
          </p:cNvPr>
          <p:cNvSpPr>
            <a:spLocks noGrp="1"/>
          </p:cNvSpPr>
          <p:nvPr>
            <p:ph type="pic" sz="quarter" idx="13"/>
          </p:nvPr>
        </p:nvSpPr>
        <p:spPr>
          <a:xfrm>
            <a:off x="6798481" y="385758"/>
            <a:ext cx="5004000" cy="6091200"/>
          </a:xfrm>
          <a:custGeom>
            <a:avLst/>
            <a:gdLst>
              <a:gd name="connsiteX0" fmla="*/ 0 w 5002954"/>
              <a:gd name="connsiteY0" fmla="*/ 0 h 6071396"/>
              <a:gd name="connsiteX1" fmla="*/ 5002954 w 5002954"/>
              <a:gd name="connsiteY1" fmla="*/ 0 h 6071396"/>
              <a:gd name="connsiteX2" fmla="*/ 5002954 w 5002954"/>
              <a:gd name="connsiteY2" fmla="*/ 5059476 h 6071396"/>
              <a:gd name="connsiteX3" fmla="*/ 3991034 w 5002954"/>
              <a:gd name="connsiteY3" fmla="*/ 6071396 h 6071396"/>
              <a:gd name="connsiteX4" fmla="*/ 0 w 5002954"/>
              <a:gd name="connsiteY4" fmla="*/ 6071396 h 60713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2954" h="6071396">
                <a:moveTo>
                  <a:pt x="0" y="0"/>
                </a:moveTo>
                <a:lnTo>
                  <a:pt x="5002954" y="0"/>
                </a:lnTo>
                <a:lnTo>
                  <a:pt x="5002954" y="5059476"/>
                </a:lnTo>
                <a:cubicBezTo>
                  <a:pt x="5002954" y="5618344"/>
                  <a:pt x="4549902" y="6071396"/>
                  <a:pt x="3991034" y="6071396"/>
                </a:cubicBezTo>
                <a:lnTo>
                  <a:pt x="0" y="6071396"/>
                </a:lnTo>
                <a:close/>
              </a:path>
            </a:pathLst>
          </a:custGeom>
          <a:solidFill>
            <a:schemeClr val="bg1">
              <a:lumMod val="95000"/>
            </a:schemeClr>
          </a:solidFill>
        </p:spPr>
        <p:txBody>
          <a:bodyPr wrap="square" lIns="216000" tIns="144000">
            <a:noAutofit/>
          </a:bodyPr>
          <a:lstStyle>
            <a:lvl1pPr marL="0" indent="0" algn="l">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2" name="Platshållare för datum 8">
            <a:extLst>
              <a:ext uri="{FF2B5EF4-FFF2-40B4-BE49-F238E27FC236}">
                <a16:creationId xmlns:a16="http://schemas.microsoft.com/office/drawing/2014/main" id="{BB55E4B9-CA64-49AC-70D0-009F5886304A}"/>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4" name="Platshållare för sidfot 3">
            <a:extLst>
              <a:ext uri="{FF2B5EF4-FFF2-40B4-BE49-F238E27FC236}">
                <a16:creationId xmlns:a16="http://schemas.microsoft.com/office/drawing/2014/main" id="{DB9037F4-083D-C6F2-F211-9833751C1A1F}"/>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2757123510"/>
      </p:ext>
    </p:extLst>
  </p:cSld>
  <p:clrMapOvr>
    <a:masterClrMapping/>
  </p:clrMapOvr>
  <p:extLst>
    <p:ext uri="{DCECCB84-F9BA-43D5-87BE-67443E8EF086}">
      <p15:sldGuideLst xmlns:p15="http://schemas.microsoft.com/office/powerpoint/2012/main">
        <p15:guide id="1" pos="688">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secHead" preserve="1">
  <p:cSld name="Startbild">
    <p:spTree>
      <p:nvGrpSpPr>
        <p:cNvPr id="1" name=""/>
        <p:cNvGrpSpPr/>
        <p:nvPr/>
      </p:nvGrpSpPr>
      <p:grpSpPr>
        <a:xfrm>
          <a:off x="0" y="0"/>
          <a:ext cx="0" cy="0"/>
          <a:chOff x="0" y="0"/>
          <a:chExt cx="0" cy="0"/>
        </a:xfrm>
      </p:grpSpPr>
      <p:sp>
        <p:nvSpPr>
          <p:cNvPr id="9" name="Rektangel: ett hörn rundat 8">
            <a:extLst>
              <a:ext uri="{FF2B5EF4-FFF2-40B4-BE49-F238E27FC236}">
                <a16:creationId xmlns:a16="http://schemas.microsoft.com/office/drawing/2014/main" id="{0BA287CB-7B49-DD6D-11A1-EE0677F3EDC5}"/>
              </a:ext>
              <a:ext uri="{C183D7F6-B498-43B3-948B-1728B52AA6E4}">
                <adec:decorative xmlns:adec="http://schemas.microsoft.com/office/drawing/2017/decorative" val="1"/>
              </a:ext>
            </a:extLst>
          </p:cNvPr>
          <p:cNvSpPr/>
          <p:nvPr userDrawn="1"/>
        </p:nvSpPr>
        <p:spPr bwMode="black">
          <a:xfrm flipV="1">
            <a:off x="389262" y="380999"/>
            <a:ext cx="11412000" cy="6091200"/>
          </a:xfrm>
          <a:prstGeom prst="round1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2D6EA362-9137-45DF-BEE4-B691A8719BDE}"/>
              </a:ext>
            </a:extLst>
          </p:cNvPr>
          <p:cNvSpPr>
            <a:spLocks noGrp="1"/>
          </p:cNvSpPr>
          <p:nvPr>
            <p:ph type="title" hasCustomPrompt="1"/>
          </p:nvPr>
        </p:nvSpPr>
        <p:spPr bwMode="white">
          <a:xfrm>
            <a:off x="1092200" y="1747837"/>
            <a:ext cx="10007600" cy="1614312"/>
          </a:xfrm>
        </p:spPr>
        <p:txBody>
          <a:bodyPr anchor="b"/>
          <a:lstStyle>
            <a:lvl1pPr algn="ctr">
              <a:defRPr sz="3500" b="1">
                <a:solidFill>
                  <a:schemeClr val="bg1"/>
                </a:solidFill>
              </a:defRPr>
            </a:lvl1pPr>
          </a:lstStyle>
          <a:p>
            <a:r>
              <a:rPr lang="sv-SE"/>
              <a:t>Klicka för att lägga till rubrik</a:t>
            </a:r>
          </a:p>
        </p:txBody>
      </p:sp>
      <p:sp>
        <p:nvSpPr>
          <p:cNvPr id="3" name="Platshållare för text 2">
            <a:extLst>
              <a:ext uri="{FF2B5EF4-FFF2-40B4-BE49-F238E27FC236}">
                <a16:creationId xmlns:a16="http://schemas.microsoft.com/office/drawing/2014/main" id="{81D78077-8D23-4A9C-AD57-B41C92D6A8D4}"/>
              </a:ext>
            </a:extLst>
          </p:cNvPr>
          <p:cNvSpPr>
            <a:spLocks noGrp="1"/>
          </p:cNvSpPr>
          <p:nvPr>
            <p:ph type="body" idx="1" hasCustomPrompt="1"/>
          </p:nvPr>
        </p:nvSpPr>
        <p:spPr bwMode="white">
          <a:xfrm>
            <a:off x="1092200" y="3559879"/>
            <a:ext cx="10024267" cy="1500187"/>
          </a:xfrm>
        </p:spPr>
        <p:txBody>
          <a:bodyPr/>
          <a:lstStyle>
            <a:lvl1pPr marL="0" indent="0" algn="ctr">
              <a:buNone/>
              <a:defRPr sz="22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för att lägga till underrubrik</a:t>
            </a:r>
          </a:p>
        </p:txBody>
      </p:sp>
      <p:sp>
        <p:nvSpPr>
          <p:cNvPr id="6" name="Platshållare för datum 5">
            <a:extLst>
              <a:ext uri="{FF2B5EF4-FFF2-40B4-BE49-F238E27FC236}">
                <a16:creationId xmlns:a16="http://schemas.microsoft.com/office/drawing/2014/main" id="{DBF08389-4E2E-AF65-054E-C982BA7B587E}"/>
              </a:ext>
            </a:extLst>
          </p:cNvPr>
          <p:cNvSpPr>
            <a:spLocks noGrp="1"/>
          </p:cNvSpPr>
          <p:nvPr>
            <p:ph type="dt" sz="half" idx="10"/>
          </p:nvPr>
        </p:nvSpPr>
        <p:spPr>
          <a:xfrm>
            <a:off x="10901364" y="136525"/>
            <a:ext cx="900071" cy="141687"/>
          </a:xfrm>
        </p:spPr>
        <p:txBody>
          <a:bodyPr/>
          <a:lstStyle/>
          <a:p>
            <a:fld id="{3A473BDF-6C18-456D-B2F3-58DD8CBD1759}" type="datetime1">
              <a:rPr lang="sv-SE" smtClean="0"/>
              <a:t>2026-09-03</a:t>
            </a:fld>
            <a:endParaRPr lang="sv-SE"/>
          </a:p>
        </p:txBody>
      </p:sp>
      <p:sp>
        <p:nvSpPr>
          <p:cNvPr id="7" name="Platshållare för sidfot 6">
            <a:extLst>
              <a:ext uri="{FF2B5EF4-FFF2-40B4-BE49-F238E27FC236}">
                <a16:creationId xmlns:a16="http://schemas.microsoft.com/office/drawing/2014/main" id="{0A5E5F6E-C97D-A4DC-263A-27783D57B08B}"/>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6760840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Rubrik, innehåll och ljusrosa bakgrund">
    <p:spTree>
      <p:nvGrpSpPr>
        <p:cNvPr id="1" name=""/>
        <p:cNvGrpSpPr/>
        <p:nvPr/>
      </p:nvGrpSpPr>
      <p:grpSpPr>
        <a:xfrm>
          <a:off x="0" y="0"/>
          <a:ext cx="0" cy="0"/>
          <a:chOff x="0" y="0"/>
          <a:chExt cx="0" cy="0"/>
        </a:xfrm>
      </p:grpSpPr>
      <p:sp>
        <p:nvSpPr>
          <p:cNvPr id="9" name="Frihandsfigur 8">
            <a:extLst>
              <a:ext uri="{FF2B5EF4-FFF2-40B4-BE49-F238E27FC236}">
                <a16:creationId xmlns:a16="http://schemas.microsoft.com/office/drawing/2014/main" id="{10365128-BE3A-9023-B089-D90E504B35E3}"/>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rgbClr val="F7BB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C3055DF0-CE61-81D0-5CCD-066F7176304B}"/>
              </a:ext>
            </a:extLst>
          </p:cNvPr>
          <p:cNvSpPr>
            <a:spLocks noGrp="1"/>
          </p:cNvSpPr>
          <p:nvPr>
            <p:ph type="title" hasCustomPrompt="1"/>
          </p:nvPr>
        </p:nvSpPr>
        <p:spPr>
          <a:xfrm>
            <a:off x="1097554" y="921600"/>
            <a:ext cx="10046304" cy="1047750"/>
          </a:xfrm>
          <a:prstGeom prst="rect">
            <a:avLst/>
          </a:prstGeom>
        </p:spPr>
        <p:txBody>
          <a:bodyPr anchor="t" anchorCtr="0"/>
          <a:lstStyle>
            <a:lvl1pPr>
              <a:defRPr sz="3300"/>
            </a:lvl1pPr>
          </a:lstStyle>
          <a:p>
            <a:r>
              <a:rPr lang="sv-SE"/>
              <a:t>Klicka för att lägga till rubrik</a:t>
            </a:r>
          </a:p>
        </p:txBody>
      </p:sp>
      <p:sp>
        <p:nvSpPr>
          <p:cNvPr id="8" name="Platshållare för innehåll 13">
            <a:extLst>
              <a:ext uri="{FF2B5EF4-FFF2-40B4-BE49-F238E27FC236}">
                <a16:creationId xmlns:a16="http://schemas.microsoft.com/office/drawing/2014/main" id="{2BD858AF-B70F-D693-F33B-D59915C4884E}"/>
              </a:ext>
            </a:extLst>
          </p:cNvPr>
          <p:cNvSpPr>
            <a:spLocks noGrp="1"/>
          </p:cNvSpPr>
          <p:nvPr>
            <p:ph sz="quarter" idx="17" hasCustomPrompt="1"/>
          </p:nvPr>
        </p:nvSpPr>
        <p:spPr>
          <a:xfrm>
            <a:off x="1096246" y="2098800"/>
            <a:ext cx="10047600" cy="3311999"/>
          </a:xfrm>
        </p:spPr>
        <p:txBody>
          <a:bodyPr/>
          <a:lstStyle/>
          <a:p>
            <a:pPr lvl="0"/>
            <a:r>
              <a:rPr lang="sv-SE" noProof="0"/>
              <a:t>Skriv text här</a:t>
            </a:r>
          </a:p>
          <a:p>
            <a:pPr lvl="1"/>
            <a:r>
              <a:rPr lang="sv-SE" noProof="0"/>
              <a:t>Skriv text här</a:t>
            </a:r>
          </a:p>
          <a:p>
            <a:pPr lvl="2"/>
            <a:r>
              <a:rPr lang="sv-SE" noProof="0"/>
              <a:t>Skriv text här</a:t>
            </a:r>
          </a:p>
        </p:txBody>
      </p:sp>
      <p:sp>
        <p:nvSpPr>
          <p:cNvPr id="4" name="Platshållare för datum 8">
            <a:extLst>
              <a:ext uri="{FF2B5EF4-FFF2-40B4-BE49-F238E27FC236}">
                <a16:creationId xmlns:a16="http://schemas.microsoft.com/office/drawing/2014/main" id="{9CDA653E-A9D2-7B0C-271B-390806B79326}"/>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5" name="Platshållare för sidfot 3">
            <a:extLst>
              <a:ext uri="{FF2B5EF4-FFF2-40B4-BE49-F238E27FC236}">
                <a16:creationId xmlns:a16="http://schemas.microsoft.com/office/drawing/2014/main" id="{31323E2F-62ED-EA18-5CB9-BC300697ACF3}"/>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56093676"/>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57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ubrik, innehåll och ljuslila bakgrund">
    <p:spTree>
      <p:nvGrpSpPr>
        <p:cNvPr id="1" name=""/>
        <p:cNvGrpSpPr/>
        <p:nvPr/>
      </p:nvGrpSpPr>
      <p:grpSpPr>
        <a:xfrm>
          <a:off x="0" y="0"/>
          <a:ext cx="0" cy="0"/>
          <a:chOff x="0" y="0"/>
          <a:chExt cx="0" cy="0"/>
        </a:xfrm>
      </p:grpSpPr>
      <p:sp>
        <p:nvSpPr>
          <p:cNvPr id="8" name="Frihandsfigur 7">
            <a:extLst>
              <a:ext uri="{FF2B5EF4-FFF2-40B4-BE49-F238E27FC236}">
                <a16:creationId xmlns:a16="http://schemas.microsoft.com/office/drawing/2014/main" id="{8E45FC93-1C41-63EC-574B-533DF6E7934F}"/>
              </a:ext>
              <a:ext uri="{C183D7F6-B498-43B3-948B-1728B52AA6E4}">
                <adec:decorative xmlns:adec="http://schemas.microsoft.com/office/drawing/2017/decorative" val="1"/>
              </a:ext>
            </a:extLst>
          </p:cNvPr>
          <p:cNvSpPr/>
          <p:nvPr userDrawn="1"/>
        </p:nvSpPr>
        <p:spPr bwMode="black">
          <a:xfrm>
            <a:off x="389262" y="380997"/>
            <a:ext cx="11412000" cy="6099856"/>
          </a:xfrm>
          <a:custGeom>
            <a:avLst/>
            <a:gdLst>
              <a:gd name="connsiteX0" fmla="*/ 0 w 11412000"/>
              <a:gd name="connsiteY0" fmla="*/ 0 h 6099856"/>
              <a:gd name="connsiteX1" fmla="*/ 11412000 w 11412000"/>
              <a:gd name="connsiteY1" fmla="*/ 0 h 6099856"/>
              <a:gd name="connsiteX2" fmla="*/ 11412000 w 11412000"/>
              <a:gd name="connsiteY2" fmla="*/ 1400466 h 6099856"/>
              <a:gd name="connsiteX3" fmla="*/ 11412000 w 11412000"/>
              <a:gd name="connsiteY3" fmla="*/ 3026481 h 6099856"/>
              <a:gd name="connsiteX4" fmla="*/ 11412000 w 11412000"/>
              <a:gd name="connsiteY4" fmla="*/ 3606802 h 6099856"/>
              <a:gd name="connsiteX5" fmla="*/ 11412000 w 11412000"/>
              <a:gd name="connsiteY5" fmla="*/ 5065943 h 6099856"/>
              <a:gd name="connsiteX6" fmla="*/ 10378087 w 11412000"/>
              <a:gd name="connsiteY6" fmla="*/ 6099856 h 6099856"/>
              <a:gd name="connsiteX7" fmla="*/ 5706738 w 11412000"/>
              <a:gd name="connsiteY7" fmla="*/ 6099856 h 6099856"/>
              <a:gd name="connsiteX8" fmla="*/ 5004000 w 11412000"/>
              <a:gd name="connsiteY8" fmla="*/ 6099856 h 6099856"/>
              <a:gd name="connsiteX9" fmla="*/ 257 w 11412000"/>
              <a:gd name="connsiteY9" fmla="*/ 6099856 h 6099856"/>
              <a:gd name="connsiteX10" fmla="*/ 257 w 11412000"/>
              <a:gd name="connsiteY10" fmla="*/ 3026481 h 6099856"/>
              <a:gd name="connsiteX11" fmla="*/ 0 w 11412000"/>
              <a:gd name="connsiteY11" fmla="*/ 3026481 h 6099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412000" h="6099856">
                <a:moveTo>
                  <a:pt x="0" y="0"/>
                </a:moveTo>
                <a:lnTo>
                  <a:pt x="11412000" y="0"/>
                </a:lnTo>
                <a:lnTo>
                  <a:pt x="11412000" y="1400466"/>
                </a:lnTo>
                <a:lnTo>
                  <a:pt x="11412000" y="3026481"/>
                </a:lnTo>
                <a:lnTo>
                  <a:pt x="11412000" y="3606802"/>
                </a:lnTo>
                <a:lnTo>
                  <a:pt x="11412000" y="5065943"/>
                </a:lnTo>
                <a:cubicBezTo>
                  <a:pt x="11412000" y="5636957"/>
                  <a:pt x="10949101" y="6099856"/>
                  <a:pt x="10378087" y="6099856"/>
                </a:cubicBezTo>
                <a:lnTo>
                  <a:pt x="5706738" y="6099856"/>
                </a:lnTo>
                <a:lnTo>
                  <a:pt x="5004000" y="6099856"/>
                </a:lnTo>
                <a:lnTo>
                  <a:pt x="257" y="6099856"/>
                </a:lnTo>
                <a:lnTo>
                  <a:pt x="257" y="3026481"/>
                </a:lnTo>
                <a:lnTo>
                  <a:pt x="0" y="3026481"/>
                </a:lnTo>
                <a:close/>
              </a:path>
            </a:pathLst>
          </a:cu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2" name="Rubrik 1">
            <a:extLst>
              <a:ext uri="{FF2B5EF4-FFF2-40B4-BE49-F238E27FC236}">
                <a16:creationId xmlns:a16="http://schemas.microsoft.com/office/drawing/2014/main" id="{C3055DF0-CE61-81D0-5CCD-066F7176304B}"/>
              </a:ext>
            </a:extLst>
          </p:cNvPr>
          <p:cNvSpPr>
            <a:spLocks noGrp="1"/>
          </p:cNvSpPr>
          <p:nvPr>
            <p:ph type="title" hasCustomPrompt="1"/>
          </p:nvPr>
        </p:nvSpPr>
        <p:spPr>
          <a:xfrm>
            <a:off x="1097554" y="921600"/>
            <a:ext cx="10046304" cy="1047750"/>
          </a:xfrm>
          <a:prstGeom prst="rect">
            <a:avLst/>
          </a:prstGeom>
        </p:spPr>
        <p:txBody>
          <a:bodyPr anchor="t" anchorCtr="0"/>
          <a:lstStyle>
            <a:lvl1pPr>
              <a:defRPr sz="3300"/>
            </a:lvl1pPr>
          </a:lstStyle>
          <a:p>
            <a:r>
              <a:rPr lang="sv-SE"/>
              <a:t>Klicka för att lägga till rubrik</a:t>
            </a:r>
          </a:p>
        </p:txBody>
      </p:sp>
      <p:sp>
        <p:nvSpPr>
          <p:cNvPr id="7" name="Platshållare för innehåll 13">
            <a:extLst>
              <a:ext uri="{FF2B5EF4-FFF2-40B4-BE49-F238E27FC236}">
                <a16:creationId xmlns:a16="http://schemas.microsoft.com/office/drawing/2014/main" id="{94CB0FC2-1D05-5EE5-C07F-D00BCBF5FC5E}"/>
              </a:ext>
            </a:extLst>
          </p:cNvPr>
          <p:cNvSpPr>
            <a:spLocks noGrp="1"/>
          </p:cNvSpPr>
          <p:nvPr>
            <p:ph sz="quarter" idx="17" hasCustomPrompt="1"/>
          </p:nvPr>
        </p:nvSpPr>
        <p:spPr>
          <a:xfrm>
            <a:off x="1096246" y="2098800"/>
            <a:ext cx="10047600" cy="3311999"/>
          </a:xfrm>
        </p:spPr>
        <p:txBody>
          <a:bodyPr/>
          <a:lstStyle/>
          <a:p>
            <a:pPr lvl="0"/>
            <a:r>
              <a:rPr lang="sv-SE" noProof="0"/>
              <a:t>Skriv text här</a:t>
            </a:r>
          </a:p>
          <a:p>
            <a:pPr lvl="1"/>
            <a:r>
              <a:rPr lang="sv-SE" noProof="0"/>
              <a:t>Skriv text här</a:t>
            </a:r>
          </a:p>
          <a:p>
            <a:pPr lvl="2"/>
            <a:r>
              <a:rPr lang="sv-SE" noProof="0"/>
              <a:t>Skriv text här</a:t>
            </a:r>
          </a:p>
        </p:txBody>
      </p:sp>
      <p:sp>
        <p:nvSpPr>
          <p:cNvPr id="4" name="Platshållare för datum 8">
            <a:extLst>
              <a:ext uri="{FF2B5EF4-FFF2-40B4-BE49-F238E27FC236}">
                <a16:creationId xmlns:a16="http://schemas.microsoft.com/office/drawing/2014/main" id="{FDF25A28-EFF4-2C18-2EED-1C79B759C77F}"/>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5" name="Platshållare för sidfot 3">
            <a:extLst>
              <a:ext uri="{FF2B5EF4-FFF2-40B4-BE49-F238E27FC236}">
                <a16:creationId xmlns:a16="http://schemas.microsoft.com/office/drawing/2014/main" id="{5A2D28AB-516C-20D2-77EF-C6890456F2DC}"/>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1004696731"/>
      </p:ext>
    </p:extLst>
  </p:cSld>
  <p:clrMapOvr>
    <a:masterClrMapping/>
  </p:clrMapOvr>
  <p:extLst>
    <p:ext uri="{DCECCB84-F9BA-43D5-87BE-67443E8EF086}">
      <p15:sldGuideLst xmlns:p15="http://schemas.microsoft.com/office/powerpoint/2012/main">
        <p15:guide id="1" orient="horz" pos="1321">
          <p15:clr>
            <a:srgbClr val="FBAE40"/>
          </p15:clr>
        </p15:guide>
        <p15:guide id="2" pos="688">
          <p15:clr>
            <a:srgbClr val="FBAE40"/>
          </p15:clr>
        </p15:guide>
        <p15:guide id="3" orient="horz" pos="57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Rubrik och innehåll">
    <p:spTree>
      <p:nvGrpSpPr>
        <p:cNvPr id="1" name=""/>
        <p:cNvGrpSpPr/>
        <p:nvPr/>
      </p:nvGrpSpPr>
      <p:grpSpPr>
        <a:xfrm>
          <a:off x="0" y="0"/>
          <a:ext cx="0" cy="0"/>
          <a:chOff x="0" y="0"/>
          <a:chExt cx="0" cy="0"/>
        </a:xfrm>
      </p:grpSpPr>
      <p:sp>
        <p:nvSpPr>
          <p:cNvPr id="17" name="Rubrik 1">
            <a:extLst>
              <a:ext uri="{FF2B5EF4-FFF2-40B4-BE49-F238E27FC236}">
                <a16:creationId xmlns:a16="http://schemas.microsoft.com/office/drawing/2014/main" id="{050E4984-72D7-4301-01B4-DD9D8D47E634}"/>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6" name="Platshållare för innehåll 15">
            <a:extLst>
              <a:ext uri="{FF2B5EF4-FFF2-40B4-BE49-F238E27FC236}">
                <a16:creationId xmlns:a16="http://schemas.microsoft.com/office/drawing/2014/main" id="{B4B41505-5F42-3231-B20D-EBA3B666EBA0}"/>
              </a:ext>
            </a:extLst>
          </p:cNvPr>
          <p:cNvSpPr>
            <a:spLocks noGrp="1"/>
          </p:cNvSpPr>
          <p:nvPr>
            <p:ph sz="quarter" idx="26" hasCustomPrompt="1"/>
          </p:nvPr>
        </p:nvSpPr>
        <p:spPr>
          <a:xfrm>
            <a:off x="389262" y="1781464"/>
            <a:ext cx="11412000" cy="4690734"/>
          </a:xfrm>
          <a:custGeom>
            <a:avLst/>
            <a:gdLst>
              <a:gd name="connsiteX0" fmla="*/ 0 w 11412000"/>
              <a:gd name="connsiteY0" fmla="*/ 0 h 4690734"/>
              <a:gd name="connsiteX1" fmla="*/ 11412000 w 11412000"/>
              <a:gd name="connsiteY1" fmla="*/ 0 h 4690734"/>
              <a:gd name="connsiteX2" fmla="*/ 11412000 w 11412000"/>
              <a:gd name="connsiteY2" fmla="*/ 315623 h 4690734"/>
              <a:gd name="connsiteX3" fmla="*/ 11412000 w 11412000"/>
              <a:gd name="connsiteY3" fmla="*/ 2796646 h 4690734"/>
              <a:gd name="connsiteX4" fmla="*/ 11412000 w 11412000"/>
              <a:gd name="connsiteY4" fmla="*/ 3679296 h 4690734"/>
              <a:gd name="connsiteX5" fmla="*/ 10400562 w 11412000"/>
              <a:gd name="connsiteY5" fmla="*/ 4690734 h 4690734"/>
              <a:gd name="connsiteX6" fmla="*/ 0 w 11412000"/>
              <a:gd name="connsiteY6" fmla="*/ 4690734 h 4690734"/>
              <a:gd name="connsiteX7" fmla="*/ 0 w 11412000"/>
              <a:gd name="connsiteY7" fmla="*/ 3902492 h 4690734"/>
              <a:gd name="connsiteX8" fmla="*/ 0 w 11412000"/>
              <a:gd name="connsiteY8" fmla="*/ 2796646 h 4690734"/>
              <a:gd name="connsiteX9" fmla="*/ 0 w 11412000"/>
              <a:gd name="connsiteY9" fmla="*/ 1327061 h 4690734"/>
              <a:gd name="connsiteX10" fmla="*/ 0 w 11412000"/>
              <a:gd name="connsiteY10" fmla="*/ 315623 h 4690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412000" h="4690734">
                <a:moveTo>
                  <a:pt x="0" y="0"/>
                </a:moveTo>
                <a:lnTo>
                  <a:pt x="11412000" y="0"/>
                </a:lnTo>
                <a:lnTo>
                  <a:pt x="11412000" y="315623"/>
                </a:lnTo>
                <a:lnTo>
                  <a:pt x="11412000" y="2796646"/>
                </a:lnTo>
                <a:lnTo>
                  <a:pt x="11412000" y="3679296"/>
                </a:lnTo>
                <a:cubicBezTo>
                  <a:pt x="11412000" y="4237898"/>
                  <a:pt x="10959164" y="4690734"/>
                  <a:pt x="10400562" y="4690734"/>
                </a:cubicBezTo>
                <a:lnTo>
                  <a:pt x="0" y="4690734"/>
                </a:lnTo>
                <a:lnTo>
                  <a:pt x="0" y="3902492"/>
                </a:lnTo>
                <a:lnTo>
                  <a:pt x="0" y="2796646"/>
                </a:lnTo>
                <a:lnTo>
                  <a:pt x="0" y="1327061"/>
                </a:lnTo>
                <a:lnTo>
                  <a:pt x="0" y="315623"/>
                </a:lnTo>
                <a:close/>
              </a:path>
            </a:pathLst>
          </a:custGeom>
          <a:solidFill>
            <a:schemeClr val="bg1">
              <a:lumMod val="95000"/>
            </a:schemeClr>
          </a:solidFill>
        </p:spPr>
        <p:txBody>
          <a:bodyPr wrap="square" lIns="2520000" tIns="1188000">
            <a:noAutofit/>
          </a:bodyPr>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2832067273"/>
      </p:ext>
    </p:extLst>
  </p:cSld>
  <p:clrMapOvr>
    <a:masterClrMapping/>
  </p:clrMapOvr>
  <p:extLst>
    <p:ext uri="{DCECCB84-F9BA-43D5-87BE-67443E8EF086}">
      <p15:sldGuideLst xmlns:p15="http://schemas.microsoft.com/office/powerpoint/2012/main">
        <p15:guide id="1" orient="horz" pos="1117">
          <p15:clr>
            <a:srgbClr val="FBAE40"/>
          </p15:clr>
        </p15:guide>
        <p15:guide id="3" pos="688">
          <p15:clr>
            <a:srgbClr val="FBAE40"/>
          </p15:clr>
        </p15:guide>
        <p15:guide id="4" orient="horz" pos="73">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Rubrik och innehåll på färgade kvirk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5E3AAB-12A9-A04E-8260-E75A7CCE4DFB}"/>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3" name="Frihandsfigur 12">
            <a:extLst>
              <a:ext uri="{FF2B5EF4-FFF2-40B4-BE49-F238E27FC236}">
                <a16:creationId xmlns:a16="http://schemas.microsoft.com/office/drawing/2014/main" id="{F1284168-8C33-D9FB-4B28-91885C0AC0D1}"/>
              </a:ext>
              <a:ext uri="{C183D7F6-B498-43B3-948B-1728B52AA6E4}">
                <adec:decorative xmlns:adec="http://schemas.microsoft.com/office/drawing/2017/decorative" val="1"/>
              </a:ext>
            </a:extLst>
          </p:cNvPr>
          <p:cNvSpPr/>
          <p:nvPr userDrawn="1"/>
        </p:nvSpPr>
        <p:spPr>
          <a:xfrm>
            <a:off x="389519" y="1781464"/>
            <a:ext cx="5706481" cy="4699390"/>
          </a:xfrm>
          <a:custGeom>
            <a:avLst/>
            <a:gdLst>
              <a:gd name="connsiteX0" fmla="*/ 0 w 5706481"/>
              <a:gd name="connsiteY0" fmla="*/ 4699390 h 4699390"/>
              <a:gd name="connsiteX1" fmla="*/ 4672568 w 5706481"/>
              <a:gd name="connsiteY1" fmla="*/ 4699390 h 4699390"/>
              <a:gd name="connsiteX2" fmla="*/ 5706481 w 5706481"/>
              <a:gd name="connsiteY2" fmla="*/ 3665477 h 4699390"/>
              <a:gd name="connsiteX3" fmla="*/ 5706481 w 5706481"/>
              <a:gd name="connsiteY3" fmla="*/ 2993736 h 4699390"/>
              <a:gd name="connsiteX4" fmla="*/ 5706481 w 5706481"/>
              <a:gd name="connsiteY4" fmla="*/ 0 h 4699390"/>
              <a:gd name="connsiteX5" fmla="*/ 0 w 5706481"/>
              <a:gd name="connsiteY5" fmla="*/ 0 h 4699390"/>
              <a:gd name="connsiteX6" fmla="*/ 0 w 5706481"/>
              <a:gd name="connsiteY6" fmla="*/ 2993736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6481" h="4699390">
                <a:moveTo>
                  <a:pt x="0" y="4699390"/>
                </a:moveTo>
                <a:lnTo>
                  <a:pt x="4672568" y="4699390"/>
                </a:lnTo>
                <a:cubicBezTo>
                  <a:pt x="5243582" y="4699390"/>
                  <a:pt x="5706481" y="4236491"/>
                  <a:pt x="5706481" y="3665477"/>
                </a:cubicBezTo>
                <a:lnTo>
                  <a:pt x="5706481" y="2993736"/>
                </a:lnTo>
                <a:lnTo>
                  <a:pt x="5706481" y="0"/>
                </a:lnTo>
                <a:lnTo>
                  <a:pt x="0" y="0"/>
                </a:lnTo>
                <a:lnTo>
                  <a:pt x="0" y="2993736"/>
                </a:lnTo>
                <a:close/>
              </a:path>
            </a:pathLst>
          </a:custGeom>
          <a:solidFill>
            <a:srgbClr val="F7BB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11" name="Frihandsfigur 10">
            <a:extLst>
              <a:ext uri="{FF2B5EF4-FFF2-40B4-BE49-F238E27FC236}">
                <a16:creationId xmlns:a16="http://schemas.microsoft.com/office/drawing/2014/main" id="{54438EFD-492A-32FF-62FD-AE7CE2FA82B8}"/>
              </a:ext>
              <a:ext uri="{C183D7F6-B498-43B3-948B-1728B52AA6E4}">
                <adec:decorative xmlns:adec="http://schemas.microsoft.com/office/drawing/2017/decorative" val="1"/>
              </a:ext>
            </a:extLst>
          </p:cNvPr>
          <p:cNvSpPr/>
          <p:nvPr userDrawn="1"/>
        </p:nvSpPr>
        <p:spPr>
          <a:xfrm>
            <a:off x="6094800" y="1781464"/>
            <a:ext cx="5706481" cy="4699390"/>
          </a:xfrm>
          <a:custGeom>
            <a:avLst/>
            <a:gdLst>
              <a:gd name="connsiteX0" fmla="*/ 0 w 5706481"/>
              <a:gd name="connsiteY0" fmla="*/ 4699390 h 4699390"/>
              <a:gd name="connsiteX1" fmla="*/ 5706481 w 5706481"/>
              <a:gd name="connsiteY1" fmla="*/ 4699390 h 4699390"/>
              <a:gd name="connsiteX2" fmla="*/ 5706481 w 5706481"/>
              <a:gd name="connsiteY2" fmla="*/ 1705654 h 4699390"/>
              <a:gd name="connsiteX3" fmla="*/ 5706481 w 5706481"/>
              <a:gd name="connsiteY3" fmla="*/ 1033913 h 4699390"/>
              <a:gd name="connsiteX4" fmla="*/ 4672568 w 5706481"/>
              <a:gd name="connsiteY4" fmla="*/ 0 h 4699390"/>
              <a:gd name="connsiteX5" fmla="*/ 0 w 5706481"/>
              <a:gd name="connsiteY5" fmla="*/ 0 h 4699390"/>
              <a:gd name="connsiteX6" fmla="*/ 0 w 5706481"/>
              <a:gd name="connsiteY6" fmla="*/ 1705654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06481" h="4699390">
                <a:moveTo>
                  <a:pt x="0" y="4699390"/>
                </a:moveTo>
                <a:lnTo>
                  <a:pt x="5706481" y="4699390"/>
                </a:lnTo>
                <a:lnTo>
                  <a:pt x="5706481" y="1705654"/>
                </a:lnTo>
                <a:lnTo>
                  <a:pt x="5706481" y="1033913"/>
                </a:lnTo>
                <a:cubicBezTo>
                  <a:pt x="5706481" y="462899"/>
                  <a:pt x="5243582" y="0"/>
                  <a:pt x="4672568" y="0"/>
                </a:cubicBezTo>
                <a:lnTo>
                  <a:pt x="0" y="0"/>
                </a:lnTo>
                <a:lnTo>
                  <a:pt x="0" y="1705654"/>
                </a:lnTo>
                <a:close/>
              </a:path>
            </a:pathLst>
          </a:custGeom>
          <a:solidFill>
            <a:srgbClr val="D1C4E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9" name="Platshållare för innehåll 13">
            <a:extLst>
              <a:ext uri="{FF2B5EF4-FFF2-40B4-BE49-F238E27FC236}">
                <a16:creationId xmlns:a16="http://schemas.microsoft.com/office/drawing/2014/main" id="{B425399A-86C0-B3F6-7654-19871C3B4CC3}"/>
              </a:ext>
            </a:extLst>
          </p:cNvPr>
          <p:cNvSpPr>
            <a:spLocks noGrp="1"/>
          </p:cNvSpPr>
          <p:nvPr>
            <p:ph sz="quarter" idx="17" hasCustomPrompt="1"/>
          </p:nvPr>
        </p:nvSpPr>
        <p:spPr>
          <a:xfrm>
            <a:off x="1096247" y="2290034"/>
            <a:ext cx="4104832" cy="3311526"/>
          </a:xfrm>
        </p:spPr>
        <p:txBody>
          <a:bodyPr/>
          <a:lstStyle/>
          <a:p>
            <a:pPr lvl="0"/>
            <a:r>
              <a:rPr lang="sv-SE" noProof="0"/>
              <a:t>Skriv text här</a:t>
            </a:r>
          </a:p>
          <a:p>
            <a:pPr lvl="1"/>
            <a:r>
              <a:rPr lang="sv-SE" noProof="0"/>
              <a:t>Skriv text här</a:t>
            </a:r>
          </a:p>
          <a:p>
            <a:pPr lvl="2"/>
            <a:r>
              <a:rPr lang="sv-SE" noProof="0"/>
              <a:t>Skriv text här</a:t>
            </a:r>
          </a:p>
        </p:txBody>
      </p:sp>
      <p:sp>
        <p:nvSpPr>
          <p:cNvPr id="10" name="Platshållare för innehåll 13">
            <a:extLst>
              <a:ext uri="{FF2B5EF4-FFF2-40B4-BE49-F238E27FC236}">
                <a16:creationId xmlns:a16="http://schemas.microsoft.com/office/drawing/2014/main" id="{D445F917-557C-D134-75C0-78BD5B68B028}"/>
              </a:ext>
            </a:extLst>
          </p:cNvPr>
          <p:cNvSpPr>
            <a:spLocks noGrp="1"/>
          </p:cNvSpPr>
          <p:nvPr>
            <p:ph sz="quarter" idx="18" hasCustomPrompt="1"/>
          </p:nvPr>
        </p:nvSpPr>
        <p:spPr>
          <a:xfrm>
            <a:off x="6780213" y="2290034"/>
            <a:ext cx="4104000" cy="3311526"/>
          </a:xfrm>
        </p:spPr>
        <p:txBody>
          <a:bodyPr/>
          <a:lstStyle/>
          <a:p>
            <a:pPr lvl="0"/>
            <a:r>
              <a:rPr lang="sv-SE" noProof="0"/>
              <a:t>Skriv text här</a:t>
            </a:r>
          </a:p>
          <a:p>
            <a:pPr lvl="1"/>
            <a:r>
              <a:rPr lang="sv-SE" noProof="0"/>
              <a:t>Skriv text här</a:t>
            </a:r>
          </a:p>
          <a:p>
            <a:pPr lvl="2"/>
            <a:r>
              <a:rPr lang="sv-SE" noProof="0"/>
              <a:t>Skriv text här</a:t>
            </a:r>
          </a:p>
        </p:txBody>
      </p:sp>
      <p:sp>
        <p:nvSpPr>
          <p:cNvPr id="7" name="Platshållare för datum 8">
            <a:extLst>
              <a:ext uri="{FF2B5EF4-FFF2-40B4-BE49-F238E27FC236}">
                <a16:creationId xmlns:a16="http://schemas.microsoft.com/office/drawing/2014/main" id="{F98A9FDB-D783-93C0-3FDA-68EEFE67AA72}"/>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8" name="Platshållare för sidfot 3">
            <a:extLst>
              <a:ext uri="{FF2B5EF4-FFF2-40B4-BE49-F238E27FC236}">
                <a16:creationId xmlns:a16="http://schemas.microsoft.com/office/drawing/2014/main" id="{08862FE1-3D22-B33D-742F-A540510F0B7D}"/>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2645742165"/>
      </p:ext>
    </p:extLst>
  </p:cSld>
  <p:clrMapOvr>
    <a:masterClrMapping/>
  </p:clrMapOvr>
  <p:extLst>
    <p:ext uri="{DCECCB84-F9BA-43D5-87BE-67443E8EF086}">
      <p15:sldGuideLst xmlns:p15="http://schemas.microsoft.com/office/powerpoint/2012/main">
        <p15:guide id="2" pos="4271">
          <p15:clr>
            <a:srgbClr val="FBAE40"/>
          </p15:clr>
        </p15:guide>
        <p15:guide id="3" orient="horz" pos="1434">
          <p15:clr>
            <a:srgbClr val="FBAE40"/>
          </p15:clr>
        </p15:guide>
        <p15:guide id="4" pos="688">
          <p15:clr>
            <a:srgbClr val="FBAE40"/>
          </p15:clr>
        </p15:guide>
        <p15:guide id="5" orient="horz" pos="73">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Rubrik, innehåll på ljusrosa kvirkel, bild">
    <p:spTree>
      <p:nvGrpSpPr>
        <p:cNvPr id="1" name=""/>
        <p:cNvGrpSpPr/>
        <p:nvPr/>
      </p:nvGrpSpPr>
      <p:grpSpPr>
        <a:xfrm>
          <a:off x="0" y="0"/>
          <a:ext cx="0" cy="0"/>
          <a:chOff x="0" y="0"/>
          <a:chExt cx="0" cy="0"/>
        </a:xfrm>
      </p:grpSpPr>
      <p:sp>
        <p:nvSpPr>
          <p:cNvPr id="16" name="Rubrik 1">
            <a:extLst>
              <a:ext uri="{FF2B5EF4-FFF2-40B4-BE49-F238E27FC236}">
                <a16:creationId xmlns:a16="http://schemas.microsoft.com/office/drawing/2014/main" id="{00075C3B-F843-BD60-C6D9-064BB2945B43}"/>
              </a:ext>
            </a:extLst>
          </p:cNvPr>
          <p:cNvSpPr>
            <a:spLocks noGrp="1"/>
          </p:cNvSpPr>
          <p:nvPr>
            <p:ph type="title" hasCustomPrompt="1"/>
          </p:nvPr>
        </p:nvSpPr>
        <p:spPr>
          <a:xfrm>
            <a:off x="1097554" y="136800"/>
            <a:ext cx="10046304" cy="1576800"/>
          </a:xfrm>
          <a:prstGeom prst="rect">
            <a:avLst/>
          </a:prstGeom>
        </p:spPr>
        <p:txBody>
          <a:bodyPr anchor="ctr" anchorCtr="0"/>
          <a:lstStyle>
            <a:lvl1pPr>
              <a:defRPr sz="3300"/>
            </a:lvl1pPr>
          </a:lstStyle>
          <a:p>
            <a:r>
              <a:rPr lang="sv-SE"/>
              <a:t>Klicka för att lägga till rubrik</a:t>
            </a:r>
          </a:p>
        </p:txBody>
      </p:sp>
      <p:sp>
        <p:nvSpPr>
          <p:cNvPr id="15" name="Frihandsfigur 14">
            <a:extLst>
              <a:ext uri="{FF2B5EF4-FFF2-40B4-BE49-F238E27FC236}">
                <a16:creationId xmlns:a16="http://schemas.microsoft.com/office/drawing/2014/main" id="{7D6E51E2-D90A-D326-CE84-26EA969690C3}"/>
              </a:ext>
              <a:ext uri="{C183D7F6-B498-43B3-948B-1728B52AA6E4}">
                <adec:decorative xmlns:adec="http://schemas.microsoft.com/office/drawing/2017/decorative" val="1"/>
              </a:ext>
            </a:extLst>
          </p:cNvPr>
          <p:cNvSpPr/>
          <p:nvPr userDrawn="1"/>
        </p:nvSpPr>
        <p:spPr>
          <a:xfrm flipV="1">
            <a:off x="389518" y="1781464"/>
            <a:ext cx="6408000" cy="4699390"/>
          </a:xfrm>
          <a:custGeom>
            <a:avLst/>
            <a:gdLst>
              <a:gd name="connsiteX0" fmla="*/ 0 w 6408000"/>
              <a:gd name="connsiteY0" fmla="*/ 4699390 h 4699390"/>
              <a:gd name="connsiteX1" fmla="*/ 6408000 w 6408000"/>
              <a:gd name="connsiteY1" fmla="*/ 4699390 h 4699390"/>
              <a:gd name="connsiteX2" fmla="*/ 6408000 w 6408000"/>
              <a:gd name="connsiteY2" fmla="*/ 2493054 h 4699390"/>
              <a:gd name="connsiteX3" fmla="*/ 6408000 w 6408000"/>
              <a:gd name="connsiteY3" fmla="*/ 1033913 h 4699390"/>
              <a:gd name="connsiteX4" fmla="*/ 5374087 w 6408000"/>
              <a:gd name="connsiteY4" fmla="*/ 0 h 4699390"/>
              <a:gd name="connsiteX5" fmla="*/ 0 w 6408000"/>
              <a:gd name="connsiteY5" fmla="*/ 0 h 4699390"/>
              <a:gd name="connsiteX6" fmla="*/ 0 w 6408000"/>
              <a:gd name="connsiteY6" fmla="*/ 2493054 h 4699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08000" h="4699390">
                <a:moveTo>
                  <a:pt x="0" y="4699390"/>
                </a:moveTo>
                <a:lnTo>
                  <a:pt x="6408000" y="4699390"/>
                </a:lnTo>
                <a:lnTo>
                  <a:pt x="6408000" y="2493054"/>
                </a:lnTo>
                <a:lnTo>
                  <a:pt x="6408000" y="1033913"/>
                </a:lnTo>
                <a:cubicBezTo>
                  <a:pt x="6408000" y="462899"/>
                  <a:pt x="5945101" y="0"/>
                  <a:pt x="5374087" y="0"/>
                </a:cubicBezTo>
                <a:lnTo>
                  <a:pt x="0" y="0"/>
                </a:lnTo>
                <a:lnTo>
                  <a:pt x="0" y="2493054"/>
                </a:lnTo>
                <a:close/>
              </a:path>
            </a:pathLst>
          </a:custGeom>
          <a:solidFill>
            <a:srgbClr val="F7BB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7" name="Platshållare för innehåll 13">
            <a:extLst>
              <a:ext uri="{FF2B5EF4-FFF2-40B4-BE49-F238E27FC236}">
                <a16:creationId xmlns:a16="http://schemas.microsoft.com/office/drawing/2014/main" id="{EDA2AC8D-7139-1E47-D883-C37A91989735}"/>
              </a:ext>
            </a:extLst>
          </p:cNvPr>
          <p:cNvSpPr>
            <a:spLocks noGrp="1"/>
          </p:cNvSpPr>
          <p:nvPr>
            <p:ph sz="quarter" idx="17" hasCustomPrompt="1"/>
          </p:nvPr>
        </p:nvSpPr>
        <p:spPr>
          <a:xfrm>
            <a:off x="1098000" y="2289600"/>
            <a:ext cx="5004000" cy="3311526"/>
          </a:xfrm>
        </p:spPr>
        <p:txBody>
          <a:bodyPr/>
          <a:lstStyle/>
          <a:p>
            <a:pPr lvl="0"/>
            <a:r>
              <a:rPr lang="sv-SE" noProof="0"/>
              <a:t>Skriv text här</a:t>
            </a:r>
          </a:p>
          <a:p>
            <a:pPr lvl="1"/>
            <a:r>
              <a:rPr lang="sv-SE" noProof="0"/>
              <a:t>Skriv text här</a:t>
            </a:r>
          </a:p>
          <a:p>
            <a:pPr lvl="2"/>
            <a:r>
              <a:rPr lang="sv-SE" noProof="0"/>
              <a:t>Skriv text här</a:t>
            </a:r>
          </a:p>
        </p:txBody>
      </p:sp>
      <p:sp>
        <p:nvSpPr>
          <p:cNvPr id="13" name="Platshållare för bild 12">
            <a:extLst>
              <a:ext uri="{FF2B5EF4-FFF2-40B4-BE49-F238E27FC236}">
                <a16:creationId xmlns:a16="http://schemas.microsoft.com/office/drawing/2014/main" id="{61CF9D42-9EBA-F194-A977-9236958C4AEF}"/>
              </a:ext>
            </a:extLst>
          </p:cNvPr>
          <p:cNvSpPr>
            <a:spLocks noGrp="1"/>
          </p:cNvSpPr>
          <p:nvPr>
            <p:ph type="pic" sz="quarter" idx="20"/>
          </p:nvPr>
        </p:nvSpPr>
        <p:spPr>
          <a:xfrm>
            <a:off x="6797517" y="1781175"/>
            <a:ext cx="5003957" cy="4699000"/>
          </a:xfrm>
          <a:custGeom>
            <a:avLst/>
            <a:gdLst>
              <a:gd name="connsiteX0" fmla="*/ 1 w 5003957"/>
              <a:gd name="connsiteY0" fmla="*/ 0 h 4699000"/>
              <a:gd name="connsiteX1" fmla="*/ 1047501 w 5003957"/>
              <a:gd name="connsiteY1" fmla="*/ 0 h 4699000"/>
              <a:gd name="connsiteX2" fmla="*/ 2785023 w 5003957"/>
              <a:gd name="connsiteY2" fmla="*/ 0 h 4699000"/>
              <a:gd name="connsiteX3" fmla="*/ 3956456 w 5003957"/>
              <a:gd name="connsiteY3" fmla="*/ 0 h 4699000"/>
              <a:gd name="connsiteX4" fmla="*/ 5003957 w 5003957"/>
              <a:gd name="connsiteY4" fmla="*/ 1047501 h 4699000"/>
              <a:gd name="connsiteX5" fmla="*/ 5003957 w 5003957"/>
              <a:gd name="connsiteY5" fmla="*/ 2097768 h 4699000"/>
              <a:gd name="connsiteX6" fmla="*/ 5003957 w 5003957"/>
              <a:gd name="connsiteY6" fmla="*/ 3651499 h 4699000"/>
              <a:gd name="connsiteX7" fmla="*/ 5003957 w 5003957"/>
              <a:gd name="connsiteY7" fmla="*/ 4699000 h 4699000"/>
              <a:gd name="connsiteX8" fmla="*/ 3956456 w 5003957"/>
              <a:gd name="connsiteY8" fmla="*/ 4699000 h 4699000"/>
              <a:gd name="connsiteX9" fmla="*/ 2785023 w 5003957"/>
              <a:gd name="connsiteY9" fmla="*/ 4699000 h 4699000"/>
              <a:gd name="connsiteX10" fmla="*/ 2218935 w 5003957"/>
              <a:gd name="connsiteY10" fmla="*/ 4699000 h 4699000"/>
              <a:gd name="connsiteX11" fmla="*/ 1047501 w 5003957"/>
              <a:gd name="connsiteY11" fmla="*/ 4699000 h 4699000"/>
              <a:gd name="connsiteX12" fmla="*/ 1 w 5003957"/>
              <a:gd name="connsiteY12" fmla="*/ 4699000 h 4699000"/>
              <a:gd name="connsiteX13" fmla="*/ 1 w 5003957"/>
              <a:gd name="connsiteY13" fmla="*/ 3651518 h 4699000"/>
              <a:gd name="connsiteX14" fmla="*/ 0 w 5003957"/>
              <a:gd name="connsiteY14" fmla="*/ 3651499 h 4699000"/>
              <a:gd name="connsiteX15" fmla="*/ 0 w 5003957"/>
              <a:gd name="connsiteY15" fmla="*/ 1047501 h 4699000"/>
              <a:gd name="connsiteX16" fmla="*/ 1 w 5003957"/>
              <a:gd name="connsiteY16" fmla="*/ 1047482 h 469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003957" h="4699000">
                <a:moveTo>
                  <a:pt x="1" y="0"/>
                </a:moveTo>
                <a:lnTo>
                  <a:pt x="1047501" y="0"/>
                </a:lnTo>
                <a:lnTo>
                  <a:pt x="2785023" y="0"/>
                </a:lnTo>
                <a:lnTo>
                  <a:pt x="3956456" y="0"/>
                </a:lnTo>
                <a:cubicBezTo>
                  <a:pt x="4534975" y="0"/>
                  <a:pt x="5003957" y="468982"/>
                  <a:pt x="5003957" y="1047501"/>
                </a:cubicBezTo>
                <a:lnTo>
                  <a:pt x="5003957" y="2097768"/>
                </a:lnTo>
                <a:lnTo>
                  <a:pt x="5003957" y="3651499"/>
                </a:lnTo>
                <a:lnTo>
                  <a:pt x="5003957" y="4699000"/>
                </a:lnTo>
                <a:lnTo>
                  <a:pt x="3956456" y="4699000"/>
                </a:lnTo>
                <a:lnTo>
                  <a:pt x="2785023" y="4699000"/>
                </a:lnTo>
                <a:lnTo>
                  <a:pt x="2218935" y="4699000"/>
                </a:lnTo>
                <a:lnTo>
                  <a:pt x="1047501" y="4699000"/>
                </a:lnTo>
                <a:lnTo>
                  <a:pt x="1" y="4699000"/>
                </a:lnTo>
                <a:lnTo>
                  <a:pt x="1" y="3651518"/>
                </a:lnTo>
                <a:lnTo>
                  <a:pt x="0" y="3651499"/>
                </a:lnTo>
                <a:lnTo>
                  <a:pt x="0" y="1047501"/>
                </a:lnTo>
                <a:lnTo>
                  <a:pt x="1" y="1047482"/>
                </a:lnTo>
                <a:close/>
              </a:path>
            </a:pathLst>
          </a:custGeom>
          <a:solidFill>
            <a:schemeClr val="bg1">
              <a:lumMod val="95000"/>
            </a:schemeClr>
          </a:solidFill>
        </p:spPr>
        <p:txBody>
          <a:bodyPr wrap="square" lIns="288000" tIns="468000" rIns="612000">
            <a:noAutofit/>
          </a:bodyPr>
          <a:lstStyle>
            <a:lvl1pPr marL="0" indent="0">
              <a:buFontTx/>
              <a:buNone/>
              <a:defRPr/>
            </a:lvl1pPr>
          </a:lstStyle>
          <a:p>
            <a:r>
              <a:rPr lang="sv-SE"/>
              <a:t>Klicka på ikonen för att lägga till en bild</a:t>
            </a:r>
          </a:p>
        </p:txBody>
      </p:sp>
      <p:sp>
        <p:nvSpPr>
          <p:cNvPr id="4" name="Platshållare för datum 8">
            <a:extLst>
              <a:ext uri="{FF2B5EF4-FFF2-40B4-BE49-F238E27FC236}">
                <a16:creationId xmlns:a16="http://schemas.microsoft.com/office/drawing/2014/main" id="{6A68F426-1C5F-0711-6383-2CA02BF3D5B1}"/>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6" name="Platshållare för sidfot 3">
            <a:extLst>
              <a:ext uri="{FF2B5EF4-FFF2-40B4-BE49-F238E27FC236}">
                <a16:creationId xmlns:a16="http://schemas.microsoft.com/office/drawing/2014/main" id="{1F0A451C-1B10-0646-B9D7-74DCB23845D0}"/>
              </a:ext>
            </a:extLst>
          </p:cNvPr>
          <p:cNvSpPr>
            <a:spLocks noGrp="1"/>
          </p:cNvSpPr>
          <p:nvPr>
            <p:ph type="ftr" sz="quarter" idx="16"/>
          </p:nvPr>
        </p:nvSpPr>
        <p:spPr>
          <a:xfrm>
            <a:off x="389466" y="136525"/>
            <a:ext cx="4125383" cy="141687"/>
          </a:xfrm>
        </p:spPr>
        <p:txBody>
          <a:bodyPr/>
          <a:lstStyle/>
          <a:p>
            <a:endParaRPr lang="sv-SE"/>
          </a:p>
        </p:txBody>
      </p:sp>
    </p:spTree>
    <p:extLst>
      <p:ext uri="{BB962C8B-B14F-4D97-AF65-F5344CB8AC3E}">
        <p14:creationId xmlns:p14="http://schemas.microsoft.com/office/powerpoint/2010/main" val="1647018921"/>
      </p:ext>
    </p:extLst>
  </p:cSld>
  <p:clrMapOvr>
    <a:masterClrMapping/>
  </p:clrMapOvr>
  <p:extLst>
    <p:ext uri="{DCECCB84-F9BA-43D5-87BE-67443E8EF086}">
      <p15:sldGuideLst xmlns:p15="http://schemas.microsoft.com/office/powerpoint/2012/main">
        <p15:guide id="1" orient="horz" pos="1434">
          <p15:clr>
            <a:srgbClr val="FBAE40"/>
          </p15:clr>
        </p15:guide>
        <p15:guide id="2" pos="688">
          <p15:clr>
            <a:srgbClr val="FBAE40"/>
          </p15:clr>
        </p15:guide>
        <p15:guide id="3" orient="horz" pos="73">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4_Rubrik och innehåll">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0" y="666000"/>
            <a:ext cx="10047600" cy="1047750"/>
          </a:xfrm>
          <a:prstGeom prst="rect">
            <a:avLst/>
          </a:prstGeom>
        </p:spPr>
        <p:txBody>
          <a:bodyPr/>
          <a:lstStyle>
            <a:lvl1pPr>
              <a:defRPr/>
            </a:lvl1pPr>
          </a:lstStyle>
          <a:p>
            <a:r>
              <a:rPr lang="sv-SE"/>
              <a:t>Rubrik</a:t>
            </a:r>
          </a:p>
        </p:txBody>
      </p:sp>
      <p:sp>
        <p:nvSpPr>
          <p:cNvPr id="13" name="Platshållare för text 12">
            <a:extLst>
              <a:ext uri="{FF2B5EF4-FFF2-40B4-BE49-F238E27FC236}">
                <a16:creationId xmlns:a16="http://schemas.microsoft.com/office/drawing/2014/main" id="{02C2E317-0642-2E46-B74D-C0670C996503}"/>
              </a:ext>
            </a:extLst>
          </p:cNvPr>
          <p:cNvSpPr>
            <a:spLocks noGrp="1"/>
          </p:cNvSpPr>
          <p:nvPr>
            <p:ph type="body" sz="quarter" idx="26" hasCustomPrompt="1"/>
          </p:nvPr>
        </p:nvSpPr>
        <p:spPr>
          <a:xfrm>
            <a:off x="1096963" y="2098800"/>
            <a:ext cx="4776787" cy="1047750"/>
          </a:xfrm>
        </p:spPr>
        <p:txBody>
          <a:bodyPr/>
          <a:lstStyle/>
          <a:p>
            <a:pPr lvl="0"/>
            <a:r>
              <a:rPr lang="sv-SE"/>
              <a:t>Skriv text här</a:t>
            </a:r>
          </a:p>
          <a:p>
            <a:pPr lvl="1"/>
            <a:r>
              <a:rPr lang="sv-SE"/>
              <a:t>Skriv text här</a:t>
            </a:r>
          </a:p>
        </p:txBody>
      </p:sp>
      <p:sp>
        <p:nvSpPr>
          <p:cNvPr id="14" name="Platshållare för text 12">
            <a:extLst>
              <a:ext uri="{FF2B5EF4-FFF2-40B4-BE49-F238E27FC236}">
                <a16:creationId xmlns:a16="http://schemas.microsoft.com/office/drawing/2014/main" id="{C9C71F2C-C4C5-EE5B-6B8E-25012EE2544A}"/>
              </a:ext>
            </a:extLst>
          </p:cNvPr>
          <p:cNvSpPr>
            <a:spLocks noGrp="1"/>
          </p:cNvSpPr>
          <p:nvPr>
            <p:ph type="body" sz="quarter" idx="27" hasCustomPrompt="1"/>
          </p:nvPr>
        </p:nvSpPr>
        <p:spPr>
          <a:xfrm>
            <a:off x="6370961" y="2098800"/>
            <a:ext cx="4776787" cy="1047750"/>
          </a:xfrm>
        </p:spPr>
        <p:txBody>
          <a:bodyPr/>
          <a:lstStyle/>
          <a:p>
            <a:pPr lvl="0"/>
            <a:r>
              <a:rPr lang="sv-SE"/>
              <a:t>Skriv text här</a:t>
            </a:r>
          </a:p>
          <a:p>
            <a:pPr lvl="1"/>
            <a:r>
              <a:rPr lang="sv-SE"/>
              <a:t>Skriv text här</a:t>
            </a:r>
          </a:p>
        </p:txBody>
      </p:sp>
      <p:sp>
        <p:nvSpPr>
          <p:cNvPr id="11" name="Platshållare för innehåll 10">
            <a:extLst>
              <a:ext uri="{FF2B5EF4-FFF2-40B4-BE49-F238E27FC236}">
                <a16:creationId xmlns:a16="http://schemas.microsoft.com/office/drawing/2014/main" id="{467317CB-B101-5159-5511-FFC3C4CABD5A}"/>
              </a:ext>
            </a:extLst>
          </p:cNvPr>
          <p:cNvSpPr>
            <a:spLocks noGrp="1"/>
          </p:cNvSpPr>
          <p:nvPr>
            <p:ph sz="quarter" idx="25" hasCustomPrompt="1"/>
          </p:nvPr>
        </p:nvSpPr>
        <p:spPr>
          <a:xfrm>
            <a:off x="388800" y="3429000"/>
            <a:ext cx="11412537" cy="3051175"/>
          </a:xfrm>
          <a:solidFill>
            <a:schemeClr val="bg1">
              <a:lumMod val="95000"/>
            </a:schemeClr>
          </a:solidFill>
        </p:spPr>
        <p:txBody>
          <a:bodyPr lIns="2808000" tIns="540000"/>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1910959807"/>
      </p:ext>
    </p:extLst>
  </p:cSld>
  <p:clrMapOvr>
    <a:masterClrMapping/>
  </p:clrMapOvr>
  <p:extLst>
    <p:ext uri="{DCECCB84-F9BA-43D5-87BE-67443E8EF086}">
      <p15:sldGuideLst xmlns:p15="http://schemas.microsoft.com/office/powerpoint/2012/main">
        <p15:guide id="1" orient="horz" pos="1321">
          <p15:clr>
            <a:srgbClr val="FBAE40"/>
          </p15:clr>
        </p15:guide>
        <p15:guide id="3" pos="688">
          <p15:clr>
            <a:srgbClr val="FBAE40"/>
          </p15:clr>
        </p15:guide>
        <p15:guide id="4" orient="horz" pos="414">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_Rubrik och innehåll">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877B3524-D6C4-8016-A0B9-76DB7A408CF7}"/>
              </a:ext>
            </a:extLst>
          </p:cNvPr>
          <p:cNvSpPr>
            <a:spLocks noGrp="1"/>
          </p:cNvSpPr>
          <p:nvPr>
            <p:ph type="title" hasCustomPrompt="1"/>
          </p:nvPr>
        </p:nvSpPr>
        <p:spPr>
          <a:xfrm>
            <a:off x="1096620" y="666000"/>
            <a:ext cx="10047600" cy="1047750"/>
          </a:xfrm>
          <a:prstGeom prst="rect">
            <a:avLst/>
          </a:prstGeom>
        </p:spPr>
        <p:txBody>
          <a:bodyPr/>
          <a:lstStyle>
            <a:lvl1pPr>
              <a:defRPr/>
            </a:lvl1pPr>
          </a:lstStyle>
          <a:p>
            <a:r>
              <a:rPr lang="sv-SE"/>
              <a:t>Rubrik</a:t>
            </a:r>
          </a:p>
        </p:txBody>
      </p:sp>
      <p:sp>
        <p:nvSpPr>
          <p:cNvPr id="13" name="Platshållare för text 12">
            <a:extLst>
              <a:ext uri="{FF2B5EF4-FFF2-40B4-BE49-F238E27FC236}">
                <a16:creationId xmlns:a16="http://schemas.microsoft.com/office/drawing/2014/main" id="{02C2E317-0642-2E46-B74D-C0670C996503}"/>
              </a:ext>
            </a:extLst>
          </p:cNvPr>
          <p:cNvSpPr>
            <a:spLocks noGrp="1"/>
          </p:cNvSpPr>
          <p:nvPr>
            <p:ph type="body" sz="quarter" idx="26" hasCustomPrompt="1"/>
          </p:nvPr>
        </p:nvSpPr>
        <p:spPr>
          <a:xfrm>
            <a:off x="1096963" y="2098800"/>
            <a:ext cx="4776787" cy="1047750"/>
          </a:xfrm>
        </p:spPr>
        <p:txBody>
          <a:bodyPr/>
          <a:lstStyle/>
          <a:p>
            <a:pPr lvl="0"/>
            <a:r>
              <a:rPr lang="sv-SE"/>
              <a:t>Skriv text här</a:t>
            </a:r>
          </a:p>
          <a:p>
            <a:pPr lvl="1"/>
            <a:r>
              <a:rPr lang="sv-SE"/>
              <a:t>Skriv text här</a:t>
            </a:r>
          </a:p>
        </p:txBody>
      </p:sp>
      <p:sp>
        <p:nvSpPr>
          <p:cNvPr id="11" name="Platshållare för innehåll 10">
            <a:extLst>
              <a:ext uri="{FF2B5EF4-FFF2-40B4-BE49-F238E27FC236}">
                <a16:creationId xmlns:a16="http://schemas.microsoft.com/office/drawing/2014/main" id="{467317CB-B101-5159-5511-FFC3C4CABD5A}"/>
              </a:ext>
            </a:extLst>
          </p:cNvPr>
          <p:cNvSpPr>
            <a:spLocks noGrp="1"/>
          </p:cNvSpPr>
          <p:nvPr>
            <p:ph sz="quarter" idx="25" hasCustomPrompt="1"/>
          </p:nvPr>
        </p:nvSpPr>
        <p:spPr>
          <a:xfrm>
            <a:off x="1096620" y="3429000"/>
            <a:ext cx="4776787" cy="3051175"/>
          </a:xfrm>
          <a:solidFill>
            <a:schemeClr val="bg1">
              <a:lumMod val="95000"/>
            </a:schemeClr>
          </a:solidFill>
        </p:spPr>
        <p:txBody>
          <a:bodyPr lIns="216000" tIns="180000"/>
          <a:lstStyle>
            <a:lvl1pPr marL="0" indent="0">
              <a:buFontTx/>
              <a:buNone/>
              <a:defRPr/>
            </a:lvl1pPr>
          </a:lstStyle>
          <a:p>
            <a:pPr lvl="0"/>
            <a:r>
              <a:rPr lang="sv-SE"/>
              <a:t>Klicka på en ikon för att lägga till innehåll</a:t>
            </a:r>
          </a:p>
        </p:txBody>
      </p:sp>
      <p:sp>
        <p:nvSpPr>
          <p:cNvPr id="14" name="Platshållare för text 12">
            <a:extLst>
              <a:ext uri="{FF2B5EF4-FFF2-40B4-BE49-F238E27FC236}">
                <a16:creationId xmlns:a16="http://schemas.microsoft.com/office/drawing/2014/main" id="{C9C71F2C-C4C5-EE5B-6B8E-25012EE2544A}"/>
              </a:ext>
            </a:extLst>
          </p:cNvPr>
          <p:cNvSpPr>
            <a:spLocks noGrp="1"/>
          </p:cNvSpPr>
          <p:nvPr>
            <p:ph type="body" sz="quarter" idx="27" hasCustomPrompt="1"/>
          </p:nvPr>
        </p:nvSpPr>
        <p:spPr>
          <a:xfrm>
            <a:off x="6370961" y="2098800"/>
            <a:ext cx="4776787" cy="1047750"/>
          </a:xfrm>
        </p:spPr>
        <p:txBody>
          <a:bodyPr/>
          <a:lstStyle/>
          <a:p>
            <a:pPr lvl="0"/>
            <a:r>
              <a:rPr lang="sv-SE"/>
              <a:t>Skriv text här</a:t>
            </a:r>
          </a:p>
          <a:p>
            <a:pPr lvl="1"/>
            <a:r>
              <a:rPr lang="sv-SE"/>
              <a:t>Skriv text här</a:t>
            </a:r>
          </a:p>
        </p:txBody>
      </p:sp>
      <p:sp>
        <p:nvSpPr>
          <p:cNvPr id="5" name="Platshållare för innehåll 10">
            <a:extLst>
              <a:ext uri="{FF2B5EF4-FFF2-40B4-BE49-F238E27FC236}">
                <a16:creationId xmlns:a16="http://schemas.microsoft.com/office/drawing/2014/main" id="{DDC121DB-0C79-5D9A-022E-0A8CA4FB648D}"/>
              </a:ext>
            </a:extLst>
          </p:cNvPr>
          <p:cNvSpPr>
            <a:spLocks noGrp="1"/>
          </p:cNvSpPr>
          <p:nvPr>
            <p:ph sz="quarter" idx="28" hasCustomPrompt="1"/>
          </p:nvPr>
        </p:nvSpPr>
        <p:spPr>
          <a:xfrm>
            <a:off x="6368531" y="3429000"/>
            <a:ext cx="4776787" cy="3051175"/>
          </a:xfrm>
          <a:solidFill>
            <a:schemeClr val="bg1">
              <a:lumMod val="95000"/>
            </a:schemeClr>
          </a:solidFill>
        </p:spPr>
        <p:txBody>
          <a:bodyPr lIns="216000" tIns="180000"/>
          <a:lstStyle>
            <a:lvl1pPr marL="0" indent="0">
              <a:buFontTx/>
              <a:buNone/>
              <a:defRPr/>
            </a:lvl1pPr>
          </a:lstStyle>
          <a:p>
            <a:pPr lvl="0"/>
            <a:r>
              <a:rPr lang="sv-SE"/>
              <a:t>Klicka på en ikon för att lägga till innehåll</a:t>
            </a:r>
          </a:p>
        </p:txBody>
      </p:sp>
      <p:sp>
        <p:nvSpPr>
          <p:cNvPr id="2" name="Platshållare för datum 1">
            <a:extLst>
              <a:ext uri="{FF2B5EF4-FFF2-40B4-BE49-F238E27FC236}">
                <a16:creationId xmlns:a16="http://schemas.microsoft.com/office/drawing/2014/main" id="{625E6907-50BC-FFF4-F6B9-BF2B7373C4A2}"/>
              </a:ext>
            </a:extLst>
          </p:cNvPr>
          <p:cNvSpPr>
            <a:spLocks noGrp="1"/>
          </p:cNvSpPr>
          <p:nvPr>
            <p:ph type="dt" sz="half" idx="15"/>
          </p:nvPr>
        </p:nvSpPr>
        <p:spPr>
          <a:xfrm>
            <a:off x="10901364" y="136525"/>
            <a:ext cx="900071" cy="141687"/>
          </a:xfrm>
        </p:spPr>
        <p:txBody>
          <a:bodyPr/>
          <a:lstStyle/>
          <a:p>
            <a:fld id="{B0743B6B-FC1D-4E5C-878B-68715B5874CD}" type="datetime1">
              <a:rPr lang="sv-SE" smtClean="0"/>
              <a:t>2026-09-03</a:t>
            </a:fld>
            <a:endParaRPr lang="sv-SE"/>
          </a:p>
        </p:txBody>
      </p:sp>
      <p:sp>
        <p:nvSpPr>
          <p:cNvPr id="4" name="Platshållare för sidfot 3">
            <a:extLst>
              <a:ext uri="{FF2B5EF4-FFF2-40B4-BE49-F238E27FC236}">
                <a16:creationId xmlns:a16="http://schemas.microsoft.com/office/drawing/2014/main" id="{2F1EC206-E47A-5E7F-9581-B76ADE31A8FE}"/>
              </a:ext>
            </a:extLst>
          </p:cNvPr>
          <p:cNvSpPr>
            <a:spLocks noGrp="1"/>
          </p:cNvSpPr>
          <p:nvPr>
            <p:ph type="ftr" sz="quarter" idx="16"/>
          </p:nvPr>
        </p:nvSpPr>
        <p:spPr/>
        <p:txBody>
          <a:bodyPr/>
          <a:lstStyle/>
          <a:p>
            <a:endParaRPr lang="sv-SE"/>
          </a:p>
        </p:txBody>
      </p:sp>
    </p:spTree>
    <p:extLst>
      <p:ext uri="{BB962C8B-B14F-4D97-AF65-F5344CB8AC3E}">
        <p14:creationId xmlns:p14="http://schemas.microsoft.com/office/powerpoint/2010/main" val="4143359764"/>
      </p:ext>
    </p:extLst>
  </p:cSld>
  <p:clrMapOvr>
    <a:masterClrMapping/>
  </p:clrMapOvr>
  <p:extLst>
    <p:ext uri="{DCECCB84-F9BA-43D5-87BE-67443E8EF086}">
      <p15:sldGuideLst xmlns:p15="http://schemas.microsoft.com/office/powerpoint/2012/main">
        <p15:guide id="1" orient="horz" pos="1321">
          <p15:clr>
            <a:srgbClr val="FBAE40"/>
          </p15:clr>
        </p15:guide>
        <p15:guide id="3" pos="688">
          <p15:clr>
            <a:srgbClr val="FBAE40"/>
          </p15:clr>
        </p15:guide>
        <p15:guide id="4" orient="horz" pos="414">
          <p15:clr>
            <a:srgbClr val="FBAE40"/>
          </p15:clr>
        </p15:guide>
        <p15:guide id="5" pos="4021">
          <p15:clr>
            <a:srgbClr val="FBAE40"/>
          </p15:clr>
        </p15:guide>
      </p15:sldGuideLst>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Endast hel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custGeom>
            <a:avLst/>
            <a:gdLst>
              <a:gd name="connsiteX0" fmla="*/ 0 w 11413068"/>
              <a:gd name="connsiteY0" fmla="*/ 0 h 6099176"/>
              <a:gd name="connsiteX1" fmla="*/ 11413068 w 11413068"/>
              <a:gd name="connsiteY1" fmla="*/ 0 h 6099176"/>
              <a:gd name="connsiteX2" fmla="*/ 11413068 w 11413068"/>
              <a:gd name="connsiteY2" fmla="*/ 27780 h 6099176"/>
              <a:gd name="connsiteX3" fmla="*/ 11413068 w 11413068"/>
              <a:gd name="connsiteY3" fmla="*/ 5082626 h 6099176"/>
              <a:gd name="connsiteX4" fmla="*/ 11413068 w 11413068"/>
              <a:gd name="connsiteY4" fmla="*/ 5087256 h 6099176"/>
              <a:gd name="connsiteX5" fmla="*/ 10401148 w 11413068"/>
              <a:gd name="connsiteY5" fmla="*/ 6099176 h 6099176"/>
              <a:gd name="connsiteX6" fmla="*/ 10396518 w 11413068"/>
              <a:gd name="connsiteY6" fmla="*/ 6099176 h 6099176"/>
              <a:gd name="connsiteX7" fmla="*/ 0 w 11413068"/>
              <a:gd name="connsiteY7" fmla="*/ 6099176 h 6099176"/>
              <a:gd name="connsiteX8" fmla="*/ 0 w 11413068"/>
              <a:gd name="connsiteY8" fmla="*/ 27780 h 6099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13068" h="6099176">
                <a:moveTo>
                  <a:pt x="0" y="0"/>
                </a:moveTo>
                <a:lnTo>
                  <a:pt x="11413068" y="0"/>
                </a:lnTo>
                <a:lnTo>
                  <a:pt x="11413068" y="27780"/>
                </a:lnTo>
                <a:lnTo>
                  <a:pt x="11413068" y="5082626"/>
                </a:lnTo>
                <a:lnTo>
                  <a:pt x="11413068" y="5087256"/>
                </a:lnTo>
                <a:cubicBezTo>
                  <a:pt x="11413068" y="5646124"/>
                  <a:pt x="10960016" y="6099176"/>
                  <a:pt x="10401148" y="6099176"/>
                </a:cubicBezTo>
                <a:lnTo>
                  <a:pt x="10396518" y="6099176"/>
                </a:lnTo>
                <a:lnTo>
                  <a:pt x="0" y="6099176"/>
                </a:lnTo>
                <a:lnTo>
                  <a:pt x="0" y="27780"/>
                </a:lnTo>
                <a:close/>
              </a:path>
            </a:pathLst>
          </a:custGeom>
          <a:solidFill>
            <a:schemeClr val="bg1">
              <a:lumMod val="95000"/>
            </a:schemeClr>
          </a:solidFill>
        </p:spPr>
        <p:txBody>
          <a:bodyPr wrap="square" lIns="144000" tIns="144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81689349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chemeClr val="accent1"/>
          </a:solidFill>
        </p:spPr>
        <p:txBody>
          <a:bodyPr wrap="square" lIns="360000" tIns="180000" rIns="360000" bIns="180000" anchor="ctr" anchorCtr="0">
            <a:noAutofit/>
          </a:bodyPr>
          <a:lstStyle>
            <a:lvl1pPr marL="0" indent="0" algn="l">
              <a:buFontTx/>
              <a:buNone/>
              <a:defRPr sz="3300" b="0">
                <a:solidFill>
                  <a:schemeClr val="bg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325665904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rgbClr val="F7BBD0"/>
          </a:solidFill>
        </p:spPr>
        <p:txBody>
          <a:bodyPr wrap="square" lIns="360000" tIns="180000" rIns="360000" bIns="180000" anchor="ctr" anchorCtr="0">
            <a:noAutofit/>
          </a:bodyPr>
          <a:lstStyle>
            <a:lvl1pPr marL="0" indent="0" algn="l">
              <a:buFontTx/>
              <a:buNone/>
              <a:defRPr sz="3300" b="0">
                <a:solidFill>
                  <a:schemeClr val="tx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14028153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3_Rubrik och bild">
    <p:spTree>
      <p:nvGrpSpPr>
        <p:cNvPr id="1" name=""/>
        <p:cNvGrpSpPr/>
        <p:nvPr/>
      </p:nvGrpSpPr>
      <p:grpSpPr>
        <a:xfrm>
          <a:off x="0" y="0"/>
          <a:ext cx="0" cy="0"/>
          <a:chOff x="0" y="0"/>
          <a:chExt cx="0" cy="0"/>
        </a:xfrm>
      </p:grpSpPr>
      <p:sp>
        <p:nvSpPr>
          <p:cNvPr id="5" name="Platshållare för bild 4">
            <a:extLst>
              <a:ext uri="{FF2B5EF4-FFF2-40B4-BE49-F238E27FC236}">
                <a16:creationId xmlns:a16="http://schemas.microsoft.com/office/drawing/2014/main" id="{BA959C0A-3CC4-CB74-4993-5594A5630A2F}"/>
              </a:ext>
            </a:extLst>
          </p:cNvPr>
          <p:cNvSpPr>
            <a:spLocks noGrp="1"/>
          </p:cNvSpPr>
          <p:nvPr>
            <p:ph type="pic" sz="quarter" idx="13"/>
          </p:nvPr>
        </p:nvSpPr>
        <p:spPr>
          <a:xfrm>
            <a:off x="389262" y="380999"/>
            <a:ext cx="11412000" cy="6091200"/>
          </a:xfrm>
          <a:prstGeom prst="rect">
            <a:avLst/>
          </a:prstGeom>
          <a:solidFill>
            <a:schemeClr val="bg1">
              <a:lumMod val="95000"/>
            </a:schemeClr>
          </a:solidFill>
        </p:spPr>
        <p:txBody>
          <a:bodyPr wrap="square" lIns="2808000" tIns="3420000">
            <a:noAutofit/>
          </a:bodyPr>
          <a:lstStyle>
            <a:lvl1pPr marL="0" indent="0">
              <a:buNone/>
              <a:defRPr/>
            </a:lvl1pPr>
          </a:lstStyle>
          <a:p>
            <a:pPr marL="0" marR="0" lvl="0" indent="0" algn="l" defTabSz="914400" rtl="0" eaLnBrk="1" fontAlgn="auto" latinLnBrk="0" hangingPunct="1">
              <a:lnSpc>
                <a:spcPct val="130000"/>
              </a:lnSpc>
              <a:spcBef>
                <a:spcPts val="1000"/>
              </a:spcBef>
              <a:spcAft>
                <a:spcPts val="0"/>
              </a:spcAft>
              <a:buClrTx/>
              <a:buSzTx/>
              <a:buFont typeface="Verdana" panose="020B0604030504040204" pitchFamily="34" charset="0"/>
              <a:buNone/>
              <a:tabLst/>
              <a:defRPr/>
            </a:pPr>
            <a:r>
              <a:rPr lang="sv-SE"/>
              <a:t>Klicka på ikonen för att lägga till en bild</a:t>
            </a:r>
          </a:p>
        </p:txBody>
      </p:sp>
      <p:sp>
        <p:nvSpPr>
          <p:cNvPr id="11" name="Platshållare för text 10">
            <a:extLst>
              <a:ext uri="{FF2B5EF4-FFF2-40B4-BE49-F238E27FC236}">
                <a16:creationId xmlns:a16="http://schemas.microsoft.com/office/drawing/2014/main" id="{9D155C8E-9723-8B1E-7B00-DA8246853816}"/>
              </a:ext>
            </a:extLst>
          </p:cNvPr>
          <p:cNvSpPr>
            <a:spLocks noGrp="1"/>
          </p:cNvSpPr>
          <p:nvPr>
            <p:ph type="body" sz="quarter" idx="18" hasCustomPrompt="1"/>
          </p:nvPr>
        </p:nvSpPr>
        <p:spPr>
          <a:xfrm>
            <a:off x="388938" y="381001"/>
            <a:ext cx="5210351" cy="2039938"/>
          </a:xfrm>
          <a:prstGeom prst="rect">
            <a:avLst/>
          </a:prstGeom>
          <a:solidFill>
            <a:srgbClr val="D1C4E9"/>
          </a:solidFill>
        </p:spPr>
        <p:txBody>
          <a:bodyPr wrap="square" lIns="360000" tIns="180000" rIns="360000" bIns="180000" anchor="ctr" anchorCtr="0">
            <a:noAutofit/>
          </a:bodyPr>
          <a:lstStyle>
            <a:lvl1pPr marL="0" indent="0" algn="l">
              <a:buFontTx/>
              <a:buNone/>
              <a:defRPr sz="3300" b="0">
                <a:solidFill>
                  <a:schemeClr val="tx1"/>
                </a:solidFill>
              </a:defRPr>
            </a:lvl1pPr>
          </a:lstStyle>
          <a:p>
            <a:pPr lvl="0"/>
            <a:r>
              <a:rPr lang="sv-SE"/>
              <a:t>Skriv text här</a:t>
            </a:r>
          </a:p>
        </p:txBody>
      </p:sp>
      <p:sp>
        <p:nvSpPr>
          <p:cNvPr id="4" name="Platshållare för datum 3">
            <a:extLst>
              <a:ext uri="{FF2B5EF4-FFF2-40B4-BE49-F238E27FC236}">
                <a16:creationId xmlns:a16="http://schemas.microsoft.com/office/drawing/2014/main" id="{A100F903-3478-7793-DE93-655C7E1A353D}"/>
              </a:ext>
            </a:extLst>
          </p:cNvPr>
          <p:cNvSpPr>
            <a:spLocks noGrp="1"/>
          </p:cNvSpPr>
          <p:nvPr>
            <p:ph type="dt" sz="half" idx="14"/>
          </p:nvPr>
        </p:nvSpPr>
        <p:spPr>
          <a:xfrm>
            <a:off x="10901364" y="136525"/>
            <a:ext cx="900071" cy="141687"/>
          </a:xfrm>
        </p:spPr>
        <p:txBody>
          <a:bodyPr/>
          <a:lstStyle/>
          <a:p>
            <a:fld id="{21A4A846-428D-495E-A55C-A66F11C8B8FF}" type="datetime1">
              <a:rPr lang="sv-SE" smtClean="0"/>
              <a:t>2026-09-03</a:t>
            </a:fld>
            <a:endParaRPr lang="sv-SE"/>
          </a:p>
        </p:txBody>
      </p:sp>
      <p:sp>
        <p:nvSpPr>
          <p:cNvPr id="6" name="Platshållare för sidfot 5">
            <a:extLst>
              <a:ext uri="{FF2B5EF4-FFF2-40B4-BE49-F238E27FC236}">
                <a16:creationId xmlns:a16="http://schemas.microsoft.com/office/drawing/2014/main" id="{3CF62D2F-E5FD-F410-EE14-94871D7A62B1}"/>
              </a:ext>
            </a:extLst>
          </p:cNvPr>
          <p:cNvSpPr>
            <a:spLocks noGrp="1"/>
          </p:cNvSpPr>
          <p:nvPr>
            <p:ph type="ftr" sz="quarter" idx="15"/>
          </p:nvPr>
        </p:nvSpPr>
        <p:spPr/>
        <p:txBody>
          <a:bodyPr/>
          <a:lstStyle/>
          <a:p>
            <a:endParaRPr lang="sv-SE"/>
          </a:p>
        </p:txBody>
      </p:sp>
    </p:spTree>
    <p:extLst>
      <p:ext uri="{BB962C8B-B14F-4D97-AF65-F5344CB8AC3E}">
        <p14:creationId xmlns:p14="http://schemas.microsoft.com/office/powerpoint/2010/main" val="29780615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3AB1CC7E-5066-B2D6-C273-8806FB859F9B}"/>
              </a:ext>
            </a:extLst>
          </p:cNvPr>
          <p:cNvSpPr>
            <a:spLocks noGrp="1"/>
          </p:cNvSpPr>
          <p:nvPr>
            <p:ph type="dt" sz="half" idx="10"/>
          </p:nvPr>
        </p:nvSpPr>
        <p:spPr>
          <a:xfrm>
            <a:off x="10901364" y="136525"/>
            <a:ext cx="900071" cy="141687"/>
          </a:xfrm>
        </p:spPr>
        <p:txBody>
          <a:bodyPr/>
          <a:lstStyle/>
          <a:p>
            <a:fld id="{DA185498-67B0-4A0B-8455-9A803E3F2EDA}" type="datetime1">
              <a:rPr lang="sv-SE" smtClean="0"/>
              <a:t>2026-09-03</a:t>
            </a:fld>
            <a:endParaRPr lang="sv-SE"/>
          </a:p>
        </p:txBody>
      </p:sp>
      <p:sp>
        <p:nvSpPr>
          <p:cNvPr id="5" name="Platshållare för sidfot 4">
            <a:extLst>
              <a:ext uri="{FF2B5EF4-FFF2-40B4-BE49-F238E27FC236}">
                <a16:creationId xmlns:a16="http://schemas.microsoft.com/office/drawing/2014/main" id="{12B0C1A2-56EF-E81F-53A9-CC77AD52554C}"/>
              </a:ext>
            </a:extLst>
          </p:cNvPr>
          <p:cNvSpPr>
            <a:spLocks noGrp="1"/>
          </p:cNvSpPr>
          <p:nvPr>
            <p:ph type="ftr" sz="quarter" idx="11"/>
          </p:nvPr>
        </p:nvSpPr>
        <p:spPr/>
        <p:txBody>
          <a:bodyPr/>
          <a:lstStyle/>
          <a:p>
            <a:endParaRPr lang="sv-SE"/>
          </a:p>
        </p:txBody>
      </p:sp>
    </p:spTree>
    <p:extLst>
      <p:ext uri="{BB962C8B-B14F-4D97-AF65-F5344CB8AC3E}">
        <p14:creationId xmlns:p14="http://schemas.microsoft.com/office/powerpoint/2010/main" val="7064625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Svart logo/Vit bakgrund">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29CA8175-3DF2-53F0-BACA-67AB9A313412}"/>
              </a:ext>
            </a:extLst>
          </p:cNvPr>
          <p:cNvSpPr>
            <a:spLocks noGrp="1"/>
          </p:cNvSpPr>
          <p:nvPr>
            <p:ph type="dt" sz="half" idx="10"/>
          </p:nvPr>
        </p:nvSpPr>
        <p:spPr>
          <a:xfrm>
            <a:off x="10901364" y="136525"/>
            <a:ext cx="900071" cy="141687"/>
          </a:xfrm>
        </p:spPr>
        <p:txBody>
          <a:bodyPr/>
          <a:lstStyle/>
          <a:p>
            <a:fld id="{F6BD57B1-FF3A-4A75-8128-4AFE16604E80}" type="datetime1">
              <a:rPr lang="sv-SE" smtClean="0"/>
              <a:t>2026-09-03</a:t>
            </a:fld>
            <a:endParaRPr lang="sv-SE"/>
          </a:p>
        </p:txBody>
      </p:sp>
      <p:sp>
        <p:nvSpPr>
          <p:cNvPr id="5" name="Platshållare för sidfot 4">
            <a:extLst>
              <a:ext uri="{FF2B5EF4-FFF2-40B4-BE49-F238E27FC236}">
                <a16:creationId xmlns:a16="http://schemas.microsoft.com/office/drawing/2014/main" id="{6E1E6669-4CF8-70B7-0D3D-C4533A8CE1F4}"/>
              </a:ext>
            </a:extLst>
          </p:cNvPr>
          <p:cNvSpPr>
            <a:spLocks noGrp="1"/>
          </p:cNvSpPr>
          <p:nvPr>
            <p:ph type="ftr" sz="quarter" idx="11"/>
          </p:nvPr>
        </p:nvSpPr>
        <p:spPr/>
        <p:txBody>
          <a:bodyPr/>
          <a:lstStyle/>
          <a:p>
            <a:endParaRPr lang="sv-SE"/>
          </a:p>
        </p:txBody>
      </p:sp>
      <p:sp>
        <p:nvSpPr>
          <p:cNvPr id="3" name="Title 2">
            <a:extLst>
              <a:ext uri="{FF2B5EF4-FFF2-40B4-BE49-F238E27FC236}">
                <a16:creationId xmlns:a16="http://schemas.microsoft.com/office/drawing/2014/main" id="{EBC57980-04DE-B396-E1BF-4CA97B5B6D50}"/>
              </a:ext>
            </a:extLst>
          </p:cNvPr>
          <p:cNvSpPr>
            <a:spLocks noGrp="1"/>
          </p:cNvSpPr>
          <p:nvPr>
            <p:ph type="title" hasCustomPrompt="1"/>
          </p:nvPr>
        </p:nvSpPr>
        <p:spPr>
          <a:xfrm>
            <a:off x="1100667" y="-1174484"/>
            <a:ext cx="8642350" cy="1047750"/>
          </a:xfrm>
        </p:spPr>
        <p:txBody>
          <a:bodyPr/>
          <a:lstStyle>
            <a:lvl1pPr>
              <a:defRPr/>
            </a:lvl1pPr>
          </a:lstStyle>
          <a:p>
            <a:r>
              <a:rPr lang="sv-SE" noProof="0"/>
              <a:t>Ange rubrik för tillgänglighet</a:t>
            </a:r>
          </a:p>
        </p:txBody>
      </p:sp>
      <p:pic>
        <p:nvPicPr>
          <p:cNvPr id="4" name="Logo" descr="Logotyp Västra Götalandsregionen">
            <a:extLst>
              <a:ext uri="{FF2B5EF4-FFF2-40B4-BE49-F238E27FC236}">
                <a16:creationId xmlns:a16="http://schemas.microsoft.com/office/drawing/2014/main" id="{42697743-9DAC-94BC-2C4F-FF0484264222}"/>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rcRect/>
          <a:stretch/>
        </p:blipFill>
        <p:spPr>
          <a:xfrm>
            <a:off x="3525520" y="2813866"/>
            <a:ext cx="5170857" cy="921539"/>
          </a:xfrm>
          <a:prstGeom prst="rect">
            <a:avLst/>
          </a:prstGeom>
        </p:spPr>
      </p:pic>
    </p:spTree>
    <p:extLst>
      <p:ext uri="{BB962C8B-B14F-4D97-AF65-F5344CB8AC3E}">
        <p14:creationId xmlns:p14="http://schemas.microsoft.com/office/powerpoint/2010/main" val="19801987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Vit logo/Blå bakgrund">
    <p:spTree>
      <p:nvGrpSpPr>
        <p:cNvPr id="1" name=""/>
        <p:cNvGrpSpPr/>
        <p:nvPr/>
      </p:nvGrpSpPr>
      <p:grpSpPr>
        <a:xfrm>
          <a:off x="0" y="0"/>
          <a:ext cx="0" cy="0"/>
          <a:chOff x="0" y="0"/>
          <a:chExt cx="0" cy="0"/>
        </a:xfrm>
      </p:grpSpPr>
      <p:sp>
        <p:nvSpPr>
          <p:cNvPr id="8" name="Rektangel: ett hörn rundat 8">
            <a:extLst>
              <a:ext uri="{FF2B5EF4-FFF2-40B4-BE49-F238E27FC236}">
                <a16:creationId xmlns:a16="http://schemas.microsoft.com/office/drawing/2014/main" id="{F7A2F3AF-A7F1-9416-5F97-03314F7E417D}"/>
              </a:ext>
              <a:ext uri="{C183D7F6-B498-43B3-948B-1728B52AA6E4}">
                <adec:decorative xmlns:adec="http://schemas.microsoft.com/office/drawing/2017/decorative" val="1"/>
              </a:ext>
            </a:extLst>
          </p:cNvPr>
          <p:cNvSpPr/>
          <p:nvPr userDrawn="1"/>
        </p:nvSpPr>
        <p:spPr bwMode="black">
          <a:xfrm flipV="1">
            <a:off x="389262" y="380999"/>
            <a:ext cx="11412000" cy="6091200"/>
          </a:xfrm>
          <a:prstGeom prst="round1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datum 1">
            <a:extLst>
              <a:ext uri="{FF2B5EF4-FFF2-40B4-BE49-F238E27FC236}">
                <a16:creationId xmlns:a16="http://schemas.microsoft.com/office/drawing/2014/main" id="{E455D0BA-9A24-0B1E-5104-31F55378AAA2}"/>
              </a:ext>
            </a:extLst>
          </p:cNvPr>
          <p:cNvSpPr>
            <a:spLocks noGrp="1"/>
          </p:cNvSpPr>
          <p:nvPr>
            <p:ph type="dt" sz="half" idx="10"/>
          </p:nvPr>
        </p:nvSpPr>
        <p:spPr>
          <a:xfrm>
            <a:off x="10901364" y="136525"/>
            <a:ext cx="900071" cy="141687"/>
          </a:xfrm>
        </p:spPr>
        <p:txBody>
          <a:bodyPr/>
          <a:lstStyle/>
          <a:p>
            <a:fld id="{4D03C71D-D98B-401F-B2CF-6FD4D048E9D2}" type="datetime1">
              <a:rPr lang="sv-SE" smtClean="0"/>
              <a:t>2026-09-03</a:t>
            </a:fld>
            <a:endParaRPr lang="sv-SE"/>
          </a:p>
        </p:txBody>
      </p:sp>
      <p:sp>
        <p:nvSpPr>
          <p:cNvPr id="7" name="Platshållare för sidfot 6">
            <a:extLst>
              <a:ext uri="{FF2B5EF4-FFF2-40B4-BE49-F238E27FC236}">
                <a16:creationId xmlns:a16="http://schemas.microsoft.com/office/drawing/2014/main" id="{4E6AFD7C-DEA7-9A46-2513-5293C0535394}"/>
              </a:ext>
            </a:extLst>
          </p:cNvPr>
          <p:cNvSpPr>
            <a:spLocks noGrp="1"/>
          </p:cNvSpPr>
          <p:nvPr>
            <p:ph type="ftr" sz="quarter" idx="11"/>
          </p:nvPr>
        </p:nvSpPr>
        <p:spPr/>
        <p:txBody>
          <a:bodyPr/>
          <a:lstStyle/>
          <a:p>
            <a:endParaRPr lang="sv-SE"/>
          </a:p>
        </p:txBody>
      </p:sp>
      <p:sp>
        <p:nvSpPr>
          <p:cNvPr id="3" name="Title 2">
            <a:extLst>
              <a:ext uri="{FF2B5EF4-FFF2-40B4-BE49-F238E27FC236}">
                <a16:creationId xmlns:a16="http://schemas.microsoft.com/office/drawing/2014/main" id="{65243E10-E3F1-7E93-DB4B-40905719BCB0}"/>
              </a:ext>
            </a:extLst>
          </p:cNvPr>
          <p:cNvSpPr>
            <a:spLocks noGrp="1"/>
          </p:cNvSpPr>
          <p:nvPr>
            <p:ph type="title" hasCustomPrompt="1"/>
          </p:nvPr>
        </p:nvSpPr>
        <p:spPr>
          <a:xfrm>
            <a:off x="1100667" y="-1174484"/>
            <a:ext cx="8642350" cy="1047750"/>
          </a:xfrm>
        </p:spPr>
        <p:txBody>
          <a:bodyPr/>
          <a:lstStyle/>
          <a:p>
            <a:r>
              <a:rPr lang="sv-SE" noProof="0"/>
              <a:t>Ange rubrik för tillgänglighet</a:t>
            </a:r>
            <a:endParaRPr lang="en-GB"/>
          </a:p>
        </p:txBody>
      </p:sp>
      <p:pic>
        <p:nvPicPr>
          <p:cNvPr id="4" name="Logo" descr="Logotyp Västra Götalandsregionen">
            <a:extLst>
              <a:ext uri="{FF2B5EF4-FFF2-40B4-BE49-F238E27FC236}">
                <a16:creationId xmlns:a16="http://schemas.microsoft.com/office/drawing/2014/main" id="{3084B2C6-FDAB-8038-F2B9-1494EC0573F9}"/>
              </a:ext>
            </a:extLst>
          </p:cNvPr>
          <p:cNvPicPr>
            <a:picLocks noChangeAspect="1"/>
          </p:cNvPicPr>
          <p:nvPr userDrawn="1"/>
        </p:nvPicPr>
        <p:blipFill>
          <a:blip>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p:blipFill>
        <p:spPr>
          <a:xfrm>
            <a:off x="3525520" y="2813866"/>
            <a:ext cx="5170858" cy="921539"/>
          </a:xfrm>
          <a:prstGeom prst="rect">
            <a:avLst/>
          </a:prstGeom>
        </p:spPr>
      </p:pic>
    </p:spTree>
    <p:extLst>
      <p:ext uri="{BB962C8B-B14F-4D97-AF65-F5344CB8AC3E}">
        <p14:creationId xmlns:p14="http://schemas.microsoft.com/office/powerpoint/2010/main" val="37217566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 Type="http://schemas.openxmlformats.org/officeDocument/2006/relationships/slideLayout" Target="../slideLayouts/slideLayout34.xml"/><Relationship Id="rId21" Type="http://schemas.openxmlformats.org/officeDocument/2006/relationships/slideLayout" Target="../slideLayouts/slideLayout52.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0" Type="http://schemas.openxmlformats.org/officeDocument/2006/relationships/slideLayout" Target="../slideLayouts/slideLayout51.xml"/><Relationship Id="rId29" Type="http://schemas.openxmlformats.org/officeDocument/2006/relationships/slideLayout" Target="../slideLayouts/slideLayout60.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1096621" y="666000"/>
            <a:ext cx="8642350" cy="1047750"/>
          </a:xfrm>
          <a:prstGeom prst="rect">
            <a:avLst/>
          </a:prstGeom>
        </p:spPr>
        <p:txBody>
          <a:bodyPr vert="horz" lIns="0" tIns="0" rIns="0" bIns="0" rtlCol="0" anchor="t" anchorCtr="0">
            <a:noAutofit/>
          </a:bodyPr>
          <a:lstStyle/>
          <a:p>
            <a:r>
              <a:rPr lang="sv-SE"/>
              <a:t>Klicka för att lägga till rubrik</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1096621" y="2097088"/>
            <a:ext cx="8645150" cy="3327637"/>
          </a:xfrm>
          <a:prstGeom prst="rect">
            <a:avLst/>
          </a:prstGeom>
        </p:spPr>
        <p:txBody>
          <a:bodyPr vert="horz" lIns="0" tIns="0" rIns="0" bIns="0" rtlCol="0">
            <a:noAutofit/>
          </a:bodyPr>
          <a:lstStyle/>
          <a:p>
            <a:pPr lvl="0"/>
            <a:r>
              <a:rPr lang="sv-SE"/>
              <a:t>Skriv text här</a:t>
            </a:r>
          </a:p>
          <a:p>
            <a:pPr lvl="1"/>
            <a:r>
              <a:rPr lang="sv-SE"/>
              <a:t>Skriv text här</a:t>
            </a:r>
          </a:p>
          <a:p>
            <a:pPr lvl="2"/>
            <a:r>
              <a:rPr lang="sv-SE"/>
              <a:t>Nivå tre</a:t>
            </a:r>
          </a:p>
          <a:p>
            <a:pPr lvl="3"/>
            <a:r>
              <a:rPr lang="sv-SE"/>
              <a:t>Nivå fyra</a:t>
            </a:r>
          </a:p>
          <a:p>
            <a:pPr lvl="4"/>
            <a:r>
              <a:rPr lang="sv-SE"/>
              <a:t>Nivå fem</a:t>
            </a:r>
          </a:p>
        </p:txBody>
      </p:sp>
      <p:sp>
        <p:nvSpPr>
          <p:cNvPr id="9" name="Platshållare för datum 8">
            <a:extLst>
              <a:ext uri="{FF2B5EF4-FFF2-40B4-BE49-F238E27FC236}">
                <a16:creationId xmlns:a16="http://schemas.microsoft.com/office/drawing/2014/main" id="{94798039-E5C4-7804-7509-501B9DE7B0C6}"/>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10" name="Platshållare för sidfot 9">
            <a:extLst>
              <a:ext uri="{FF2B5EF4-FFF2-40B4-BE49-F238E27FC236}">
                <a16:creationId xmlns:a16="http://schemas.microsoft.com/office/drawing/2014/main" id="{2F44A19D-54A3-346E-3AA1-C94C6D945439}"/>
              </a:ext>
            </a:extLst>
          </p:cNvPr>
          <p:cNvSpPr>
            <a:spLocks noGrp="1"/>
          </p:cNvSpPr>
          <p:nvPr>
            <p:ph type="ftr" sz="quarter" idx="3"/>
          </p:nvPr>
        </p:nvSpPr>
        <p:spPr>
          <a:xfrm>
            <a:off x="389466" y="136525"/>
            <a:ext cx="4125383" cy="141687"/>
          </a:xfrm>
          <a:prstGeom prst="rect">
            <a:avLst/>
          </a:prstGeom>
        </p:spPr>
        <p:txBody>
          <a:bodyPr vert="horz" lIns="0" tIns="0" rIns="0" bIns="0" rtlCol="0" anchor="ctr"/>
          <a:lstStyle>
            <a:lvl1pPr algn="l">
              <a:defRPr sz="900">
                <a:solidFill>
                  <a:schemeClr val="tx1"/>
                </a:solidFill>
              </a:defRPr>
            </a:lvl1pPr>
          </a:lstStyle>
          <a:p>
            <a:endParaRPr lang="sv-SE"/>
          </a:p>
        </p:txBody>
      </p:sp>
    </p:spTree>
    <p:extLst>
      <p:ext uri="{BB962C8B-B14F-4D97-AF65-F5344CB8AC3E}">
        <p14:creationId xmlns:p14="http://schemas.microsoft.com/office/powerpoint/2010/main" val="149138282"/>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67" r:id="rId3"/>
    <p:sldLayoutId id="2147483650" r:id="rId4"/>
    <p:sldLayoutId id="2147483654" r:id="rId5"/>
    <p:sldLayoutId id="2147483676" r:id="rId6"/>
    <p:sldLayoutId id="2147483652" r:id="rId7"/>
    <p:sldLayoutId id="2147483684" r:id="rId8"/>
    <p:sldLayoutId id="2147483685" r:id="rId9"/>
    <p:sldLayoutId id="2147483689" r:id="rId10"/>
    <p:sldLayoutId id="2147483674" r:id="rId11"/>
    <p:sldLayoutId id="2147483662" r:id="rId12"/>
    <p:sldLayoutId id="2147483666" r:id="rId13"/>
    <p:sldLayoutId id="2147483672" r:id="rId14"/>
    <p:sldLayoutId id="2147483651" r:id="rId15"/>
    <p:sldLayoutId id="2147483663" r:id="rId16"/>
    <p:sldLayoutId id="2147483671" r:id="rId17"/>
    <p:sldLayoutId id="2147483680" r:id="rId18"/>
    <p:sldLayoutId id="2147483664" r:id="rId19"/>
    <p:sldLayoutId id="2147483675" r:id="rId20"/>
    <p:sldLayoutId id="2147483677" r:id="rId21"/>
    <p:sldLayoutId id="2147483679" r:id="rId22"/>
    <p:sldLayoutId id="2147483661" r:id="rId23"/>
    <p:sldLayoutId id="2147483686" r:id="rId24"/>
    <p:sldLayoutId id="2147483687" r:id="rId25"/>
    <p:sldLayoutId id="2147483688" r:id="rId26"/>
    <p:sldLayoutId id="2147483655" r:id="rId27"/>
    <p:sldLayoutId id="2147483659" r:id="rId28"/>
    <p:sldLayoutId id="2147483660" r:id="rId29"/>
    <p:sldLayoutId id="2147483668" r:id="rId30"/>
    <p:sldLayoutId id="2147483670" r:id="rId31"/>
  </p:sldLayoutIdLst>
  <p:hf sldNum="0" hdr="0" ftr="0"/>
  <p:txStyles>
    <p:title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p:titleStyle>
    <p:body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46" userDrawn="1">
          <p15:clr>
            <a:srgbClr val="9FCC3B"/>
          </p15:clr>
        </p15:guide>
        <p15:guide id="2" orient="horz" pos="2160" userDrawn="1">
          <p15:clr>
            <a:srgbClr val="9FCC3B"/>
          </p15:clr>
        </p15:guide>
        <p15:guide id="3" orient="horz" pos="867" userDrawn="1">
          <p15:clr>
            <a:srgbClr val="9FCC3B"/>
          </p15:clr>
        </p15:guide>
        <p15:guide id="4" orient="horz" pos="1525" userDrawn="1">
          <p15:clr>
            <a:srgbClr val="9FCC3B"/>
          </p15:clr>
        </p15:guide>
        <p15:guide id="5" orient="horz" pos="3430" userDrawn="1">
          <p15:clr>
            <a:srgbClr val="9FCC3B"/>
          </p15:clr>
        </p15:guide>
        <p15:guide id="6" orient="horz" pos="2795" userDrawn="1">
          <p15:clr>
            <a:srgbClr val="9FCC3B"/>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152683E2-9A31-4B47-ACFE-390B6E0AF714}"/>
              </a:ext>
            </a:extLst>
          </p:cNvPr>
          <p:cNvSpPr>
            <a:spLocks noGrp="1"/>
          </p:cNvSpPr>
          <p:nvPr>
            <p:ph type="title"/>
          </p:nvPr>
        </p:nvSpPr>
        <p:spPr>
          <a:xfrm>
            <a:off x="1100667" y="425716"/>
            <a:ext cx="8642350" cy="1047750"/>
          </a:xfrm>
          <a:prstGeom prst="rect">
            <a:avLst/>
          </a:prstGeom>
        </p:spPr>
        <p:txBody>
          <a:bodyPr vert="horz" lIns="0" tIns="0" rIns="0" bIns="0" rtlCol="0" anchor="b">
            <a:noAutofit/>
          </a:bodyPr>
          <a:lstStyle/>
          <a:p>
            <a:r>
              <a:rPr lang="sv-SE"/>
              <a:t>Klicka för att lägga till rubrik</a:t>
            </a:r>
          </a:p>
        </p:txBody>
      </p:sp>
      <p:sp>
        <p:nvSpPr>
          <p:cNvPr id="3" name="Platshållare för text 2">
            <a:extLst>
              <a:ext uri="{FF2B5EF4-FFF2-40B4-BE49-F238E27FC236}">
                <a16:creationId xmlns:a16="http://schemas.microsoft.com/office/drawing/2014/main" id="{81C0710F-3CB3-4F01-9977-A1A69928F1E2}"/>
              </a:ext>
            </a:extLst>
          </p:cNvPr>
          <p:cNvSpPr>
            <a:spLocks noGrp="1"/>
          </p:cNvSpPr>
          <p:nvPr>
            <p:ph type="body" idx="1"/>
          </p:nvPr>
        </p:nvSpPr>
        <p:spPr>
          <a:xfrm>
            <a:off x="1111250" y="2044700"/>
            <a:ext cx="8642350" cy="3311526"/>
          </a:xfrm>
          <a:prstGeom prst="rect">
            <a:avLst/>
          </a:prstGeom>
        </p:spPr>
        <p:txBody>
          <a:bodyPr vert="horz" lIns="0" tIns="0" rIns="0" bIns="0" rtlCol="0">
            <a:noAutofit/>
          </a:bodyPr>
          <a:lstStyle/>
          <a:p>
            <a:pPr lvl="0"/>
            <a:r>
              <a:rPr lang="sv-SE"/>
              <a:t>Skriv text här</a:t>
            </a:r>
          </a:p>
          <a:p>
            <a:pPr lvl="1"/>
            <a:r>
              <a:rPr lang="sv-SE"/>
              <a:t>Skriv text här</a:t>
            </a:r>
          </a:p>
          <a:p>
            <a:pPr lvl="2"/>
            <a:r>
              <a:rPr lang="sv-SE"/>
              <a:t>Nivå tre</a:t>
            </a:r>
          </a:p>
          <a:p>
            <a:pPr lvl="3"/>
            <a:r>
              <a:rPr lang="sv-SE"/>
              <a:t>Nivå fyra</a:t>
            </a:r>
          </a:p>
          <a:p>
            <a:pPr lvl="4"/>
            <a:r>
              <a:rPr lang="sv-SE"/>
              <a:t>Nivå fem</a:t>
            </a:r>
          </a:p>
        </p:txBody>
      </p:sp>
      <p:sp>
        <p:nvSpPr>
          <p:cNvPr id="9" name="Platshållare för datum 8">
            <a:extLst>
              <a:ext uri="{FF2B5EF4-FFF2-40B4-BE49-F238E27FC236}">
                <a16:creationId xmlns:a16="http://schemas.microsoft.com/office/drawing/2014/main" id="{94798039-E5C4-7804-7509-501B9DE7B0C6}"/>
              </a:ext>
            </a:extLst>
          </p:cNvPr>
          <p:cNvSpPr>
            <a:spLocks noGrp="1"/>
          </p:cNvSpPr>
          <p:nvPr>
            <p:ph type="dt" sz="half" idx="2"/>
          </p:nvPr>
        </p:nvSpPr>
        <p:spPr>
          <a:xfrm>
            <a:off x="10901364" y="136525"/>
            <a:ext cx="900071" cy="141687"/>
          </a:xfrm>
          <a:prstGeom prst="rect">
            <a:avLst/>
          </a:prstGeom>
        </p:spPr>
        <p:txBody>
          <a:bodyPr vert="horz" lIns="0" tIns="0" rIns="0" bIns="0" rtlCol="0" anchor="ctr"/>
          <a:lstStyle>
            <a:lvl1pPr algn="r">
              <a:defRPr sz="900">
                <a:solidFill>
                  <a:schemeClr val="tx1"/>
                </a:solidFill>
              </a:defRPr>
            </a:lvl1pPr>
          </a:lstStyle>
          <a:p>
            <a:fld id="{8BA77866-C1B2-4993-AE7F-F082A0E998CD}" type="datetime1">
              <a:rPr lang="sv-SE" smtClean="0"/>
              <a:t>2026-09-03</a:t>
            </a:fld>
            <a:endParaRPr lang="sv-SE"/>
          </a:p>
        </p:txBody>
      </p:sp>
      <p:sp>
        <p:nvSpPr>
          <p:cNvPr id="10" name="Platshållare för sidfot 9">
            <a:extLst>
              <a:ext uri="{FF2B5EF4-FFF2-40B4-BE49-F238E27FC236}">
                <a16:creationId xmlns:a16="http://schemas.microsoft.com/office/drawing/2014/main" id="{2F44A19D-54A3-346E-3AA1-C94C6D945439}"/>
              </a:ext>
            </a:extLst>
          </p:cNvPr>
          <p:cNvSpPr>
            <a:spLocks noGrp="1"/>
          </p:cNvSpPr>
          <p:nvPr>
            <p:ph type="ftr" sz="quarter" idx="3"/>
          </p:nvPr>
        </p:nvSpPr>
        <p:spPr>
          <a:xfrm>
            <a:off x="389466" y="136525"/>
            <a:ext cx="4125383" cy="141687"/>
          </a:xfrm>
          <a:prstGeom prst="rect">
            <a:avLst/>
          </a:prstGeom>
        </p:spPr>
        <p:txBody>
          <a:bodyPr vert="horz" lIns="0" tIns="0" rIns="0" bIns="0" rtlCol="0" anchor="ctr"/>
          <a:lstStyle>
            <a:lvl1pPr algn="l">
              <a:defRPr sz="900">
                <a:solidFill>
                  <a:schemeClr val="tx1"/>
                </a:solidFill>
              </a:defRPr>
            </a:lvl1pPr>
          </a:lstStyle>
          <a:p>
            <a:endParaRPr lang="sv-SE"/>
          </a:p>
        </p:txBody>
      </p:sp>
    </p:spTree>
    <p:extLst>
      <p:ext uri="{BB962C8B-B14F-4D97-AF65-F5344CB8AC3E}">
        <p14:creationId xmlns:p14="http://schemas.microsoft.com/office/powerpoint/2010/main" val="428367277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 id="2147483713" r:id="rId23"/>
    <p:sldLayoutId id="2147483714" r:id="rId24"/>
    <p:sldLayoutId id="2147483715" r:id="rId25"/>
    <p:sldLayoutId id="2147483716" r:id="rId26"/>
    <p:sldLayoutId id="2147483717" r:id="rId27"/>
    <p:sldLayoutId id="2147483718" r:id="rId28"/>
    <p:sldLayoutId id="2147483719" r:id="rId29"/>
  </p:sldLayoutIdLst>
  <p:hf sldNum="0" hdr="0" ftr="0"/>
  <p:txStyles>
    <p:titleStyle>
      <a:lvl1pPr algn="l" defTabSz="914400" rtl="0" eaLnBrk="1" latinLnBrk="0" hangingPunct="1">
        <a:lnSpc>
          <a:spcPct val="110000"/>
        </a:lnSpc>
        <a:spcBef>
          <a:spcPct val="0"/>
        </a:spcBef>
        <a:buNone/>
        <a:defRPr sz="3300" kern="1200">
          <a:solidFill>
            <a:schemeClr val="tx1"/>
          </a:solidFill>
          <a:latin typeface="+mj-lt"/>
          <a:ea typeface="+mj-ea"/>
          <a:cs typeface="+mj-cs"/>
        </a:defRPr>
      </a:lvl1pPr>
    </p:titleStyle>
    <p:bodyStyle>
      <a:lvl1pPr marL="269875" indent="-269875" algn="l" defTabSz="914400" rtl="0" eaLnBrk="1" latinLnBrk="0" hangingPunct="1">
        <a:lnSpc>
          <a:spcPct val="130000"/>
        </a:lnSpc>
        <a:spcBef>
          <a:spcPts val="1000"/>
        </a:spcBef>
        <a:buFont typeface="Verdana" panose="020B0604030504040204" pitchFamily="34" charset="0"/>
        <a:buChar char="•"/>
        <a:defRPr sz="2200" kern="1200">
          <a:solidFill>
            <a:schemeClr val="tx1"/>
          </a:solidFill>
          <a:latin typeface="+mn-lt"/>
          <a:ea typeface="+mn-ea"/>
          <a:cs typeface="+mn-cs"/>
        </a:defRPr>
      </a:lvl1pPr>
      <a:lvl2pPr marL="533400" indent="-266700" algn="l" defTabSz="914400" rtl="0" eaLnBrk="1" latinLnBrk="0" hangingPunct="1">
        <a:lnSpc>
          <a:spcPct val="130000"/>
        </a:lnSpc>
        <a:spcBef>
          <a:spcPts val="500"/>
        </a:spcBef>
        <a:buFont typeface="Verdana" panose="020B0604030504040204" pitchFamily="34" charset="0"/>
        <a:buChar char="–"/>
        <a:defRPr sz="2000" kern="1200">
          <a:solidFill>
            <a:schemeClr val="tx1"/>
          </a:solidFill>
          <a:latin typeface="+mn-lt"/>
          <a:ea typeface="+mn-ea"/>
          <a:cs typeface="+mn-cs"/>
        </a:defRPr>
      </a:lvl2pPr>
      <a:lvl3pPr marL="812800" indent="-279400" algn="l" defTabSz="914400" rtl="0" eaLnBrk="1" latinLnBrk="0" hangingPunct="1">
        <a:lnSpc>
          <a:spcPct val="130000"/>
        </a:lnSpc>
        <a:spcBef>
          <a:spcPts val="500"/>
        </a:spcBef>
        <a:buFont typeface="Verdana" panose="020B0604030504040204" pitchFamily="34" charset="0"/>
        <a:buChar char="–"/>
        <a:defRPr sz="1800" kern="1200">
          <a:solidFill>
            <a:schemeClr val="tx1"/>
          </a:solidFill>
          <a:latin typeface="+mn-lt"/>
          <a:ea typeface="+mn-ea"/>
          <a:cs typeface="+mn-cs"/>
        </a:defRPr>
      </a:lvl3pPr>
      <a:lvl4pPr marL="1079500" indent="-266700" algn="l" defTabSz="914400" rtl="0" eaLnBrk="1" latinLnBrk="0" hangingPunct="1">
        <a:lnSpc>
          <a:spcPct val="130000"/>
        </a:lnSpc>
        <a:spcBef>
          <a:spcPts val="500"/>
        </a:spcBef>
        <a:buFont typeface="Verdana" panose="020B0604030504040204" pitchFamily="34" charset="0"/>
        <a:buChar char="–"/>
        <a:tabLst>
          <a:tab pos="812800" algn="l"/>
        </a:tabLst>
        <a:defRPr sz="1600" kern="1200">
          <a:solidFill>
            <a:schemeClr val="tx1"/>
          </a:solidFill>
          <a:latin typeface="+mn-lt"/>
          <a:ea typeface="+mn-ea"/>
          <a:cs typeface="+mn-cs"/>
        </a:defRPr>
      </a:lvl4pPr>
      <a:lvl5pPr marL="1346200" indent="-266700" algn="l" defTabSz="914400" rtl="0" eaLnBrk="1" latinLnBrk="0" hangingPunct="1">
        <a:lnSpc>
          <a:spcPct val="130000"/>
        </a:lnSpc>
        <a:spcBef>
          <a:spcPts val="500"/>
        </a:spcBef>
        <a:buFont typeface="Verdana" panose="020B060403050404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40">
          <p15:clr>
            <a:srgbClr val="F26B43"/>
          </p15:clr>
        </p15:guide>
        <p15:guide id="3" pos="234">
          <p15:clr>
            <a:srgbClr val="F26B43"/>
          </p15:clr>
        </p15:guide>
        <p15:guide id="8" orient="horz" pos="164">
          <p15:clr>
            <a:srgbClr val="F26B43"/>
          </p15:clr>
        </p15:guide>
        <p15:guide id="13" orient="horz" pos="3793">
          <p15:clr>
            <a:srgbClr val="F26B43"/>
          </p15:clr>
        </p15:guide>
        <p15:guide id="14" pos="743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hyperlink" Target="https://mellanarkiv-offentlig.vgregion.se/alfresco/s/archive/stream/public/v1/source/available/sofia/hos5299-919797687-609/surrogate/F%c3%b6rdelning%20av%20arbetsmilj%c3%b6uppgifter%20inom%20f%c3%b6rvaltningar%20i%20VGR.pdf"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hyperlink" Target="https://mellanarkiv-offentlig.vgregion.se/alfresco/s/archive/stream/public/v1/source/available/sofia/hos5299-919797687-609/surrogate/F%c3%b6rdelning%20av%20arbetsmilj%c3%b6uppgifter%20inom%20f%c3%b6rvaltningar%20i%20VGR.pdf" TargetMode="Externa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2" Type="http://schemas.openxmlformats.org/officeDocument/2006/relationships/hyperlink" Target="https://larportalen.vgregion.se/enrol/index.php?id=2499" TargetMode="Externa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hyperlink" Target="https://www.vgregion.se/ov/guide-for-halso-och-arbetsmiljoarbete/guider/Likabehandling/" TargetMode="Externa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hyperlink" Target="https://mellanarkiv-offentlig.vgregion.se/alfresco/s/archive/stream/public/v1/source/available/sofia/rs5444-638932184-8/surrogate/Mall%20-%20Unders%c3%b6kning%20av%20risker%20f%c3%b6r%20diskriminering.pdf" TargetMode="Externa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hyperlink" Target="https://mellanarkiv-offentlig.vgregion.se/alfresco/s/archive/stream/public/v1/source/available/sofia/rs5444-638932184-7/surrogate/Samtalsmaterial%20om%20normer%20ledningsgrupp.pdf" TargetMode="Externa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E4F68C7-AE53-276E-7F4A-8CE84F3B2A5E}"/>
              </a:ext>
            </a:extLst>
          </p:cNvPr>
          <p:cNvSpPr>
            <a:spLocks noGrp="1"/>
          </p:cNvSpPr>
          <p:nvPr>
            <p:ph type="ctrTitle"/>
          </p:nvPr>
        </p:nvSpPr>
        <p:spPr/>
        <p:txBody>
          <a:bodyPr/>
          <a:lstStyle/>
          <a:p>
            <a:r>
              <a:rPr lang="sv-SE"/>
              <a:t>Vägledning till årlig uppföljning av SAM och likabehandling</a:t>
            </a:r>
          </a:p>
        </p:txBody>
      </p:sp>
      <p:sp>
        <p:nvSpPr>
          <p:cNvPr id="3" name="Underrubrik 2">
            <a:extLst>
              <a:ext uri="{FF2B5EF4-FFF2-40B4-BE49-F238E27FC236}">
                <a16:creationId xmlns:a16="http://schemas.microsoft.com/office/drawing/2014/main" id="{720C6828-F68F-1CB9-8E44-61C199E8A441}"/>
              </a:ext>
            </a:extLst>
          </p:cNvPr>
          <p:cNvSpPr>
            <a:spLocks noGrp="1"/>
          </p:cNvSpPr>
          <p:nvPr>
            <p:ph type="subTitle" idx="1"/>
          </p:nvPr>
        </p:nvSpPr>
        <p:spPr/>
        <p:txBody>
          <a:bodyPr vert="horz" lIns="0" tIns="0" rIns="0" bIns="0" rtlCol="0" anchor="t">
            <a:noAutofit/>
          </a:bodyPr>
          <a:lstStyle/>
          <a:p>
            <a:r>
              <a:rPr lang="sv-SE"/>
              <a:t>Chef över chef</a:t>
            </a:r>
          </a:p>
          <a:p>
            <a:r>
              <a:rPr lang="sv-SE"/>
              <a:t>Uppdaterad 2026-08-28</a:t>
            </a:r>
          </a:p>
        </p:txBody>
      </p:sp>
      <p:sp>
        <p:nvSpPr>
          <p:cNvPr id="4" name="Platshållare för datum 3">
            <a:extLst>
              <a:ext uri="{FF2B5EF4-FFF2-40B4-BE49-F238E27FC236}">
                <a16:creationId xmlns:a16="http://schemas.microsoft.com/office/drawing/2014/main" id="{D21B528B-4ABF-08E6-0A99-5B4D8F3B2E8D}"/>
              </a:ext>
            </a:extLst>
          </p:cNvPr>
          <p:cNvSpPr>
            <a:spLocks noGrp="1"/>
          </p:cNvSpPr>
          <p:nvPr>
            <p:ph type="dt" sz="half" idx="2"/>
          </p:nvPr>
        </p:nvSpPr>
        <p:spPr/>
        <p:txBody>
          <a:bodyPr/>
          <a:lstStyle/>
          <a:p>
            <a:fld id="{8BA77866-C1B2-4993-AE7F-F082A0E998CD}" type="datetime1">
              <a:rPr lang="sv-SE" smtClean="0"/>
              <a:t>2026-09-03</a:t>
            </a:fld>
            <a:endParaRPr lang="sv-SE"/>
          </a:p>
        </p:txBody>
      </p:sp>
    </p:spTree>
    <p:extLst>
      <p:ext uri="{BB962C8B-B14F-4D97-AF65-F5344CB8AC3E}">
        <p14:creationId xmlns:p14="http://schemas.microsoft.com/office/powerpoint/2010/main" val="5688585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D2CEB8C-048F-C57F-EB80-0F3E599DFDA8}"/>
              </a:ext>
            </a:extLst>
          </p:cNvPr>
          <p:cNvSpPr>
            <a:spLocks noGrp="1"/>
          </p:cNvSpPr>
          <p:nvPr>
            <p:ph type="title"/>
          </p:nvPr>
        </p:nvSpPr>
        <p:spPr>
          <a:xfrm>
            <a:off x="1096621" y="666000"/>
            <a:ext cx="9802252" cy="720000"/>
          </a:xfrm>
        </p:spPr>
        <p:txBody>
          <a:bodyPr/>
          <a:lstStyle/>
          <a:p>
            <a:r>
              <a:rPr lang="sv-SE"/>
              <a:t>1.1 Rutiner i SAM</a:t>
            </a:r>
          </a:p>
        </p:txBody>
      </p:sp>
      <p:sp>
        <p:nvSpPr>
          <p:cNvPr id="3" name="Platshållare för innehåll 2">
            <a:extLst>
              <a:ext uri="{FF2B5EF4-FFF2-40B4-BE49-F238E27FC236}">
                <a16:creationId xmlns:a16="http://schemas.microsoft.com/office/drawing/2014/main" id="{F539C80E-D214-4142-36A4-4855BDD5B071}"/>
              </a:ext>
            </a:extLst>
          </p:cNvPr>
          <p:cNvSpPr>
            <a:spLocks noGrp="1"/>
          </p:cNvSpPr>
          <p:nvPr>
            <p:ph idx="1"/>
          </p:nvPr>
        </p:nvSpPr>
        <p:spPr>
          <a:xfrm>
            <a:off x="1096621" y="1386000"/>
            <a:ext cx="9802252" cy="576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ea typeface="+mn-ea"/>
                <a:cs typeface="Calibri"/>
              </a:rPr>
              <a:t>Är rutiner för det systematiska hälso- och arbetsmiljöarbetet (t.ex. genom Guide för hälso- och arbetsmiljöarbete) kända av dina underställda chefer?</a:t>
            </a:r>
            <a:endParaRPr kumimoji="0" lang="sv-SE" sz="1600" b="1" i="0" u="none" strike="noStrike" kern="1200" cap="none" spc="0" normalizeH="0" baseline="0" noProof="0">
              <a:ln>
                <a:noFill/>
              </a:ln>
              <a:solidFill>
                <a:prstClr val="black"/>
              </a:solidFill>
              <a:effectLst/>
              <a:uLnTx/>
              <a:uFillTx/>
              <a:ea typeface="+mn-ea"/>
              <a:cs typeface="Calibri" panose="020F0502020204030204" pitchFamily="34" charset="0"/>
            </a:endParaRPr>
          </a:p>
        </p:txBody>
      </p:sp>
      <p:sp>
        <p:nvSpPr>
          <p:cNvPr id="4" name="Platshållare för datum 3">
            <a:extLst>
              <a:ext uri="{FF2B5EF4-FFF2-40B4-BE49-F238E27FC236}">
                <a16:creationId xmlns:a16="http://schemas.microsoft.com/office/drawing/2014/main" id="{66CC5A11-0F89-F618-BFDD-D82690C5F587}"/>
              </a:ext>
            </a:extLst>
          </p:cNvPr>
          <p:cNvSpPr>
            <a:spLocks noGrp="1"/>
          </p:cNvSpPr>
          <p:nvPr>
            <p:ph type="dt" sz="half" idx="14"/>
          </p:nvPr>
        </p:nvSpPr>
        <p:spPr/>
        <p:txBody>
          <a:bodyPr/>
          <a:lstStyle/>
          <a:p>
            <a:fld id="{094EC4B8-68CD-44A3-B172-19A87347D395}" type="datetime1">
              <a:rPr lang="sv-SE" smtClean="0"/>
              <a:t>2026-09-03</a:t>
            </a:fld>
            <a:endParaRPr lang="sv-SE"/>
          </a:p>
        </p:txBody>
      </p:sp>
      <p:sp>
        <p:nvSpPr>
          <p:cNvPr id="6" name="Rektangel 5">
            <a:extLst>
              <a:ext uri="{FF2B5EF4-FFF2-40B4-BE49-F238E27FC236}">
                <a16:creationId xmlns:a16="http://schemas.microsoft.com/office/drawing/2014/main" id="{C9BD33AF-6E8D-0E5F-5E2D-9006DD5F7CE4}"/>
              </a:ext>
            </a:extLst>
          </p:cNvPr>
          <p:cNvSpPr/>
          <p:nvPr/>
        </p:nvSpPr>
        <p:spPr>
          <a:xfrm>
            <a:off x="1096621" y="2106000"/>
            <a:ext cx="6233886" cy="553998"/>
          </a:xfrm>
          <a:prstGeom prst="rect">
            <a:avLst/>
          </a:prstGeom>
        </p:spPr>
        <p:txBody>
          <a:bodyPr wrap="none" lIns="91440" tIns="45720" rIns="91440" bIns="45720" anchor="t">
            <a:spAutoFit/>
          </a:bodyPr>
          <a:lstStyle/>
          <a:p>
            <a:r>
              <a:rPr lang="sv-SE" sz="1600"/>
              <a:t>Vägledning – Var befinner vi oss? </a:t>
            </a:r>
          </a:p>
          <a:p>
            <a:r>
              <a:rPr lang="sv-SE" sz="1400"/>
              <a:t>Se exempel på påståenden nedan som underlag för er bedömning.</a:t>
            </a:r>
            <a:endParaRPr lang="sv-SE" sz="1400">
              <a:ea typeface="Verdana"/>
            </a:endParaRPr>
          </a:p>
        </p:txBody>
      </p:sp>
      <p:sp>
        <p:nvSpPr>
          <p:cNvPr id="7" name="Rektangel 6">
            <a:extLst>
              <a:ext uri="{FF2B5EF4-FFF2-40B4-BE49-F238E27FC236}">
                <a16:creationId xmlns:a16="http://schemas.microsoft.com/office/drawing/2014/main" id="{0C848896-891A-9775-CC73-34BC35D0DDF8}"/>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indent="-213995">
              <a:buFont typeface="Arial" panose="020B0604020202020204" pitchFamily="34" charset="0"/>
              <a:buChar char="•"/>
            </a:pPr>
            <a:endParaRPr lang="sv-SE" sz="1400">
              <a:solidFill>
                <a:schemeClr val="tx1"/>
              </a:solidFill>
            </a:endParaRPr>
          </a:p>
          <a:p>
            <a:pPr marL="213995" indent="-213995">
              <a:buFont typeface="Arial" panose="020B0604020202020204" pitchFamily="34" charset="0"/>
              <a:buChar char="•"/>
            </a:pPr>
            <a:r>
              <a:rPr lang="sv-SE" sz="1400">
                <a:solidFill>
                  <a:schemeClr val="tx1"/>
                </a:solidFill>
              </a:rPr>
              <a:t>Våra rutiner i SAM är inte kända av chef/chefer, ex. de som finns i Guide för hälso- och arbetsmiljöarbete.</a:t>
            </a:r>
            <a:endParaRPr lang="en-US" sz="1400">
              <a:solidFill>
                <a:schemeClr val="tx1"/>
              </a:solidFill>
            </a:endParaRPr>
          </a:p>
          <a:p>
            <a:pPr marL="213995" indent="-213995">
              <a:buFont typeface="Arial" panose="020B0604020202020204" pitchFamily="34" charset="0"/>
              <a:buChar char="•"/>
            </a:pPr>
            <a:endParaRPr lang="sv-SE" sz="1400">
              <a:solidFill>
                <a:schemeClr val="tx1"/>
              </a:solidFill>
              <a:cs typeface="Calibri"/>
            </a:endParaRPr>
          </a:p>
          <a:p>
            <a:pPr marL="213995" indent="-213995">
              <a:buFont typeface="Arial" panose="020B0604020202020204" pitchFamily="34" charset="0"/>
              <a:buChar char="•"/>
            </a:pPr>
            <a:r>
              <a:rPr lang="sv-SE" sz="1400">
                <a:solidFill>
                  <a:schemeClr val="tx1"/>
                </a:solidFill>
              </a:rPr>
              <a:t>Våra rutiner är inte levande hjälpmedel i verksamhetens SAM.</a:t>
            </a:r>
            <a:endParaRPr lang="sv-SE" sz="1400">
              <a:solidFill>
                <a:schemeClr val="tx1"/>
              </a:solidFill>
              <a:cs typeface="Calibri"/>
            </a:endParaRPr>
          </a:p>
        </p:txBody>
      </p:sp>
      <p:sp>
        <p:nvSpPr>
          <p:cNvPr id="8" name="Rektangel 7">
            <a:extLst>
              <a:ext uri="{FF2B5EF4-FFF2-40B4-BE49-F238E27FC236}">
                <a16:creationId xmlns:a16="http://schemas.microsoft.com/office/drawing/2014/main" id="{84565151-FDE9-264A-49E6-CE4E0C81CF40}"/>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endParaRPr lang="sv-SE" sz="1400">
              <a:solidFill>
                <a:schemeClr val="tx1"/>
              </a:solidFill>
            </a:endParaRPr>
          </a:p>
          <a:p>
            <a:pPr marL="213995" indent="-213995">
              <a:buFont typeface="Arial" panose="020B0604020202020204" pitchFamily="34" charset="0"/>
              <a:buChar char="•"/>
            </a:pPr>
            <a:r>
              <a:rPr lang="sv-SE" sz="1400">
                <a:solidFill>
                  <a:schemeClr val="tx1"/>
                </a:solidFill>
              </a:rPr>
              <a:t>Våra rutiner i SAM är kända av chef/chefer, ex. de som finns i Guide för hälso- och arbetsmiljöarbete.</a:t>
            </a:r>
            <a:endParaRPr lang="en-US" sz="1400">
              <a:solidFill>
                <a:schemeClr val="tx1"/>
              </a:solidFill>
            </a:endParaRPr>
          </a:p>
          <a:p>
            <a:pPr marL="213995" indent="-213995">
              <a:buFont typeface="Arial" panose="020B0604020202020204" pitchFamily="34" charset="0"/>
              <a:buChar char="•"/>
            </a:pPr>
            <a:endParaRPr lang="sv-SE" sz="1400">
              <a:solidFill>
                <a:schemeClr val="tx1"/>
              </a:solidFill>
              <a:cs typeface="Calibri"/>
            </a:endParaRPr>
          </a:p>
          <a:p>
            <a:pPr marL="213995" indent="-213995">
              <a:buFont typeface="Arial" panose="020B0604020202020204" pitchFamily="34" charset="0"/>
              <a:buChar char="•"/>
            </a:pPr>
            <a:r>
              <a:rPr lang="sv-SE" sz="1400">
                <a:solidFill>
                  <a:schemeClr val="tx1"/>
                </a:solidFill>
              </a:rPr>
              <a:t>Vår verksamhet använder rutinerna som ett stöd i det praktiska arbetsmiljöarbetet.</a:t>
            </a:r>
            <a:endParaRPr lang="sv-SE" sz="1400">
              <a:solidFill>
                <a:schemeClr val="tx1"/>
              </a:solidFill>
              <a:cs typeface="Calibri"/>
            </a:endParaRPr>
          </a:p>
          <a:p>
            <a:pPr marL="213995" indent="-213995">
              <a:buFont typeface="Arial" panose="020B0604020202020204" pitchFamily="34" charset="0"/>
              <a:buChar char="•"/>
            </a:pPr>
            <a:endParaRPr lang="sv-SE" sz="1400">
              <a:solidFill>
                <a:schemeClr val="tx1"/>
              </a:solidFill>
              <a:cs typeface="Calibri"/>
            </a:endParaRPr>
          </a:p>
          <a:p>
            <a:endParaRPr lang="sv-SE" sz="1400">
              <a:solidFill>
                <a:schemeClr val="tx1"/>
              </a:solidFill>
            </a:endParaRPr>
          </a:p>
          <a:p>
            <a:pPr marL="285750" indent="-285750">
              <a:buFont typeface="Arial" panose="020B0604020202020204" pitchFamily="34" charset="0"/>
              <a:buChar char="•"/>
            </a:pPr>
            <a:endParaRPr lang="sv-SE" sz="1400">
              <a:solidFill>
                <a:schemeClr val="tx1"/>
              </a:solidFill>
            </a:endParaRPr>
          </a:p>
          <a:p>
            <a:endParaRPr lang="sv-SE" sz="1400">
              <a:solidFill>
                <a:schemeClr val="tx1"/>
              </a:solidFill>
            </a:endParaRPr>
          </a:p>
          <a:p>
            <a:pPr marL="285750" indent="-285750">
              <a:buFont typeface="Arial" panose="020B0604020202020204" pitchFamily="34" charset="0"/>
              <a:buChar char="•"/>
            </a:pPr>
            <a:endParaRPr lang="sv-SE" sz="1400">
              <a:solidFill>
                <a:schemeClr val="tx1"/>
              </a:solidFill>
            </a:endParaRPr>
          </a:p>
        </p:txBody>
      </p:sp>
      <p:sp>
        <p:nvSpPr>
          <p:cNvPr id="9" name="Rektangel 8">
            <a:extLst>
              <a:ext uri="{FF2B5EF4-FFF2-40B4-BE49-F238E27FC236}">
                <a16:creationId xmlns:a16="http://schemas.microsoft.com/office/drawing/2014/main" id="{1AC81E04-8BB0-A70D-2209-EDB3C5409364}"/>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indent="-285750">
              <a:buFont typeface="Arial" panose="020B0604020202020204" pitchFamily="34" charset="0"/>
              <a:buChar char="•"/>
            </a:pPr>
            <a:endParaRPr lang="sv-SE" sz="1400">
              <a:solidFill>
                <a:schemeClr val="tx1"/>
              </a:solidFill>
            </a:endParaRPr>
          </a:p>
          <a:p>
            <a:pPr marL="285750" indent="-285750">
              <a:buFont typeface="Arial" panose="020B0604020202020204" pitchFamily="34" charset="0"/>
              <a:buChar char="•"/>
            </a:pPr>
            <a:r>
              <a:rPr lang="sv-SE" sz="1400">
                <a:solidFill>
                  <a:schemeClr val="tx1"/>
                </a:solidFill>
              </a:rPr>
              <a:t>Våra rutiner i SAM är kända av chef/chefer, ex. de som finns i Guide för hälso- och arbetsmiljöarbete.</a:t>
            </a:r>
            <a:endParaRPr lang="en-US" sz="1400">
              <a:solidFill>
                <a:schemeClr val="tx1"/>
              </a:solidFill>
            </a:endParaRPr>
          </a:p>
          <a:p>
            <a:pPr marL="213995" indent="-213995">
              <a:buFont typeface="Arial" panose="020B0604020202020204" pitchFamily="34" charset="0"/>
              <a:buChar char="•"/>
            </a:pPr>
            <a:endParaRPr lang="sv-SE" sz="1400">
              <a:solidFill>
                <a:schemeClr val="tx1"/>
              </a:solidFill>
              <a:cs typeface="Calibri"/>
            </a:endParaRPr>
          </a:p>
          <a:p>
            <a:pPr marL="213995" indent="-213995">
              <a:buFont typeface="Arial" panose="020B0604020202020204" pitchFamily="34" charset="0"/>
              <a:buChar char="•"/>
            </a:pPr>
            <a:r>
              <a:rPr lang="sv-SE" sz="1400">
                <a:solidFill>
                  <a:schemeClr val="tx1"/>
                </a:solidFill>
              </a:rPr>
              <a:t>Våra rutiner är inte levande hjälpmedel i verksamhetens SAM.</a:t>
            </a:r>
            <a:endParaRPr lang="sv-SE" sz="1400">
              <a:solidFill>
                <a:schemeClr val="tx1"/>
              </a:solidFill>
              <a:cs typeface="Calibri"/>
            </a:endParaRPr>
          </a:p>
          <a:p>
            <a:pPr marL="213995" indent="-213995">
              <a:buFont typeface="Arial" panose="020B0604020202020204" pitchFamily="34" charset="0"/>
              <a:buChar char="•"/>
            </a:pPr>
            <a:endParaRPr lang="sv-SE" sz="1200">
              <a:solidFill>
                <a:schemeClr val="tx1"/>
              </a:solidFill>
              <a:cs typeface="Calibri"/>
            </a:endParaRPr>
          </a:p>
          <a:p>
            <a:pPr marL="213995" indent="-213995">
              <a:buFont typeface="Arial" panose="020B0604020202020204" pitchFamily="34" charset="0"/>
              <a:buChar char="•"/>
            </a:pPr>
            <a:endParaRPr lang="sv-SE" sz="1400">
              <a:solidFill>
                <a:schemeClr val="tx1"/>
              </a:solidFill>
              <a:cs typeface="Calibri"/>
            </a:endParaRPr>
          </a:p>
          <a:p>
            <a:endParaRPr lang="sv-SE" sz="1400">
              <a:solidFill>
                <a:schemeClr val="tx1"/>
              </a:solidFill>
            </a:endParaRPr>
          </a:p>
        </p:txBody>
      </p:sp>
      <p:sp>
        <p:nvSpPr>
          <p:cNvPr id="10" name="Rektangel 9">
            <a:extLst>
              <a:ext uri="{FF2B5EF4-FFF2-40B4-BE49-F238E27FC236}">
                <a16:creationId xmlns:a16="http://schemas.microsoft.com/office/drawing/2014/main" id="{FFB6A4A4-9A86-9285-ED15-6A1B122A808D}"/>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tx1"/>
                </a:solidFill>
              </a:rPr>
              <a:t>Fungerar inte</a:t>
            </a:r>
          </a:p>
        </p:txBody>
      </p:sp>
      <p:sp>
        <p:nvSpPr>
          <p:cNvPr id="11" name="Rektangel 10">
            <a:extLst>
              <a:ext uri="{FF2B5EF4-FFF2-40B4-BE49-F238E27FC236}">
                <a16:creationId xmlns:a16="http://schemas.microsoft.com/office/drawing/2014/main" id="{6F830880-44C5-4FDB-832C-51458073C820}"/>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tx1"/>
                </a:solidFill>
              </a:rPr>
              <a:t>Fungerar delvis</a:t>
            </a:r>
          </a:p>
        </p:txBody>
      </p:sp>
      <p:sp>
        <p:nvSpPr>
          <p:cNvPr id="12" name="Rektangel 11">
            <a:extLst>
              <a:ext uri="{FF2B5EF4-FFF2-40B4-BE49-F238E27FC236}">
                <a16:creationId xmlns:a16="http://schemas.microsoft.com/office/drawing/2014/main" id="{8D547B9A-678D-5925-6971-F17DB8D7D553}"/>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600" b="1">
                <a:solidFill>
                  <a:schemeClr val="tx1"/>
                </a:solidFill>
              </a:rPr>
              <a:t>Fungerar väl</a:t>
            </a:r>
          </a:p>
        </p:txBody>
      </p:sp>
    </p:spTree>
    <p:extLst>
      <p:ext uri="{BB962C8B-B14F-4D97-AF65-F5344CB8AC3E}">
        <p14:creationId xmlns:p14="http://schemas.microsoft.com/office/powerpoint/2010/main" val="73206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2.1 Medverkan och samverkan</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buNone/>
            </a:pPr>
            <a:r>
              <a:rPr lang="sv-SE" sz="1600" b="1">
                <a:solidFill>
                  <a:schemeClr val="tx1"/>
                </a:solidFill>
              </a:rPr>
              <a:t>Har </a:t>
            </a:r>
            <a:r>
              <a:rPr lang="sv-SE" sz="1600" b="1"/>
              <a:t>underställda chefer</a:t>
            </a:r>
            <a:r>
              <a:rPr lang="sv-SE" sz="1600" b="1">
                <a:solidFill>
                  <a:schemeClr val="tx1"/>
                </a:solidFill>
              </a:rPr>
              <a:t> möjlighet att medverka i verksamhetens SAM?</a:t>
            </a:r>
            <a:endParaRPr lang="sv-SE" sz="1600" b="1"/>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85750" lvl="0" indent="-285750">
              <a:buFont typeface="Arial" panose="020B0604020202020204" pitchFamily="34" charset="0"/>
              <a:buChar char="•"/>
            </a:pPr>
            <a:r>
              <a:rPr lang="sv-SE" sz="1400">
                <a:solidFill>
                  <a:srgbClr val="000000"/>
                </a:solidFill>
              </a:rPr>
              <a:t>Mina underställda chefer känner inte till vilken roll de har i vårt arbetsmiljöarbete.</a:t>
            </a:r>
          </a:p>
          <a:p>
            <a:pPr lvl="0"/>
            <a:endParaRPr kumimoji="0" lang="sv-SE" sz="1400" b="0" i="0" u="none" strike="noStrike" kern="1200" cap="none" spc="0" normalizeH="0" baseline="0" noProof="0">
              <a:ln>
                <a:noFill/>
              </a:ln>
              <a:solidFill>
                <a:prstClr val="black"/>
              </a:solidFill>
              <a:effectLst/>
              <a:uLnTx/>
              <a:uFillTx/>
              <a:cs typeface="Calibri"/>
            </a:endParaRPr>
          </a:p>
          <a:p>
            <a:pPr marL="285750" lvl="0" indent="-285750">
              <a:buFont typeface="Arial" panose="020B0604020202020204" pitchFamily="34" charset="0"/>
              <a:buChar char="•"/>
            </a:pPr>
            <a:r>
              <a:rPr lang="sv-SE" sz="1400">
                <a:solidFill>
                  <a:srgbClr val="000000"/>
                </a:solidFill>
              </a:rPr>
              <a:t>Mina underställda chefer får inte/har inte möjlighet att delta i det praktiska arbetsmiljöarbetet.</a:t>
            </a:r>
            <a:endParaRPr kumimoji="0" lang="sv-SE" sz="1400" b="0" i="0" u="none" strike="noStrike" kern="1200" cap="none" spc="0" normalizeH="0" baseline="0" noProof="0">
              <a:ln>
                <a:noFill/>
              </a:ln>
              <a:solidFill>
                <a:prstClr val="black"/>
              </a:solidFill>
              <a:effectLst/>
              <a:uLnTx/>
              <a:uFillTx/>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85750" lvl="0" indent="-285750">
              <a:buFont typeface="Arial" panose="020B0604020202020204" pitchFamily="34" charset="0"/>
              <a:buChar char="•"/>
            </a:pPr>
            <a:r>
              <a:rPr lang="sv-SE" sz="1400">
                <a:solidFill>
                  <a:srgbClr val="000000"/>
                </a:solidFill>
              </a:rPr>
              <a:t>Mina underställda chefer känner till vilken roll de har i vårt arbetsmiljöarbete.</a:t>
            </a:r>
          </a:p>
          <a:p>
            <a:pPr lvl="0"/>
            <a:endParaRPr kumimoji="0" lang="sv-SE" sz="1400" b="0" i="0" u="none" strike="noStrike" kern="1200" cap="none" spc="0" normalizeH="0" baseline="0" noProof="0">
              <a:ln>
                <a:noFill/>
              </a:ln>
              <a:solidFill>
                <a:prstClr val="black"/>
              </a:solidFill>
              <a:effectLst/>
              <a:uLnTx/>
              <a:uFillTx/>
              <a:cs typeface="Calibri"/>
            </a:endParaRPr>
          </a:p>
          <a:p>
            <a:pPr marL="285750" lvl="0" indent="-285750">
              <a:buFont typeface="Arial" panose="020B0604020202020204" pitchFamily="34" charset="0"/>
              <a:buChar char="•"/>
            </a:pPr>
            <a:r>
              <a:rPr lang="sv-SE" sz="1400">
                <a:solidFill>
                  <a:srgbClr val="000000"/>
                </a:solidFill>
              </a:rPr>
              <a:t>Mina underställda chefer får/har möjlighet att delta i det praktiska arbetsmiljöarbetet</a:t>
            </a:r>
            <a:r>
              <a:rPr lang="sv-SE" sz="1400">
                <a:solidFill>
                  <a:prstClr val="black"/>
                </a:solidFill>
              </a:rPr>
              <a:t>.</a:t>
            </a:r>
            <a:endParaRPr kumimoji="0" lang="sv-SE" sz="1400" b="0" i="0" u="none" strike="noStrike" kern="1200" cap="none" spc="0" normalizeH="0" baseline="0" noProof="0">
              <a:ln>
                <a:noFill/>
              </a:ln>
              <a:solidFill>
                <a:prstClr val="black"/>
              </a:solidFill>
              <a:effectLst/>
              <a:uLnTx/>
              <a:uFillTx/>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85750" lvl="0" indent="-285750">
              <a:buFont typeface="Arial" panose="020B0604020202020204" pitchFamily="34" charset="0"/>
              <a:buChar char="•"/>
            </a:pPr>
            <a:r>
              <a:rPr lang="sv-SE" sz="1400">
                <a:solidFill>
                  <a:srgbClr val="000000"/>
                </a:solidFill>
              </a:rPr>
              <a:t>Mina underställda chefer känner till vilken roll de har i vårt arbetsmiljöarbete.</a:t>
            </a:r>
          </a:p>
          <a:p>
            <a:pPr lvl="0"/>
            <a:endParaRPr kumimoji="0" lang="sv-SE" sz="1400" b="0" i="0" u="none" strike="noStrike" kern="1200" cap="none" spc="0" normalizeH="0" baseline="0" noProof="0">
              <a:ln>
                <a:noFill/>
              </a:ln>
              <a:solidFill>
                <a:prstClr val="black"/>
              </a:solidFill>
              <a:effectLst/>
              <a:uLnTx/>
              <a:uFillTx/>
              <a:cs typeface="Calibri"/>
            </a:endParaRPr>
          </a:p>
          <a:p>
            <a:pPr marL="285750" lvl="0" indent="-285750">
              <a:buFont typeface="Arial" panose="020B0604020202020204" pitchFamily="34" charset="0"/>
              <a:buChar char="•"/>
            </a:pPr>
            <a:r>
              <a:rPr lang="sv-SE" sz="1400">
                <a:solidFill>
                  <a:srgbClr val="000000"/>
                </a:solidFill>
              </a:rPr>
              <a:t>Mina underställda chefer får inte/har inte möjlighet att delta i det praktiska arbetsmiljöarbetet.</a:t>
            </a:r>
            <a:endParaRPr kumimoji="0" lang="sv-SE" sz="1200" b="0" i="0" u="none" strike="noStrike" kern="1200" cap="none" spc="0" normalizeH="0" baseline="0" noProof="0">
              <a:ln>
                <a:noFill/>
              </a:ln>
              <a:solidFill>
                <a:prstClr val="black"/>
              </a:solidFill>
              <a:effectLst/>
              <a:uLnTx/>
              <a:uFillTx/>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569892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3.1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rPr>
              <a:t>Har du gjort en skriftlig fördelning av uppgifter i SAM till dina underställda chefer?</a:t>
            </a:r>
            <a:endParaRPr kumimoji="0" lang="sv-SE" sz="1600" b="1" i="0" u="none" strike="noStrike" kern="1200" cap="none" spc="0" normalizeH="0" baseline="0" noProof="0">
              <a:ln>
                <a:noFill/>
              </a:ln>
              <a:solidFill>
                <a:prstClr val="black"/>
              </a:solidFill>
              <a:effectLst/>
              <a:uLnTx/>
              <a:uFillTx/>
              <a:cs typeface="Calibri"/>
            </a:endParaRPr>
          </a:p>
          <a:p>
            <a:pPr marL="0" indent="0">
              <a:buNone/>
            </a:pPr>
            <a:endParaRPr lang="sv-SE" sz="1600" b="1"/>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1719806"/>
            <a:ext cx="6233886" cy="769441"/>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p>
          <a:p>
            <a:pPr lvl="0">
              <a:defRPr/>
            </a:pPr>
            <a:r>
              <a:rPr lang="sv-SE" sz="1400">
                <a:hlinkClick r:id="rId2"/>
              </a:rPr>
              <a:t>Fördelning av arbetsmiljöuppgifter inom förvaltningar i VGR.pdf</a:t>
            </a:r>
            <a:endParaRPr lang="sv-SE" sz="1400" b="0" i="0" u="none" strike="noStrike" kern="1200" cap="none" spc="0" normalizeH="0" baseline="0" noProof="0">
              <a:ln>
                <a:noFill/>
              </a:ln>
              <a:solidFill>
                <a:srgbClr val="FF0000"/>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har ingen skriftlig fördelning av arbetsmiljöuppgifter till chefer.</a:t>
            </a:r>
          </a:p>
          <a:p>
            <a:endParaRPr lang="sv-SE" sz="1200">
              <a:solidFill>
                <a:prstClr val="black"/>
              </a:solidFill>
              <a:cs typeface="Calibri"/>
            </a:endParaRPr>
          </a:p>
          <a:p>
            <a:pPr marL="285750" indent="-285750">
              <a:buFont typeface="Arial" panose="020B0604020202020204" pitchFamily="34" charset="0"/>
              <a:buChar char="•"/>
            </a:pPr>
            <a:r>
              <a:rPr lang="sv-SE" sz="1200">
                <a:solidFill>
                  <a:schemeClr val="tx1"/>
                </a:solidFill>
              </a:rPr>
              <a:t>Vi har en äldre skriftlig fördelning av arbetsmiljöuppgifter till chefer, men innehållet är inte aktuellt och/eller har inte aktuella funktioner och namn.</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695421" y="3115802"/>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har en skriftlig fördelning av arbetsmiljöuppgifter till chefer - med aktuellt innehåll och aktuella funktioner och namn.</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171450" indent="-171450">
              <a:buFont typeface="Arial" panose="020B0604020202020204" pitchFamily="34" charset="0"/>
              <a:buChar char="•"/>
            </a:pPr>
            <a:r>
              <a:rPr lang="sv-SE" sz="1200">
                <a:solidFill>
                  <a:schemeClr val="tx1"/>
                </a:solidFill>
              </a:rPr>
              <a:t>Vår fördelning hålls aktuell via regelbunden dialog chef/chef ex. vid utvecklingssamtal chef/chef.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171450" indent="-171450">
              <a:buFont typeface="Arial" panose="020B0604020202020204" pitchFamily="34" charset="0"/>
              <a:buChar char="•"/>
            </a:pPr>
            <a:r>
              <a:rPr lang="sv-SE" sz="1200">
                <a:solidFill>
                  <a:schemeClr val="tx1"/>
                </a:solidFill>
              </a:rPr>
              <a:t>Våra skyddsombud och medarbetare är informerade om innehållet i fördelningen.</a:t>
            </a: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3588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defTabSz="685800">
              <a:buFont typeface="Arial" panose="020B0604020202020204" pitchFamily="34" charset="0"/>
              <a:buChar char="•"/>
            </a:pPr>
            <a:r>
              <a:rPr lang="sv-SE" sz="1200">
                <a:solidFill>
                  <a:srgbClr val="000000"/>
                </a:solidFill>
              </a:rPr>
              <a:t>Vi har en skriftlig fördelning av arbetsmiljöuppgifter till chefer - med aktuellt innehåll och aktuella funktioner och namn.</a:t>
            </a:r>
            <a:endParaRPr lang="sv-SE">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lvl="0" indent="-285750" defTabSz="685800">
              <a:buFont typeface="Arial" panose="020B0604020202020204" pitchFamily="34" charset="0"/>
              <a:buChar char="•"/>
            </a:pPr>
            <a:r>
              <a:rPr lang="sv-SE" sz="1200">
                <a:solidFill>
                  <a:srgbClr val="000000"/>
                </a:solidFill>
              </a:rPr>
              <a:t>Vår fördelning är endast ett dokument och lever inte i vardagen. Innehåll och mottagande chefs förutsättningar diskuteras inte ex. vid utvecklingssamtal chef/chef.</a:t>
            </a:r>
          </a:p>
          <a:p>
            <a:pPr lvl="0" defTabSz="685800"/>
            <a:endParaRPr lang="sv-SE" sz="1200">
              <a:solidFill>
                <a:srgbClr val="000000"/>
              </a:solidFill>
            </a:endParaRPr>
          </a:p>
          <a:p>
            <a:pPr marL="285750" indent="-285750" defTabSz="685800">
              <a:buFont typeface="Arial" panose="020B0604020202020204" pitchFamily="34" charset="0"/>
              <a:buChar char="•"/>
            </a:pPr>
            <a:r>
              <a:rPr lang="sv-SE" sz="1200">
                <a:solidFill>
                  <a:srgbClr val="000000"/>
                </a:solidFill>
              </a:rPr>
              <a:t>Våra skyddsombud och medarbetare är informerade om innehållet i fördelningen.</a:t>
            </a:r>
          </a:p>
          <a:p>
            <a:pPr marL="285750" lvl="0" indent="-285750" defTabSz="685800">
              <a:buFont typeface="Arial" panose="020B0604020202020204" pitchFamily="34" charset="0"/>
              <a:buChar char="•"/>
            </a:pPr>
            <a:endParaRPr lang="sv-SE" sz="120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358800"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695423" y="2792211"/>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805669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3.2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rPr>
              <a:t>Har de chefer som tilldelats uppgifter i SAM tillräckliga befogenheter för uppgifterna dvs. möjlighet att vidta åtgärder?</a:t>
            </a:r>
            <a:endParaRPr kumimoji="0" lang="sv-SE" sz="1600" b="1" i="0" u="none" strike="noStrike" kern="1200" cap="none" spc="0" normalizeH="0" baseline="0" noProof="0">
              <a:ln>
                <a:noFill/>
              </a:ln>
              <a:solidFill>
                <a:prstClr val="black"/>
              </a:solidFill>
              <a:effectLst/>
              <a:uLnTx/>
              <a:uFillTx/>
              <a:cs typeface="Calibri"/>
            </a:endParaRPr>
          </a:p>
          <a:p>
            <a:pPr marL="0" indent="0">
              <a:buNone/>
            </a:pPr>
            <a:endParaRPr lang="sv-SE" sz="1600" b="1"/>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har ingen skriftlig fördelning av arbetsmiljöuppgifter till chefer - med aktuellt innehåll och aktuella funktioner och namn.</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chefer saknar befogenheter för alla de uppgifter de tilldelats.</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har en skriftlig fördelning av arbetsmiljöuppgifter till chefer - med aktuellt innehåll och aktuella funktioner och namn.</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171450" indent="-171450">
              <a:buFont typeface="Arial" panose="020B0604020202020204" pitchFamily="34" charset="0"/>
              <a:buChar char="•"/>
            </a:pPr>
            <a:r>
              <a:rPr lang="sv-SE" sz="1200">
                <a:solidFill>
                  <a:schemeClr val="tx1"/>
                </a:solidFill>
              </a:rPr>
              <a:t>Våra chefer har befogenheter</a:t>
            </a:r>
            <a:r>
              <a:rPr lang="sv-SE" sz="1200" b="1">
                <a:solidFill>
                  <a:schemeClr val="tx1"/>
                </a:solidFill>
              </a:rPr>
              <a:t> </a:t>
            </a:r>
            <a:r>
              <a:rPr lang="sv-SE" sz="1200">
                <a:solidFill>
                  <a:schemeClr val="tx1"/>
                </a:solidFill>
              </a:rPr>
              <a:t>för alla de uppgifter de tilldelats.</a:t>
            </a:r>
            <a:endParaRPr kumimoji="0" lang="sv-SE" sz="1200" b="0" i="0" u="none" strike="noStrike" kern="1200" cap="none" spc="0" normalizeH="0" baseline="0" noProof="0">
              <a:ln>
                <a:noFill/>
              </a:ln>
              <a:solidFill>
                <a:schemeClr val="tx1"/>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har en skriftlig fördelning av arbetsmiljöuppgifter till chefer - med aktuellt innehåll och aktuella funktioner och namn.</a:t>
            </a:r>
            <a:endParaRPr lang="sv-SE" sz="1200">
              <a:solidFill>
                <a:schemeClr val="tx1"/>
              </a:solidFill>
              <a:ea typeface="Verdana"/>
            </a:endParaRPr>
          </a:p>
          <a:p>
            <a:pPr marR="0" lvl="0" algn="l" defTabSz="914400" rtl="0" eaLnBrk="1" fontAlgn="auto" latinLnBrk="0" hangingPunct="1">
              <a:lnSpc>
                <a:spcPct val="100000"/>
              </a:lnSpc>
              <a:spcBef>
                <a:spcPts val="0"/>
              </a:spcBef>
              <a:spcAft>
                <a:spcPts val="0"/>
              </a:spcAft>
              <a:buClrTx/>
              <a:buSzTx/>
              <a:tabLst/>
              <a:defRPr/>
            </a:pPr>
            <a:endParaRPr lang="sv-SE" sz="1200" b="0" i="0" u="none" strike="noStrike" kern="1200" cap="none" spc="0" normalizeH="0" baseline="0" noProof="0">
              <a:ln>
                <a:noFill/>
              </a:ln>
              <a:solidFill>
                <a:prstClr val="black"/>
              </a:solidFill>
              <a:effectLst/>
              <a:uLnTx/>
              <a:uFillTx/>
              <a:ea typeface="Verdana"/>
              <a:cs typeface="Calibri"/>
            </a:endParaRPr>
          </a:p>
          <a:p>
            <a:pPr marL="285750" indent="-285750">
              <a:buFont typeface="Arial" panose="020B0604020202020204" pitchFamily="34" charset="0"/>
              <a:buChar char="•"/>
            </a:pPr>
            <a:r>
              <a:rPr lang="sv-SE" sz="1200">
                <a:solidFill>
                  <a:schemeClr val="tx1"/>
                </a:solidFill>
              </a:rPr>
              <a:t>Våra chefer saknar befogenheter för vissa</a:t>
            </a:r>
            <a:r>
              <a:rPr lang="sv-SE" sz="1200" b="1">
                <a:solidFill>
                  <a:schemeClr val="tx1"/>
                </a:solidFill>
              </a:rPr>
              <a:t> </a:t>
            </a:r>
            <a:r>
              <a:rPr lang="sv-SE" sz="1200">
                <a:solidFill>
                  <a:schemeClr val="tx1"/>
                </a:solidFill>
              </a:rPr>
              <a:t>av de uppgifter de tilldelats.</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870147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3.2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rPr>
              <a:t>Har de chefer som tilldelats uppgifter i SAM tillräckliga resurser för uppgifterna, </a:t>
            </a:r>
            <a:r>
              <a:rPr lang="sv-SE" sz="1600" b="1">
                <a:solidFill>
                  <a:prstClr val="black"/>
                </a:solidFill>
              </a:rPr>
              <a:t>ex.</a:t>
            </a:r>
            <a:r>
              <a:rPr kumimoji="0" lang="sv-SE" sz="1600" b="1" i="0" u="none" strike="noStrike" kern="1200" cap="none" spc="0" normalizeH="0" baseline="0" noProof="0">
                <a:ln>
                  <a:noFill/>
                </a:ln>
                <a:solidFill>
                  <a:prstClr val="black"/>
                </a:solidFill>
                <a:effectLst/>
                <a:uLnTx/>
                <a:uFillTx/>
              </a:rPr>
              <a:t> kompetensmässigt eller ekonomiskt?</a:t>
            </a:r>
            <a:endParaRPr kumimoji="0" lang="sv-SE" sz="1600" b="1" i="0" u="none" strike="noStrike" kern="1200" cap="none" spc="0" normalizeH="0" baseline="0" noProof="0">
              <a:ln>
                <a:noFill/>
              </a:ln>
              <a:solidFill>
                <a:prstClr val="black"/>
              </a:solidFill>
              <a:effectLst/>
              <a:uLnTx/>
              <a:uFillTx/>
              <a:cs typeface="Calibri"/>
            </a:endParaRPr>
          </a:p>
          <a:p>
            <a:pPr marL="0" indent="0">
              <a:buNone/>
            </a:pPr>
            <a:endParaRPr lang="sv-SE" sz="1600" b="1"/>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rPr>
              <a:t>Vi har ingen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rgbClr val="000000"/>
                </a:solidFill>
              </a:rPr>
              <a:t>Mina underställda chefer </a:t>
            </a:r>
            <a:r>
              <a:rPr lang="sv-SE" sz="1200">
                <a:solidFill>
                  <a:schemeClr val="tx1"/>
                </a:solidFill>
              </a:rPr>
              <a:t>saknar resurser</a:t>
            </a:r>
            <a:r>
              <a:rPr lang="sv-SE" sz="1200" b="1">
                <a:solidFill>
                  <a:schemeClr val="tx1"/>
                </a:solidFill>
              </a:rPr>
              <a:t> </a:t>
            </a:r>
            <a:r>
              <a:rPr lang="sv-SE" sz="1200">
                <a:solidFill>
                  <a:schemeClr val="tx1"/>
                </a:solidFill>
              </a:rPr>
              <a:t>för alla de uppgifter de tilldelats. Resurser kan vara budget, personal, utrustning, lokaler och egen tid.</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har en skriftlig fördelning av arbetsmiljöuppgifter till chefer - med aktuellt innehåll och aktuella funktioner och namn.</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rgbClr val="000000"/>
                </a:solidFill>
              </a:rPr>
              <a:t>Mina underställda chefer </a:t>
            </a:r>
            <a:r>
              <a:rPr lang="sv-SE" sz="1200">
                <a:solidFill>
                  <a:schemeClr val="tx1"/>
                </a:solidFill>
              </a:rPr>
              <a:t>har resurser</a:t>
            </a:r>
            <a:r>
              <a:rPr lang="sv-SE" sz="1200" b="1">
                <a:solidFill>
                  <a:schemeClr val="tx1"/>
                </a:solidFill>
              </a:rPr>
              <a:t> </a:t>
            </a:r>
            <a:r>
              <a:rPr lang="sv-SE" sz="1200">
                <a:solidFill>
                  <a:schemeClr val="tx1"/>
                </a:solidFill>
              </a:rPr>
              <a:t>för alla de uppgifter de tilldelats. Resurser kan vara budget, personal, utrustning, lokaler och egen tid.</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rPr>
              <a:t>Vi har 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rgbClr val="000000"/>
                </a:solidFill>
              </a:rPr>
              <a:t>Mina underställda chefer </a:t>
            </a:r>
            <a:r>
              <a:rPr lang="sv-SE" sz="1200">
                <a:solidFill>
                  <a:schemeClr val="tx1"/>
                </a:solidFill>
              </a:rPr>
              <a:t>saknar resurser för vissa</a:t>
            </a:r>
            <a:r>
              <a:rPr lang="sv-SE" sz="1200" b="1">
                <a:solidFill>
                  <a:schemeClr val="tx1"/>
                </a:solidFill>
              </a:rPr>
              <a:t> </a:t>
            </a:r>
            <a:r>
              <a:rPr lang="sv-SE" sz="1200">
                <a:solidFill>
                  <a:schemeClr val="tx1"/>
                </a:solidFill>
              </a:rPr>
              <a:t>av de uppgifter de tilldelats. Resurser kan vara budget, personal, utrustning, lokaler och egen tid.</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674358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3.2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rPr>
              <a:t>Har de chefer som tilldelats uppgifter i SAM tillräckligt med teoretiska kunskaper för uppgifterna?</a:t>
            </a:r>
            <a:endParaRPr lang="sv-SE" sz="1600" b="1"/>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Vi har ingen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lang="sv-SE" sz="1200">
                <a:solidFill>
                  <a:srgbClr val="000000"/>
                </a:solidFill>
              </a:rPr>
              <a:t>Mina underställda chefer </a:t>
            </a:r>
            <a:r>
              <a:rPr kumimoji="0" lang="sv-SE" sz="1200" b="0" i="0" u="none" strike="noStrike" kern="1200" cap="none" spc="0" normalizeH="0" baseline="0" noProof="0">
                <a:ln>
                  <a:noFill/>
                </a:ln>
                <a:solidFill>
                  <a:prstClr val="black"/>
                </a:solidFill>
                <a:effectLst/>
                <a:uLnTx/>
                <a:uFillTx/>
                <a:ea typeface="+mn-ea"/>
              </a:rPr>
              <a:t>saknar teoretiska</a:t>
            </a:r>
            <a:r>
              <a:rPr kumimoji="0" lang="sv-SE" sz="1200" b="0" i="0" u="none" strike="noStrike" kern="1200" cap="none" spc="0" normalizeH="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kunskaper</a:t>
            </a:r>
            <a:r>
              <a:rPr kumimoji="0" lang="sv-SE" sz="1200" b="1" i="0" u="none" strike="noStrike" kern="1200" cap="none" spc="0" normalizeH="0" baseline="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för alla de uppgifter de tilldelats.</a:t>
            </a:r>
            <a:endParaRPr kumimoji="0" lang="sv-SE" sz="1200" b="0" i="0" u="none" strike="noStrike" kern="1200" cap="none" spc="0" normalizeH="0" baseline="0" noProof="0">
              <a:ln>
                <a:noFill/>
              </a:ln>
              <a:solidFill>
                <a:prstClr val="black"/>
              </a:solidFill>
              <a:effectLst/>
              <a:uLnTx/>
              <a:uFillTx/>
              <a:ea typeface="+mn-ea"/>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ea typeface="+mn-ea"/>
              </a:rPr>
              <a:t>Vi har 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lang="sv-SE" sz="1200">
                <a:solidFill>
                  <a:srgbClr val="000000"/>
                </a:solidFill>
              </a:rPr>
              <a:t>Mina underställda chefer </a:t>
            </a:r>
            <a:r>
              <a:rPr kumimoji="0" lang="sv-SE" sz="1200" b="0" i="0" u="none" strike="noStrike" kern="1200" cap="none" spc="0" normalizeH="0" baseline="0" noProof="0">
                <a:ln>
                  <a:noFill/>
                </a:ln>
                <a:solidFill>
                  <a:prstClr val="black"/>
                </a:solidFill>
                <a:effectLst/>
                <a:uLnTx/>
                <a:uFillTx/>
                <a:ea typeface="+mn-ea"/>
              </a:rPr>
              <a:t>har teoretiska kunskaper</a:t>
            </a:r>
            <a:r>
              <a:rPr kumimoji="0" lang="sv-SE" sz="1200" b="1" i="0" u="none" strike="noStrike" kern="1200" cap="none" spc="0" normalizeH="0" baseline="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för alla de uppgifter de tilldelats.</a:t>
            </a:r>
            <a:endParaRPr lang="sv-SE" sz="1200" b="0" i="0" u="none" strike="noStrike" kern="1200" cap="none" spc="0" normalizeH="0" baseline="0" noProof="0">
              <a:ln>
                <a:noFill/>
              </a:ln>
              <a:solidFill>
                <a:prstClr val="black"/>
              </a:solidFill>
              <a:effectLst/>
              <a:uLnTx/>
              <a:uFillTx/>
              <a:ea typeface="Verdan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Vi har 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lang="sv-SE" sz="1200">
                <a:solidFill>
                  <a:srgbClr val="000000"/>
                </a:solidFill>
              </a:rPr>
              <a:t>Mina underställda chefer </a:t>
            </a:r>
            <a:r>
              <a:rPr kumimoji="0" lang="sv-SE" sz="1200" b="0" i="0" u="none" strike="noStrike" kern="1200" cap="none" spc="0" normalizeH="0" baseline="0" noProof="0">
                <a:ln>
                  <a:noFill/>
                </a:ln>
                <a:solidFill>
                  <a:prstClr val="black"/>
                </a:solidFill>
                <a:effectLst/>
                <a:uLnTx/>
                <a:uFillTx/>
                <a:ea typeface="+mn-ea"/>
              </a:rPr>
              <a:t>saknar teoretiska kunskaper för vissa</a:t>
            </a:r>
            <a:r>
              <a:rPr kumimoji="0" lang="sv-SE" sz="1200" b="1" i="0" u="none" strike="noStrike" kern="1200" cap="none" spc="0" normalizeH="0" baseline="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av de uppgifter de tilldelats.</a:t>
            </a:r>
            <a:endParaRPr kumimoji="0" lang="sv-SE" sz="1200" b="0" i="0" u="none" strike="noStrike" kern="1200" cap="none" spc="0" normalizeH="0" baseline="0" noProof="0">
              <a:ln>
                <a:noFill/>
              </a:ln>
              <a:solidFill>
                <a:prstClr val="black"/>
              </a:solidFill>
              <a:effectLst/>
              <a:uLnTx/>
              <a:uFillTx/>
              <a:ea typeface="+mn-ea"/>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579898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C2E03-9093-0CF2-DBB1-8ACDC0A167E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9364703-D769-91E7-22A7-BD3B6A36E9FE}"/>
              </a:ext>
            </a:extLst>
          </p:cNvPr>
          <p:cNvSpPr>
            <a:spLocks noGrp="1"/>
          </p:cNvSpPr>
          <p:nvPr>
            <p:ph type="title"/>
          </p:nvPr>
        </p:nvSpPr>
        <p:spPr>
          <a:xfrm>
            <a:off x="1096621" y="666000"/>
            <a:ext cx="9802252" cy="720000"/>
          </a:xfrm>
        </p:spPr>
        <p:txBody>
          <a:bodyPr/>
          <a:lstStyle/>
          <a:p>
            <a:r>
              <a:rPr lang="sv-SE"/>
              <a:t>3.2 Fördelning av arbetsmiljöuppgifter</a:t>
            </a:r>
          </a:p>
        </p:txBody>
      </p:sp>
      <p:sp>
        <p:nvSpPr>
          <p:cNvPr id="3" name="Platshållare för innehåll 2">
            <a:extLst>
              <a:ext uri="{FF2B5EF4-FFF2-40B4-BE49-F238E27FC236}">
                <a16:creationId xmlns:a16="http://schemas.microsoft.com/office/drawing/2014/main" id="{A4C84C87-5DDE-31AF-5BC8-6B31B7B77345}"/>
              </a:ext>
            </a:extLst>
          </p:cNvPr>
          <p:cNvSpPr>
            <a:spLocks noGrp="1"/>
          </p:cNvSpPr>
          <p:nvPr>
            <p:ph idx="1"/>
          </p:nvPr>
        </p:nvSpPr>
        <p:spPr>
          <a:xfrm>
            <a:off x="1096621" y="1386000"/>
            <a:ext cx="9998758" cy="576000"/>
          </a:xfrm>
        </p:spPr>
        <p:txBody>
          <a:bodyPr vert="horz" lIns="0" tIns="0" rIns="0" bIns="0" rtlCol="0" anchor="t">
            <a:no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effectLst/>
                <a:uLnTx/>
                <a:uFillTx/>
              </a:rPr>
              <a:t>Har de chefer som tilldelats uppgifter i SAM </a:t>
            </a:r>
            <a:r>
              <a:rPr lang="sv-SE" sz="1600" b="1" dirty="0"/>
              <a:t>tillräcklig</a:t>
            </a:r>
            <a:r>
              <a:rPr kumimoji="0" lang="sv-SE" sz="1600" b="1" i="0" u="none" strike="noStrike" kern="1200" cap="none" spc="0" normalizeH="0" baseline="0" noProof="0" dirty="0">
                <a:ln>
                  <a:noFill/>
                </a:ln>
                <a:effectLst/>
                <a:uLnTx/>
                <a:uFillTx/>
              </a:rPr>
              <a:t> kompetens att omsätta kunskap i praktiken för uppgifterna?</a:t>
            </a:r>
            <a:endParaRPr lang="sv-SE" sz="1600" b="1" dirty="0"/>
          </a:p>
        </p:txBody>
      </p:sp>
      <p:sp>
        <p:nvSpPr>
          <p:cNvPr id="4" name="Platshållare för datum 3">
            <a:extLst>
              <a:ext uri="{FF2B5EF4-FFF2-40B4-BE49-F238E27FC236}">
                <a16:creationId xmlns:a16="http://schemas.microsoft.com/office/drawing/2014/main" id="{DE798643-F492-71FC-00E5-3A8F818E2148}"/>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27DF6995-EF10-F762-A3FC-D355CA261EFB}"/>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CD8A5ECB-9B08-52C4-161A-738C156339AD}"/>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Vi har ingen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lang="sv-SE" sz="1200">
                <a:solidFill>
                  <a:srgbClr val="000000"/>
                </a:solidFill>
              </a:rPr>
              <a:t>Mina underställda chefer </a:t>
            </a:r>
            <a:r>
              <a:rPr lang="sv-SE" sz="1200">
                <a:solidFill>
                  <a:prstClr val="black"/>
                </a:solidFill>
              </a:rPr>
              <a:t>saknar kompetens</a:t>
            </a:r>
            <a:r>
              <a:rPr lang="sv-SE" sz="1200" b="1">
                <a:solidFill>
                  <a:prstClr val="black"/>
                </a:solidFill>
              </a:rPr>
              <a:t> </a:t>
            </a:r>
            <a:r>
              <a:rPr lang="sv-SE" sz="1200">
                <a:solidFill>
                  <a:prstClr val="black"/>
                </a:solidFill>
              </a:rPr>
              <a:t>för de arbetsmiljöuppgifter de tilldelats.</a:t>
            </a:r>
            <a:endParaRPr lang="sv-SE" sz="1200">
              <a:solidFill>
                <a:prstClr val="black"/>
              </a:solidFill>
              <a:cs typeface="Arial" panose="020B0604020202020204" pitchFamily="34" charset="0"/>
            </a:endParaRPr>
          </a:p>
        </p:txBody>
      </p:sp>
      <p:sp>
        <p:nvSpPr>
          <p:cNvPr id="7" name="Rektangel 6">
            <a:extLst>
              <a:ext uri="{FF2B5EF4-FFF2-40B4-BE49-F238E27FC236}">
                <a16:creationId xmlns:a16="http://schemas.microsoft.com/office/drawing/2014/main" id="{1F026387-E772-30B6-DDC2-9C8FFEFEC26D}"/>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200" b="0" i="0" u="none" strike="noStrike" kern="1200" cap="none" spc="0" normalizeH="0" baseline="0" noProof="0">
                <a:ln>
                  <a:noFill/>
                </a:ln>
                <a:solidFill>
                  <a:prstClr val="black"/>
                </a:solidFill>
                <a:effectLst/>
                <a:uLnTx/>
                <a:uFillTx/>
                <a:ea typeface="+mn-ea"/>
              </a:rPr>
              <a:t>Vi har 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lang="sv-SE" sz="1200">
                <a:solidFill>
                  <a:srgbClr val="000000"/>
                </a:solidFill>
              </a:rPr>
              <a:t>Mina underställda chefer </a:t>
            </a:r>
            <a:r>
              <a:rPr kumimoji="0" lang="sv-SE" sz="1200" b="0" i="0" u="none" strike="noStrike" kern="1200" cap="none" spc="0" normalizeH="0" baseline="0" noProof="0">
                <a:ln>
                  <a:noFill/>
                </a:ln>
                <a:solidFill>
                  <a:prstClr val="black"/>
                </a:solidFill>
                <a:effectLst/>
                <a:uLnTx/>
                <a:uFillTx/>
                <a:ea typeface="+mn-ea"/>
              </a:rPr>
              <a:t>har </a:t>
            </a:r>
            <a:r>
              <a:rPr lang="sv-SE" sz="1200">
                <a:solidFill>
                  <a:prstClr val="black"/>
                </a:solidFill>
              </a:rPr>
              <a:t>kompetens</a:t>
            </a:r>
            <a:r>
              <a:rPr kumimoji="0" lang="sv-SE" sz="1200" b="1" i="0" u="none" strike="noStrike" kern="1200" cap="none" spc="0" normalizeH="0" baseline="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för</a:t>
            </a:r>
            <a:r>
              <a:rPr kumimoji="0" lang="sv-SE" sz="1200" b="0" i="0" u="none" strike="noStrike" kern="1200" cap="none" spc="0" normalizeH="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de arbetsmiljöuppgifter de tilldelats.</a:t>
            </a:r>
            <a:endParaRPr lang="sv-SE" sz="1200" b="0" i="0" u="none" strike="noStrike" kern="1200" cap="none" spc="0" normalizeH="0" baseline="0" noProof="0">
              <a:ln>
                <a:noFill/>
              </a:ln>
              <a:solidFill>
                <a:prstClr val="black"/>
              </a:solidFill>
              <a:effectLst/>
              <a:uLnTx/>
              <a:uFillTx/>
              <a:ea typeface="Verdan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p:txBody>
      </p:sp>
      <p:sp>
        <p:nvSpPr>
          <p:cNvPr id="8" name="Rektangel 7">
            <a:extLst>
              <a:ext uri="{FF2B5EF4-FFF2-40B4-BE49-F238E27FC236}">
                <a16:creationId xmlns:a16="http://schemas.microsoft.com/office/drawing/2014/main" id="{E05F225B-F5BF-938F-487D-AFCD49AFE54F}"/>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endParaRPr>
          </a:p>
          <a:p>
            <a:pPr marL="285750" indent="-285750">
              <a:buFont typeface="Arial" panose="020B0604020202020204" pitchFamily="34" charset="0"/>
              <a:buChar char="•"/>
              <a:defRPr/>
            </a:pPr>
            <a:r>
              <a:rPr kumimoji="0" lang="sv-SE" sz="1200" b="0" i="0" u="none" strike="noStrike" kern="1200" cap="none" spc="0" normalizeH="0" baseline="0" noProof="0">
                <a:ln>
                  <a:noFill/>
                </a:ln>
                <a:solidFill>
                  <a:prstClr val="black"/>
                </a:solidFill>
                <a:effectLst/>
                <a:uLnTx/>
                <a:uFillTx/>
                <a:ea typeface="+mn-ea"/>
              </a:rPr>
              <a:t>Vi har en skriftlig fördelning av arbetsmiljöuppgifter till chefer - med aktuellt innehåll och aktuella funktioner och namn.</a:t>
            </a:r>
            <a:endParaRPr lang="sv-SE" sz="1200" b="0" i="0" u="none" strike="noStrike" kern="1200" cap="none" spc="0" normalizeH="0" baseline="0" noProof="0">
              <a:ln>
                <a:noFill/>
              </a:ln>
              <a:solidFill>
                <a:prstClr val="black"/>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285750" indent="-285750">
              <a:buFont typeface="Arial" panose="020B0604020202020204" pitchFamily="34" charset="0"/>
              <a:buChar char="•"/>
              <a:defRPr/>
            </a:pPr>
            <a:r>
              <a:rPr lang="sv-SE" sz="1200">
                <a:solidFill>
                  <a:srgbClr val="000000"/>
                </a:solidFill>
              </a:rPr>
              <a:t>Mina underställda chefer </a:t>
            </a:r>
            <a:r>
              <a:rPr kumimoji="0" lang="sv-SE" sz="1200" b="0" i="0" u="none" strike="noStrike" kern="1200" cap="none" spc="0" normalizeH="0" baseline="0" noProof="0">
                <a:ln>
                  <a:noFill/>
                </a:ln>
                <a:solidFill>
                  <a:prstClr val="black"/>
                </a:solidFill>
                <a:effectLst/>
                <a:uLnTx/>
                <a:uFillTx/>
                <a:ea typeface="+mn-ea"/>
              </a:rPr>
              <a:t>saknar </a:t>
            </a:r>
            <a:r>
              <a:rPr lang="sv-SE" sz="1200">
                <a:solidFill>
                  <a:prstClr val="black"/>
                </a:solidFill>
              </a:rPr>
              <a:t>kompetens</a:t>
            </a:r>
            <a:r>
              <a:rPr kumimoji="0" lang="sv-SE" sz="1200" b="0" i="0" u="none" strike="noStrike" kern="1200" cap="none" spc="0" normalizeH="0" baseline="0" noProof="0">
                <a:ln>
                  <a:noFill/>
                </a:ln>
                <a:solidFill>
                  <a:prstClr val="black"/>
                </a:solidFill>
                <a:effectLst/>
                <a:uLnTx/>
                <a:uFillTx/>
                <a:ea typeface="+mn-ea"/>
              </a:rPr>
              <a:t> för vissa</a:t>
            </a:r>
            <a:r>
              <a:rPr kumimoji="0" lang="sv-SE" sz="1200" b="1" i="0" u="none" strike="noStrike" kern="1200" cap="none" spc="0" normalizeH="0" baseline="0" noProof="0">
                <a:ln>
                  <a:noFill/>
                </a:ln>
                <a:solidFill>
                  <a:prstClr val="black"/>
                </a:solidFill>
                <a:effectLst/>
                <a:uLnTx/>
                <a:uFillTx/>
                <a:ea typeface="+mn-ea"/>
              </a:rPr>
              <a:t> </a:t>
            </a:r>
            <a:r>
              <a:rPr kumimoji="0" lang="sv-SE" sz="1200" b="0" i="0" u="none" strike="noStrike" kern="1200" cap="none" spc="0" normalizeH="0" baseline="0" noProof="0">
                <a:ln>
                  <a:noFill/>
                </a:ln>
                <a:solidFill>
                  <a:prstClr val="black"/>
                </a:solidFill>
                <a:effectLst/>
                <a:uLnTx/>
                <a:uFillTx/>
                <a:ea typeface="+mn-ea"/>
              </a:rPr>
              <a:t>av de arbetsmiljöuppgifter de tilldelats.</a:t>
            </a:r>
            <a:endParaRPr kumimoji="0" lang="sv-SE" sz="1200" b="0" i="0" u="none" strike="noStrike" kern="1200" cap="none" spc="0" normalizeH="0" baseline="0" noProof="0">
              <a:ln>
                <a:noFill/>
              </a:ln>
              <a:solidFill>
                <a:prstClr val="black"/>
              </a:solidFill>
              <a:effectLst/>
              <a:uLnTx/>
              <a:uFillTx/>
              <a:ea typeface="+mn-ea"/>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a typeface="+mn-ea"/>
            </a:endParaRPr>
          </a:p>
        </p:txBody>
      </p:sp>
      <p:sp>
        <p:nvSpPr>
          <p:cNvPr id="9" name="Rektangel 8">
            <a:extLst>
              <a:ext uri="{FF2B5EF4-FFF2-40B4-BE49-F238E27FC236}">
                <a16:creationId xmlns:a16="http://schemas.microsoft.com/office/drawing/2014/main" id="{C796C1FB-B39E-C828-FA7F-FD5F533CFD7A}"/>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5AB2D6C7-D1F8-B0A9-B27E-7A0F3803FAA0}"/>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3CDF0809-115A-0BBF-C268-A6C07903970B}"/>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875281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3.3 Fördelning av arbetsmiljöuppgifter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146974" cy="576000"/>
          </a:xfrm>
        </p:spPr>
        <p:txBody>
          <a:bodyPr/>
          <a:lstStyle/>
          <a:p>
            <a:pPr marL="0" indent="0">
              <a:lnSpc>
                <a:spcPct val="100000"/>
              </a:lnSpc>
              <a:buNone/>
            </a:pPr>
            <a:r>
              <a:rPr lang="sv-SE" sz="1600" b="1">
                <a:solidFill>
                  <a:schemeClr val="tx1"/>
                </a:solidFill>
              </a:rPr>
              <a:t>Har du i samtal med dina underställda chefer följt upp hur de tilldelade arbetsmiljöuppgifterna har fungerat under året?       </a:t>
            </a: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36236" y="1962000"/>
            <a:ext cx="6233886" cy="769441"/>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p>
          <a:p>
            <a:pPr lvl="0">
              <a:defRPr/>
            </a:pPr>
            <a:r>
              <a:rPr lang="sv-SE" sz="1400">
                <a:hlinkClick r:id="rId2"/>
              </a:rPr>
              <a:t>Fördelning av arbetsmiljöuppgifter inom förvaltningar i VGR.pdf</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defRPr/>
            </a:pPr>
            <a:r>
              <a:rPr lang="sv-SE" sz="1200">
                <a:solidFill>
                  <a:prstClr val="black"/>
                </a:solidFill>
              </a:rPr>
              <a:t>Vi har ingen skriftlig fördelning av arbetsmiljöuppgifter till chefer - med aktuellt innehåll och aktuella funktioner och namn.</a:t>
            </a:r>
            <a:endParaRPr lang="sv-SE" sz="1200">
              <a:solidFill>
                <a:prstClr val="black"/>
              </a:solidFill>
              <a:ea typeface="Verdana"/>
            </a:endParaRPr>
          </a:p>
          <a:p>
            <a:pPr lvl="0">
              <a:defRPr/>
            </a:pPr>
            <a:endParaRPr lang="sv-SE" sz="1200">
              <a:solidFill>
                <a:prstClr val="black"/>
              </a:solidFill>
              <a:cs typeface="Calibri"/>
            </a:endParaRPr>
          </a:p>
          <a:p>
            <a:pPr marL="285750" indent="-285750">
              <a:buFont typeface="Arial" panose="020B0604020202020204" pitchFamily="34" charset="0"/>
              <a:buChar char="•"/>
              <a:defRPr/>
            </a:pPr>
            <a:r>
              <a:rPr lang="sv-SE" sz="1200">
                <a:solidFill>
                  <a:prstClr val="black"/>
                </a:solidFill>
              </a:rPr>
              <a:t>Det sker inga samtal för att följa upp arbetsmiljöuppgifterna under året.</a:t>
            </a:r>
            <a:endParaRPr lang="sv-SE" sz="1200">
              <a:solidFill>
                <a:prstClr val="black"/>
              </a:solidFil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Arial" panose="020B0604020202020204" pitchFamily="34" charset="0"/>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695421" y="3115802"/>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lvl="0">
              <a:defRPr/>
            </a:pPr>
            <a:endParaRPr lang="sv-SE" sz="1200">
              <a:solidFill>
                <a:prstClr val="black"/>
              </a:solidFill>
            </a:endParaRPr>
          </a:p>
          <a:p>
            <a:pPr marL="285750" lvl="0" indent="-285750">
              <a:buFont typeface="Arial" panose="020B0604020202020204" pitchFamily="34" charset="0"/>
              <a:buChar char="•"/>
              <a:defRPr/>
            </a:pPr>
            <a:r>
              <a:rPr lang="sv-SE" sz="1200">
                <a:solidFill>
                  <a:prstClr val="black"/>
                </a:solidFill>
              </a:rPr>
              <a:t>Vi har en skriftlig fördelning av arbetsmiljöuppgifter till chefer - med aktuellt innehåll och aktuella funktioner och namn.</a:t>
            </a:r>
            <a:endParaRPr lang="sv-SE" sz="1200">
              <a:solidFill>
                <a:prstClr val="black"/>
              </a:solidFill>
              <a:ea typeface="Verdana"/>
            </a:endParaRPr>
          </a:p>
          <a:p>
            <a:pPr lvl="0">
              <a:defRPr/>
            </a:pPr>
            <a:endParaRPr lang="sv-SE" sz="1200">
              <a:solidFill>
                <a:prstClr val="black"/>
              </a:solidFill>
              <a:cs typeface="Calibri"/>
            </a:endParaRPr>
          </a:p>
          <a:p>
            <a:pPr marL="285750" indent="-285750">
              <a:buFont typeface="Arial" panose="020B0604020202020204" pitchFamily="34" charset="0"/>
              <a:buChar char="•"/>
              <a:defRPr/>
            </a:pPr>
            <a:r>
              <a:rPr lang="sv-SE" sz="1200">
                <a:solidFill>
                  <a:prstClr val="black"/>
                </a:solidFill>
              </a:rPr>
              <a:t>Jag har samtal sker regelbundet, flera gånger under året, hur arbetsmiljöuppgifterna fungerar</a:t>
            </a:r>
            <a:endParaRPr lang="sv-SE" sz="1200">
              <a:solidFill>
                <a:prstClr val="black"/>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3588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indent="-285750">
              <a:buFont typeface="Arial" panose="020B0604020202020204" pitchFamily="34" charset="0"/>
              <a:buChar char="•"/>
              <a:defRPr/>
            </a:pPr>
            <a:endParaRPr lang="sv-SE" sz="1200">
              <a:solidFill>
                <a:prstClr val="black"/>
              </a:solidFill>
            </a:endParaRPr>
          </a:p>
          <a:p>
            <a:pPr marL="285750" indent="-285750">
              <a:buFont typeface="Arial" panose="020B0604020202020204" pitchFamily="34" charset="0"/>
              <a:buChar char="•"/>
              <a:defRPr/>
            </a:pPr>
            <a:endParaRPr lang="sv-SE" sz="1200">
              <a:solidFill>
                <a:prstClr val="black"/>
              </a:solidFill>
            </a:endParaRPr>
          </a:p>
          <a:p>
            <a:pPr marL="285750" indent="-285750">
              <a:buFont typeface="Arial" panose="020B0604020202020204" pitchFamily="34" charset="0"/>
              <a:buChar char="•"/>
              <a:defRPr/>
            </a:pPr>
            <a:r>
              <a:rPr lang="sv-SE" sz="1200">
                <a:solidFill>
                  <a:prstClr val="black"/>
                </a:solidFill>
              </a:rPr>
              <a:t>Vi har en skriftlig fördelning av arbetsmiljöuppgifter till chefer - med aktuellt innehåll och aktuella funktioner och namn.</a:t>
            </a:r>
            <a:endParaRPr lang="sv-SE" sz="1200">
              <a:solidFill>
                <a:prstClr val="black"/>
              </a:solidFill>
              <a:ea typeface="Verdana"/>
            </a:endParaRPr>
          </a:p>
          <a:p>
            <a:pPr lvl="0">
              <a:defRPr/>
            </a:pPr>
            <a:endParaRPr lang="sv-SE" sz="1200">
              <a:solidFill>
                <a:prstClr val="black"/>
              </a:solidFill>
              <a:cs typeface="Calibri"/>
            </a:endParaRPr>
          </a:p>
          <a:p>
            <a:pPr marL="285750" indent="-285750">
              <a:buFont typeface="Arial" panose="020B0604020202020204" pitchFamily="34" charset="0"/>
              <a:buChar char="•"/>
              <a:defRPr/>
            </a:pPr>
            <a:r>
              <a:rPr lang="sv-SE" sz="1200">
                <a:solidFill>
                  <a:prstClr val="black"/>
                </a:solidFill>
              </a:rPr>
              <a:t>Det sker sällan uppföljning av arbetsmiljöuppgifterna</a:t>
            </a:r>
            <a:endParaRPr lang="sv-SE" sz="1200">
              <a:solidFill>
                <a:prstClr val="black"/>
              </a:solidFill>
              <a:cs typeface="Calibri"/>
            </a:endParaRPr>
          </a:p>
          <a:p>
            <a:pPr marL="285750" indent="-285750">
              <a:buFont typeface="Arial" panose="020B0604020202020204" pitchFamily="34" charset="0"/>
              <a:buChar char="•"/>
            </a:pPr>
            <a:endParaRPr lang="sv-SE" sz="120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358800"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695422"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4150928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4.1 Risker i arbetet</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vert="horz" lIns="0" tIns="0" rIns="0" bIns="0" rtlCol="0" anchor="t">
            <a:noAutofit/>
          </a:bodyPr>
          <a:lstStyle/>
          <a:p>
            <a:pPr marL="0" indent="0">
              <a:buNone/>
            </a:pPr>
            <a:r>
              <a:rPr lang="sv-SE" sz="1600" b="1"/>
              <a:t>Har underställda chefer fått tillräckligt med kunskaper om vilka risker det finns i arbetet?</a:t>
            </a:r>
            <a:endParaRPr lang="sv-SE" sz="1600" b="1">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rgbClr val="000000"/>
                </a:solidFill>
              </a:rPr>
              <a:t>Mina underställda chefer </a:t>
            </a:r>
            <a:r>
              <a:rPr lang="sv-SE" sz="1200">
                <a:solidFill>
                  <a:schemeClr val="tx1"/>
                </a:solidFill>
              </a:rPr>
              <a:t>saknar kunskaper om de risker som finns i deras arbete.</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saknar skrivna rutiner för alla riskfyllda arbetsuppgifter</a:t>
            </a:r>
            <a:r>
              <a:rPr lang="sv-SE" sz="1200">
                <a:solidFill>
                  <a:prstClr val="black"/>
                </a:solidFill>
                <a:cs typeface="Arial" panose="020B0604020202020204" pitchFamily="34" charset="0"/>
              </a:rPr>
              <a:t>.</a:t>
            </a:r>
            <a:endParaRPr lang="sv-SE" sz="1200">
              <a:solidFill>
                <a:schemeClr val="tx1"/>
              </a:solidFill>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rgbClr val="000000"/>
                </a:solidFill>
              </a:rPr>
              <a:t>Mina underställda chefer </a:t>
            </a:r>
            <a:r>
              <a:rPr lang="sv-SE" sz="1200">
                <a:solidFill>
                  <a:schemeClr val="tx1"/>
                </a:solidFill>
              </a:rPr>
              <a:t>får regelbundet kunskaper om de risker som finns i deras arbete.</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171450" indent="-171450">
              <a:buFont typeface="Arial"/>
              <a:buChar char="•"/>
            </a:pPr>
            <a:r>
              <a:rPr lang="sv-SE" sz="1200">
                <a:solidFill>
                  <a:schemeClr val="tx1"/>
                </a:solidFill>
              </a:rPr>
              <a:t>Vi har skrivna rutiner för alla riskfyllda arbetsuppgifter.</a:t>
            </a:r>
            <a:endParaRPr lang="sv-SE" sz="1200">
              <a:solidFill>
                <a:schemeClr val="tx1"/>
              </a:solidFill>
              <a:ea typeface="Verdana"/>
            </a:endParaRPr>
          </a:p>
          <a:p>
            <a:endParaRPr lang="sv-SE" sz="1200">
              <a:solidFill>
                <a:schemeClr val="tx1"/>
              </a:solidFill>
            </a:endParaRPr>
          </a:p>
          <a:p>
            <a:pPr marL="171450" indent="-171450">
              <a:buFont typeface="Arial"/>
              <a:buChar char="•"/>
            </a:pPr>
            <a:r>
              <a:rPr lang="sv-SE" sz="1200">
                <a:solidFill>
                  <a:schemeClr val="tx1"/>
                </a:solidFill>
              </a:rPr>
              <a:t>Våra skrivna rutiner för riskfyllda arbetsuppgifter revideras regelbundet.</a:t>
            </a:r>
            <a:endParaRPr lang="sv-SE" sz="1200" b="0" i="0" u="none" strike="noStrike" kern="1200" cap="none" spc="0" normalizeH="0" baseline="0" noProof="0">
              <a:ln>
                <a:noFill/>
              </a:ln>
              <a:solidFill>
                <a:schemeClr val="tx1"/>
              </a:solidFill>
              <a:effectLst/>
              <a:uLnTx/>
              <a:uFillTx/>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sv-SE" sz="1200" b="0" i="0" u="none" strike="noStrike" kern="1200" cap="none" spc="0" normalizeH="0" baseline="0" noProof="0">
              <a:ln>
                <a:noFill/>
              </a:ln>
              <a:solidFill>
                <a:prstClr val="black"/>
              </a:solidFill>
              <a:effectLst/>
              <a:uLnTx/>
              <a:uFillTx/>
              <a:ea typeface="Verdana"/>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rgbClr val="000000"/>
                </a:solidFill>
              </a:rPr>
              <a:t>Mina underställda chefer </a:t>
            </a:r>
            <a:r>
              <a:rPr lang="sv-SE" sz="1200">
                <a:solidFill>
                  <a:schemeClr val="tx1"/>
                </a:solidFill>
              </a:rPr>
              <a:t>saknar kunskaper om vissa av de risker som finns i deras arbete.</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saknar skrivna rutiner för vissa riskfyllda arbetsuppgifter.</a:t>
            </a:r>
          </a:p>
          <a:p>
            <a:endParaRPr lang="sv-SE" sz="1200">
              <a:solidFill>
                <a:prstClr val="black"/>
              </a:solidFill>
              <a:cs typeface="Calibri"/>
            </a:endParaRPr>
          </a:p>
          <a:p>
            <a:pPr marL="285750" indent="-285750">
              <a:buFont typeface="Arial" panose="020B0604020202020204" pitchFamily="34" charset="0"/>
              <a:buChar char="•"/>
            </a:pPr>
            <a:r>
              <a:rPr lang="sv-SE" sz="1200">
                <a:solidFill>
                  <a:schemeClr val="tx1"/>
                </a:solidFill>
              </a:rPr>
              <a:t>Våra skrivna rutiner för vissa riskfyllda arbetsuppgifter revideras inte regelbundet.</a:t>
            </a: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384397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4.2 Risker i arbetet</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vert="horz" lIns="0" tIns="0" rIns="0" bIns="0" rtlCol="0" anchor="t">
            <a:noAutofit/>
          </a:bodyPr>
          <a:lstStyle/>
          <a:p>
            <a:pPr marL="0" indent="0">
              <a:lnSpc>
                <a:spcPct val="100000"/>
              </a:lnSpc>
              <a:buNone/>
            </a:pPr>
            <a:r>
              <a:rPr lang="sv-SE" sz="1600" b="1"/>
              <a:t>Har underställda chefer fått tillräckligt med kunskaper om hur de, utifrån riskerna, ska kunna utföra arbetet säkert?</a:t>
            </a:r>
            <a:endParaRPr lang="sv-SE" sz="1600" b="1">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586944"/>
            <a:ext cx="3240000" cy="3072964"/>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rgbClr val="000000"/>
                </a:solidFill>
              </a:rPr>
              <a:t>Mina underställda chefer </a:t>
            </a:r>
            <a:r>
              <a:rPr lang="sv-SE" sz="1200">
                <a:solidFill>
                  <a:schemeClr val="tx1"/>
                </a:solidFill>
              </a:rPr>
              <a:t>får inte  introduktion om hur arbetet ska utföras på ett säkert sätt när de börjar i verksamheten.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saknar skrivna rutiner för riskfyllda arbetsuppgifter, dvs. där medarbetarna kan inte läsa sig till hur arbetet ska utföras på ett säkert sätt.</a:t>
            </a:r>
            <a:endParaRPr lang="sv-SE" sz="1200">
              <a:solidFill>
                <a:schemeClr val="tx1"/>
              </a:solidFill>
              <a:ea typeface="Verdana"/>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2976423"/>
            <a:ext cx="4434404" cy="368362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rgbClr val="000000"/>
                </a:solidFill>
              </a:rPr>
              <a:t>Mina underställda chefer </a:t>
            </a:r>
            <a:r>
              <a:rPr lang="sv-SE" sz="1200">
                <a:solidFill>
                  <a:schemeClr val="tx1"/>
                </a:solidFill>
              </a:rPr>
              <a:t>får introduktion om hur arbetet ska utföras på ett säkert sätt när de börjar arbeta i verksamheten.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Jag följer upp arbetssättet efter introduktionen. </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Jag introducerar </a:t>
            </a:r>
            <a:r>
              <a:rPr lang="sv-SE" sz="1200">
                <a:solidFill>
                  <a:srgbClr val="000000"/>
                </a:solidFill>
              </a:rPr>
              <a:t>mina underställda chefer</a:t>
            </a:r>
            <a:r>
              <a:rPr lang="sv-SE" sz="1200">
                <a:solidFill>
                  <a:schemeClr val="tx1"/>
                </a:solidFill>
              </a:rPr>
              <a:t> löpande när nya arbetsuppgifter och risker tillkommer i arbetet. Arbetssättet följs upp efter introduktionen.</a:t>
            </a:r>
          </a:p>
          <a:p>
            <a:endParaRPr lang="sv-SE" sz="1200">
              <a:solidFill>
                <a:schemeClr val="tx1"/>
              </a:solidFill>
            </a:endParaRPr>
          </a:p>
          <a:p>
            <a:pPr marL="285750" indent="-285750">
              <a:buFont typeface="Arial" panose="020B0604020202020204" pitchFamily="34" charset="0"/>
              <a:buChar char="•"/>
            </a:pPr>
            <a:r>
              <a:rPr lang="sv-SE" sz="1200">
                <a:solidFill>
                  <a:schemeClr val="tx1"/>
                </a:solidFill>
              </a:rPr>
              <a:t>Vi har skrivna rutiner för alla riskfyllda arbetsuppgifter. </a:t>
            </a:r>
            <a:r>
              <a:rPr lang="sv-SE" sz="1200">
                <a:solidFill>
                  <a:srgbClr val="000000"/>
                </a:solidFill>
              </a:rPr>
              <a:t>Mina underställda chefer </a:t>
            </a:r>
            <a:r>
              <a:rPr lang="sv-SE" sz="1200">
                <a:solidFill>
                  <a:schemeClr val="tx1"/>
                </a:solidFill>
              </a:rPr>
              <a:t>vid oklarheter kan läsa sig till hur arbetsuppgifter ska utföras på ett säkert sätt. Vid större oklarheter kontaktas chef, handledare eller motsvarande.</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287173"/>
            <a:ext cx="3240000" cy="3372735"/>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rgbClr val="000000"/>
                </a:solidFill>
              </a:rPr>
              <a:t>Mina underställda chefer </a:t>
            </a:r>
            <a:r>
              <a:rPr lang="sv-SE" sz="1200">
                <a:solidFill>
                  <a:schemeClr val="tx1"/>
                </a:solidFill>
              </a:rPr>
              <a:t>får introduktion om hur arbetet ska utföras på ett säkert sätt när de börjar arbeta i verksamheten. </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rgbClr val="000000"/>
                </a:solidFill>
              </a:rPr>
              <a:t>Mina underställda chefer </a:t>
            </a:r>
            <a:r>
              <a:rPr lang="sv-SE" sz="1200">
                <a:solidFill>
                  <a:schemeClr val="tx1"/>
                </a:solidFill>
              </a:rPr>
              <a:t>får ingen ny introduktion när nya arbetsuppgifter och risker tillkommer i arbetet.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saknar skrivna rutiner för vissa riskfyllda arbetsuppgifter.  Medarbetarna kan inte läsa sig till hur dessa arbetsuppgifter ska utföras på ett säkert sätt.</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285871"/>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2975226"/>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664477"/>
            <a:ext cx="4434404"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77966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5.1 Undersökningar och riskbedömningar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0" y="1386000"/>
            <a:ext cx="9998758" cy="576000"/>
          </a:xfrm>
        </p:spPr>
        <p:txBody>
          <a:bodyPr vert="horz" lIns="0" tIns="0" rIns="0" bIns="0" rtlCol="0" anchor="t">
            <a:noAutofit/>
          </a:bodyPr>
          <a:lstStyle/>
          <a:p>
            <a:pPr marL="0" indent="0">
              <a:lnSpc>
                <a:spcPct val="100000"/>
              </a:lnSpc>
              <a:buNone/>
            </a:pPr>
            <a:r>
              <a:rPr lang="sv-SE" sz="1600" b="1" dirty="0"/>
              <a:t>Har du gjort regelbundna undersökningar av dina underställda chefers arbetsmiljö genom exempelvis </a:t>
            </a:r>
            <a:r>
              <a:rPr lang="sv-SE" sz="1600" b="1" dirty="0" err="1"/>
              <a:t>arbetsmiljöronder</a:t>
            </a:r>
            <a:r>
              <a:rPr lang="sv-SE" sz="1600" b="1" dirty="0"/>
              <a:t>, enkäter eller APT? </a:t>
            </a:r>
            <a:endParaRPr lang="sv-SE" sz="1600" b="1" dirty="0">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0"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0" y="3855252"/>
            <a:ext cx="3240000" cy="280465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Jag undersöker inte regelbundet </a:t>
            </a:r>
            <a:r>
              <a:rPr lang="sv-SE" sz="1200">
                <a:solidFill>
                  <a:srgbClr val="000000"/>
                </a:solidFill>
              </a:rPr>
              <a:t>mina underställda chefers</a:t>
            </a:r>
            <a:r>
              <a:rPr lang="sv-SE" sz="1200">
                <a:solidFill>
                  <a:schemeClr val="tx1"/>
                </a:solidFill>
              </a:rPr>
              <a:t> fysiska, organisatoriska och sociala arbetsmiljö.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har bristfälliga checklistor/stöd för undersökningar av vår arbetsmiljö.</a:t>
            </a:r>
          </a:p>
        </p:txBody>
      </p:sp>
      <p:sp>
        <p:nvSpPr>
          <p:cNvPr id="7" name="Rektangel 6">
            <a:extLst>
              <a:ext uri="{FF2B5EF4-FFF2-40B4-BE49-F238E27FC236}">
                <a16:creationId xmlns:a16="http://schemas.microsoft.com/office/drawing/2014/main" id="{68D2C62E-5A16-0C8B-4EA6-99D6240DDEA9}"/>
              </a:ext>
            </a:extLst>
          </p:cNvPr>
          <p:cNvSpPr/>
          <p:nvPr/>
        </p:nvSpPr>
        <p:spPr>
          <a:xfrm>
            <a:off x="7576619" y="3220821"/>
            <a:ext cx="3304394" cy="3415318"/>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Jag undersöker regelbundet </a:t>
            </a:r>
            <a:r>
              <a:rPr lang="sv-SE" sz="1200">
                <a:solidFill>
                  <a:srgbClr val="000000"/>
                </a:solidFill>
              </a:rPr>
              <a:t>mina underställda chefers</a:t>
            </a:r>
            <a:r>
              <a:rPr lang="sv-SE" sz="1200">
                <a:solidFill>
                  <a:schemeClr val="tx1"/>
                </a:solidFill>
              </a:rPr>
              <a:t> fysiska, organisatoriska, sociala och digitala arbetsmiljö via ex. daglig dialog, skyddsronder, enkäter och utvecklingssamtal.</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har ett årshjul som stöd för våra regelbundna undersökningar av arbetsmiljön. Vi lägger in tidpunkter för genomförande av skyddsronder, enkäter och utvecklingssamtal samt arbetsplatsträffar i detta.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har bra checklistor/stöd för undersökningar av vår fysiska, organisatoriska, sociala och digitala arbetsmiljö.</a:t>
            </a:r>
            <a:endParaRPr lang="sv-SE" sz="1200" b="0" i="0" u="none" strike="noStrike" kern="1200" cap="none" spc="0" normalizeH="0" baseline="0" noProof="0">
              <a:ln>
                <a:noFill/>
              </a:ln>
              <a:solidFill>
                <a:schemeClr val="tx1"/>
              </a:solidFill>
              <a:effectLst/>
              <a:uLnTx/>
              <a:uFillTx/>
              <a:ea typeface="Verdana"/>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544750"/>
            <a:ext cx="3240000" cy="3115158"/>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Jag undersöker vissa delar av </a:t>
            </a:r>
            <a:r>
              <a:rPr lang="sv-SE" sz="1200">
                <a:solidFill>
                  <a:srgbClr val="000000"/>
                </a:solidFill>
              </a:rPr>
              <a:t>mina underställda chefers</a:t>
            </a:r>
            <a:r>
              <a:rPr lang="sv-SE" sz="1200">
                <a:solidFill>
                  <a:schemeClr val="tx1"/>
                </a:solidFill>
              </a:rPr>
              <a:t> arbetsmiljö regelbundet via skyddsronder.</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har bra checklistor/stöd för undersökningar av vissa delar av vår arbetsmiljö.</a:t>
            </a:r>
            <a:endParaRPr lang="sv-SE" sz="1200">
              <a:solidFill>
                <a:schemeClr val="tx1"/>
              </a:solidFill>
              <a:cs typeface="Calibri"/>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554181"/>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243536"/>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943519"/>
            <a:ext cx="3315124"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936085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5.2 Undersökningar och riskbedömningar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a:t>
            </a:r>
            <a:r>
              <a:rPr lang="sv-SE" sz="1600" b="1"/>
              <a:t>du</a:t>
            </a:r>
            <a:r>
              <a:rPr lang="sv-SE" sz="1600" b="1">
                <a:solidFill>
                  <a:schemeClr val="tx1"/>
                </a:solidFill>
              </a:rPr>
              <a:t> gjort riskbedömningar utifrån resultatet från undersökningarna av arbetsmiljön? </a:t>
            </a: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bedömer inte allvarlighetsgraden på de risker som identifieras vid eventuella undersökningar av vår arbetsmiljö.</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för ingen dialog i t.ex. en arbetsgrupp om allvarlighetsgraden på de risker som kommer upp löpande från våra skyddsombud och medarbetare</a:t>
            </a:r>
            <a:r>
              <a:rPr kumimoji="0" lang="sv-SE" sz="1200" b="0" i="0" u="none" strike="noStrike" kern="1200" cap="none" spc="0" normalizeH="0" baseline="0" noProof="0">
                <a:ln>
                  <a:noFill/>
                </a:ln>
                <a:solidFill>
                  <a:prstClr val="black"/>
                </a:solidFill>
                <a:effectLst/>
                <a:uLnTx/>
                <a:uFillTx/>
              </a:rPr>
              <a:t>.</a:t>
            </a: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bedömer allvarlighetsgraden på alla risker som identifieras vid undersökningar av vår fysiska, organisatoriska, sociala och digitala arbetsmiljö.</a:t>
            </a:r>
            <a:endParaRPr lang="sv-SE" sz="1200">
              <a:solidFill>
                <a:schemeClr val="tx1"/>
              </a:solidFill>
              <a:ea typeface="Verdan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bedömer allvarlighetsgraden via dialog i t.ex. en väl sammansatt arbetsgrupp. Dialogen kan ske med stöd av en mall där gruppen värderar sannolikheten för att en identifierad risk inträffar och hur allvarligt det blir om risken inträffar</a:t>
            </a:r>
            <a:r>
              <a:rPr lang="sv-SE" sz="1200">
                <a:solidFill>
                  <a:prstClr val="black"/>
                </a:solidFill>
              </a:rPr>
              <a:t>.</a:t>
            </a:r>
            <a:endParaRPr lang="sv-SE" sz="12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bedömer allvarlighetsgraden på vissa risker i arbetsmiljön, t.ex. de som identifieras via skyddsronder.</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Vi bedömer inte allvarlighetsgraden på identifierade risker systematiskt i t.ex. en arbetsgrupp eller med stöd av mallar. Vi går direkt på en dialog kring om vi behöver göra en åtgärd eller inte för att minska risken.</a:t>
            </a:r>
            <a:endParaRPr lang="sv-SE" sz="1200">
              <a:solidFill>
                <a:schemeClr val="tx1"/>
              </a:solidFill>
              <a:cs typeface="Calibri"/>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678860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6.1 Riskbedömningar inför förändringar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vert="horz" lIns="0" tIns="0" rIns="0" bIns="0" rtlCol="0" anchor="t">
            <a:noAutofit/>
          </a:bodyPr>
          <a:lstStyle/>
          <a:p>
            <a:pPr marL="0" indent="0">
              <a:lnSpc>
                <a:spcPct val="100000"/>
              </a:lnSpc>
              <a:buNone/>
            </a:pPr>
            <a:r>
              <a:rPr lang="sv-SE" sz="1600" b="1"/>
              <a:t>Har du identifierat möjliga risker i dina underställda chefers arbetsmiljö inför förändringar i verksamheten genom risk- och konsekvensanalys (RoK)? </a:t>
            </a:r>
            <a:endParaRPr lang="sv-SE" sz="1600" b="1">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r>
              <a:rPr lang="sv-SE" sz="1400">
                <a:solidFill>
                  <a:prstClr val="black"/>
                </a:solidFill>
                <a:latin typeface="Verdana"/>
              </a:rPr>
              <a:t>.</a:t>
            </a:r>
            <a:endParaRPr lang="sv-SE" sz="1400" b="0" i="0" u="none" strike="noStrike" kern="1200" cap="none" spc="0" normalizeH="0" baseline="0" noProof="0">
              <a:ln>
                <a:noFill/>
              </a:ln>
              <a:solidFill>
                <a:prstClr val="black"/>
              </a:solidFill>
              <a:effectLst/>
              <a:uLnTx/>
              <a:uFillTx/>
              <a:latin typeface="Verdana"/>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400">
                <a:solidFill>
                  <a:schemeClr val="tx1"/>
                </a:solidFill>
              </a:rPr>
              <a:t>Jag identifierar inte de möjliga riskerna för </a:t>
            </a:r>
            <a:r>
              <a:rPr lang="sv-SE" sz="1400">
                <a:solidFill>
                  <a:srgbClr val="000000"/>
                </a:solidFill>
              </a:rPr>
              <a:t>mina underställda chefer</a:t>
            </a:r>
            <a:r>
              <a:rPr lang="sv-SE" sz="1400">
                <a:solidFill>
                  <a:schemeClr val="tx1"/>
                </a:solidFill>
              </a:rPr>
              <a:t>s arbetsmiljön inför en förändring, dvs. innan förändringen är genomförd. </a:t>
            </a:r>
            <a:endParaRPr lang="sv-SE" sz="14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400">
                <a:solidFill>
                  <a:schemeClr val="tx1"/>
                </a:solidFill>
              </a:rPr>
              <a:t>Vi har ingen systematik i att identifiera möjliga risker i arbetsmiljön inför en förändring.</a:t>
            </a:r>
            <a:endParaRPr lang="sv-SE" sz="1400">
              <a:solidFill>
                <a:schemeClr val="tx1"/>
              </a:solidFill>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400">
                <a:solidFill>
                  <a:schemeClr val="tx1"/>
                </a:solidFill>
              </a:rPr>
              <a:t>Jag identifierar systematiskt möjliga risker i den fysiska, organisatoriska, sociala och digitala arbetsmiljön för mina underställda chefer inför en förändring. Detta arbete görs i en väl sammansatt arbetsgrupp vid ett eller flera tillfällen i god tid före genomförandet av förändringen.</a:t>
            </a:r>
            <a:endParaRPr lang="sv-SE" sz="14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400">
                <a:solidFill>
                  <a:schemeClr val="tx1"/>
                </a:solidFill>
                <a:ea typeface="+mn-lt"/>
                <a:cs typeface="+mn-lt"/>
              </a:rPr>
              <a:t>Jag identifierar möjliga risker för mina underställda chefers arbetsmiljö, inför och löpande under genomförandet av förändringen</a:t>
            </a:r>
            <a:r>
              <a:rPr kumimoji="0" lang="sv-SE" sz="1400" b="0" i="0" u="none" strike="noStrike" kern="1200" cap="none" spc="0" normalizeH="0" baseline="0" noProof="0">
                <a:ln>
                  <a:noFill/>
                </a:ln>
                <a:solidFill>
                  <a:prstClr val="black"/>
                </a:solidFill>
                <a:effectLst/>
                <a:uLnTx/>
                <a:uFillTx/>
              </a:rPr>
              <a:t>.</a:t>
            </a:r>
            <a:endParaRPr kumimoji="0" lang="sv-SE" sz="14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cs typeface="Calibri"/>
            </a:endParaRPr>
          </a:p>
          <a:p>
            <a:pPr marL="285750" indent="-285750">
              <a:buFont typeface="Arial,Sans-Serif" panose="020B0604020202020204" pitchFamily="34" charset="0"/>
              <a:buChar char="•"/>
            </a:pPr>
            <a:r>
              <a:rPr lang="sv-SE" sz="1400">
                <a:solidFill>
                  <a:schemeClr val="tx1"/>
                </a:solidFill>
              </a:rPr>
              <a:t>Vi har ingen systematik för att identifiera möjliga risker i arbetsmiljön via ett arbete i grupper inför förändringen.</a:t>
            </a:r>
            <a:endParaRPr lang="sv-SE" sz="1400">
              <a:solidFill>
                <a:schemeClr val="tx1"/>
              </a:solidFill>
              <a:cs typeface="Calibri"/>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48804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6.2 Riskbedömningar inför förändringar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vert="horz" lIns="0" tIns="0" rIns="0" bIns="0" rtlCol="0" anchor="t">
            <a:noAutofit/>
          </a:bodyPr>
          <a:lstStyle/>
          <a:p>
            <a:pPr marL="0" indent="0">
              <a:lnSpc>
                <a:spcPct val="100000"/>
              </a:lnSpc>
              <a:buNone/>
            </a:pPr>
            <a:r>
              <a:rPr lang="sv-SE" sz="1600" b="1"/>
              <a:t>Har du bedömt allvarlighetsgraden på identifierade risker i dina underställda chefers arbetsmiljö?</a:t>
            </a:r>
            <a:endParaRPr lang="sv-SE" sz="1600" b="1">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r>
              <a:rPr lang="sv-SE" sz="1400">
                <a:solidFill>
                  <a:prstClr val="black"/>
                </a:solidFill>
                <a:latin typeface="Verdana"/>
              </a:rPr>
              <a:t>.</a:t>
            </a:r>
            <a:endParaRPr lang="sv-SE" sz="1400" b="0" i="0" u="none" strike="noStrike" kern="1200" cap="none" spc="0" normalizeH="0" baseline="0" noProof="0">
              <a:ln>
                <a:noFill/>
              </a:ln>
              <a:solidFill>
                <a:prstClr val="black"/>
              </a:solidFill>
              <a:effectLst/>
              <a:uLnTx/>
              <a:uFillTx/>
              <a:latin typeface="Verdana"/>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85750" indent="-285750">
              <a:buFont typeface="Arial" panose="020B0604020202020204" pitchFamily="34" charset="0"/>
              <a:buChar char="•"/>
            </a:pPr>
            <a:r>
              <a:rPr lang="sv-SE" sz="1400">
                <a:solidFill>
                  <a:schemeClr val="tx1"/>
                </a:solidFill>
              </a:rPr>
              <a:t>Vi bedömer inte allvarlighetsgraden på möjliga risker i arbetsmiljön inför förändring</a:t>
            </a:r>
            <a:r>
              <a:rPr kumimoji="0" lang="sv-SE" sz="1400" b="0" i="0" u="none" strike="noStrike" kern="1200" cap="none" spc="0" normalizeH="0" baseline="0" noProof="0">
                <a:ln>
                  <a:noFill/>
                </a:ln>
                <a:solidFill>
                  <a:prstClr val="black"/>
                </a:solidFill>
                <a:effectLst/>
                <a:uLnTx/>
                <a:uFillTx/>
                <a:latin typeface="Verdana"/>
                <a:ea typeface="+mn-ea"/>
                <a:cs typeface="+mn-cs"/>
              </a:rPr>
              <a:t>.</a:t>
            </a:r>
          </a:p>
          <a:p>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85750" indent="-285750">
              <a:buFont typeface="Arial" panose="020B0604020202020204" pitchFamily="34" charset="0"/>
              <a:buChar char="•"/>
            </a:pPr>
            <a:r>
              <a:rPr lang="sv-SE" sz="1400">
                <a:solidFill>
                  <a:schemeClr val="tx1"/>
                </a:solidFill>
              </a:rPr>
              <a:t>Vi för ingen dialog i t.ex. en arbetsgrupp om riskers allvarlighetsgrad inför förändring.</a:t>
            </a:r>
            <a:endParaRPr lang="sv-SE" sz="1400">
              <a:solidFill>
                <a:schemeClr val="tx1"/>
              </a:solidFill>
              <a:cs typeface="Calibri"/>
            </a:endParaRPr>
          </a:p>
          <a:p>
            <a:pPr marL="285750" indent="-285750">
              <a:buFont typeface="Arial" panose="020B0604020202020204" pitchFamily="34" charset="0"/>
              <a:buChar char="•"/>
            </a:pPr>
            <a:endParaRPr kumimoji="0" lang="sv-SE" sz="1400" b="0" i="0" u="none" strike="noStrike" kern="1200" cap="none" spc="0" normalizeH="0" baseline="0" noProof="0">
              <a:ln>
                <a:noFill/>
              </a:ln>
              <a:solidFill>
                <a:prstClr val="black"/>
              </a:solidFill>
              <a:effectLst/>
              <a:uLnTx/>
              <a:uFillTx/>
              <a:latin typeface="Verdana"/>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mn-ea"/>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85750" indent="-285750">
              <a:buFont typeface="Arial" panose="020B0604020202020204" pitchFamily="34" charset="0"/>
              <a:buChar char="•"/>
            </a:pPr>
            <a:r>
              <a:rPr lang="sv-SE" sz="1400">
                <a:solidFill>
                  <a:schemeClr val="tx1"/>
                </a:solidFill>
              </a:rPr>
              <a:t>Vi bedömer systematiskt möjliga riskers allvarlighetsgrad i den fysiska, organisatoriska, sociala och digitala arbetsmiljön inför förändring. Detta arbete görs i en väl sammansatt arbetsgrupp vid ett eller flera tillfällen i god tid före genomförandet av förändringen.</a:t>
            </a:r>
            <a:endParaRPr lang="sv-SE" sz="14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85750" indent="-285750">
              <a:buFont typeface="Arial,Sans-Serif" panose="020B0604020202020204" pitchFamily="34" charset="0"/>
              <a:buChar char="•"/>
            </a:pPr>
            <a:r>
              <a:rPr lang="sv-SE" sz="1400">
                <a:solidFill>
                  <a:schemeClr val="tx1"/>
                </a:solidFill>
                <a:ea typeface="+mn-lt"/>
                <a:cs typeface="+mn-lt"/>
              </a:rPr>
              <a:t>Vi bedömer riskernas allvarlighetsgrad via dialog i t.ex. den arbetsgrupp som genomför förändringen. </a:t>
            </a:r>
            <a:endParaRPr lang="sv-SE" sz="140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mn-ea"/>
              <a:cs typeface="Calibri"/>
            </a:endParaRPr>
          </a:p>
          <a:p>
            <a:pPr marL="285750" indent="-285750">
              <a:buFont typeface="Arial,Sans-Serif" panose="020B0604020202020204" pitchFamily="34" charset="0"/>
              <a:buChar char="•"/>
            </a:pPr>
            <a:r>
              <a:rPr lang="sv-SE" sz="1400">
                <a:solidFill>
                  <a:schemeClr val="tx1"/>
                </a:solidFill>
                <a:ea typeface="+mn-lt"/>
                <a:cs typeface="+mn-lt"/>
              </a:rPr>
              <a:t>Vi har ingen systematik för att bedöma allvarlighetsgraden av möjliga risker i arbetsmiljön via ett arbete i grupper inför förändringen.</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450421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6.3 Riskbedömningar inför förändringar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a:t>
            </a:r>
            <a:r>
              <a:rPr lang="sv-SE" sz="1600" b="1"/>
              <a:t>du</a:t>
            </a:r>
            <a:r>
              <a:rPr lang="sv-SE" sz="1600" b="1">
                <a:solidFill>
                  <a:schemeClr val="tx1"/>
                </a:solidFill>
              </a:rPr>
              <a:t> följt upp arbetsmiljön och risk- och konsekvensanalysen efter det att förändringen är genomförd?</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följer inte upp arbetsmiljön och möjliga risker efter det att förändringen är genomförd.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tar inte till oss synpunkter på möjliga risker i arbetsmiljön från medarbetarna och skyddsombud, efter genomförd förändring.</a:t>
            </a:r>
            <a:endParaRPr lang="sv-SE" sz="1200">
              <a:solidFill>
                <a:schemeClr val="tx1"/>
              </a:solidFill>
              <a:cs typeface="Calibri"/>
            </a:endParaRPr>
          </a:p>
          <a:p>
            <a:pPr marR="0" lvl="0" algn="l" defTabSz="914400" rtl="0" eaLnBrk="1" fontAlgn="auto" latinLnBrk="0" hangingPunct="1">
              <a:lnSpc>
                <a:spcPct val="100000"/>
              </a:lnSpc>
              <a:spcBef>
                <a:spcPts val="0"/>
              </a:spcBef>
              <a:spcAft>
                <a:spcPts val="0"/>
              </a:spcAft>
              <a:buClrTx/>
              <a:buSzTx/>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8248646" y="3115802"/>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följer upp den fysiska, organisatoriska, sociala och digitala arbetsmiljön och möjliga risker som kvarstår efter genomförd förändring. Detta arbete görs av den väl sammansatta arbetsgruppen som inför genomförandet av förändringen identifierade möjliga risker, efter förändringen.</a:t>
            </a:r>
            <a:endParaRPr lang="sv-SE" sz="1200">
              <a:solidFill>
                <a:schemeClr val="tx1"/>
              </a:solidFill>
              <a:ea typeface="Verdana"/>
            </a:endParaRPr>
          </a:p>
          <a:p>
            <a:pPr marL="285750" indent="-285750">
              <a:buFont typeface="Arial" panose="020B0604020202020204" pitchFamily="34" charset="0"/>
              <a:buChar char="•"/>
            </a:pPr>
            <a:endParaRPr lang="sv-SE" sz="1200">
              <a:solidFill>
                <a:schemeClr val="tx1"/>
              </a:solidFill>
            </a:endParaRPr>
          </a:p>
          <a:p>
            <a:pPr marL="285750" indent="-285750">
              <a:buFont typeface="Arial" panose="020B0604020202020204" pitchFamily="34" charset="0"/>
              <a:buChar char="•"/>
            </a:pPr>
            <a:r>
              <a:rPr lang="sv-SE" sz="1200">
                <a:solidFill>
                  <a:schemeClr val="tx1"/>
                </a:solidFill>
              </a:rPr>
              <a:t>Underlag för uppföljningen är bl.a. dokumentation från det arbete som ovanstående arbetsgrupp gjorde inför och under genomförandet av förändringen.</a:t>
            </a:r>
          </a:p>
        </p:txBody>
      </p:sp>
      <p:sp>
        <p:nvSpPr>
          <p:cNvPr id="8" name="Rektangel 7">
            <a:extLst>
              <a:ext uri="{FF2B5EF4-FFF2-40B4-BE49-F238E27FC236}">
                <a16:creationId xmlns:a16="http://schemas.microsoft.com/office/drawing/2014/main" id="{3C7951B9-CB1F-EDFD-DECB-CAA4E139A5E3}"/>
              </a:ext>
            </a:extLst>
          </p:cNvPr>
          <p:cNvSpPr/>
          <p:nvPr/>
        </p:nvSpPr>
        <p:spPr>
          <a:xfrm>
            <a:off x="4336620" y="3415961"/>
            <a:ext cx="3912028"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85750" indent="-285750">
              <a:buFont typeface="Arial" panose="020B0604020202020204" pitchFamily="34" charset="0"/>
              <a:buChar char="•"/>
            </a:pPr>
            <a:r>
              <a:rPr lang="sv-SE" sz="1200">
                <a:solidFill>
                  <a:schemeClr val="tx1"/>
                </a:solidFill>
              </a:rPr>
              <a:t>Vi följer upp resultatet av förändringen ur ett helhetsperspektiv t.ex. vid ett möte med berörda medarbetare och skyddsombud. </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285750" indent="-285750">
              <a:buFont typeface="Arial" panose="020B0604020202020204" pitchFamily="34" charset="0"/>
              <a:buChar char="•"/>
            </a:pPr>
            <a:r>
              <a:rPr lang="sv-SE" sz="1200">
                <a:solidFill>
                  <a:schemeClr val="tx1"/>
                </a:solidFill>
              </a:rPr>
              <a:t>Våra medarbetare och skyddsombud har möjlighet att framföra synpunkter på möjliga risker i arbetsmiljön efter genomförd förändring, t.ex. vid uppföljningsmöte eller löpande till ansvarig chef.</a:t>
            </a:r>
          </a:p>
          <a:p>
            <a:endParaRPr lang="sv-SE" sz="1200">
              <a:solidFill>
                <a:schemeClr val="tx1"/>
              </a:solidFill>
            </a:endParaRPr>
          </a:p>
          <a:p>
            <a:pPr marL="285750" indent="-285750">
              <a:buFont typeface="Arial" panose="020B0604020202020204" pitchFamily="34" charset="0"/>
              <a:buChar char="•"/>
            </a:pPr>
            <a:r>
              <a:rPr lang="sv-SE" sz="1200">
                <a:solidFill>
                  <a:schemeClr val="tx1"/>
                </a:solidFill>
              </a:rPr>
              <a:t>Vi bedömer riskernas allvarlighetsgrad i dialog med medarbetarna och skyddsombud under t.ex. ett uppföljningsmöte eller via dialog chef/medarbetare.</a:t>
            </a:r>
            <a:endParaRPr lang="sv-SE" sz="1200">
              <a:solidFill>
                <a:schemeClr val="tx1"/>
              </a:solidFill>
              <a:cs typeface="Calibri"/>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19" y="3104015"/>
            <a:ext cx="391202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8248646"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934308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7.1 Ohälsa, olycksfall och tillbud</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vert="horz" lIns="0" tIns="0" rIns="0" bIns="0" rtlCol="0" anchor="t">
            <a:noAutofit/>
          </a:bodyPr>
          <a:lstStyle/>
          <a:p>
            <a:pPr marL="0" indent="0">
              <a:lnSpc>
                <a:spcPct val="100000"/>
              </a:lnSpc>
              <a:buNone/>
            </a:pPr>
            <a:r>
              <a:rPr lang="sv-SE" sz="1600" b="1" dirty="0"/>
              <a:t>Har du gjort utredningar av tillbud som inträffat för dina underställda chefer? (Tillbud är en händelse som kunnat leda till ohälsa eller olycksfall men inte gjorde det)</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rapporterar inte tillbud i </a:t>
            </a:r>
            <a:r>
              <a:rPr lang="sv-SE" sz="1200" err="1">
                <a:solidFill>
                  <a:schemeClr val="tx1"/>
                </a:solidFill>
              </a:rPr>
              <a:t>MedControl</a:t>
            </a:r>
            <a:r>
              <a:rPr lang="sv-SE" sz="1200">
                <a:solidFill>
                  <a:schemeClr val="tx1"/>
                </a:solidFill>
              </a:rPr>
              <a:t> PRO.</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utreder inte tillbud i syfte att förebygga upprepning.</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för ingen dialog på arbetsplatsträffen om inträffade tillbud.</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gör ingen årlig sammanställning och analys över inträffade tillbud.</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endParaRPr lang="sv-SE" sz="1200">
              <a:solidFill>
                <a:schemeClr val="tx1"/>
              </a:solidFill>
            </a:endParaRPr>
          </a:p>
          <a:p>
            <a:pPr marR="0" lvl="0" algn="l" defTabSz="914400" rtl="0" eaLnBrk="1" fontAlgn="auto" latinLnBrk="0" hangingPunct="1">
              <a:lnSpc>
                <a:spcPct val="100000"/>
              </a:lnSpc>
              <a:spcBef>
                <a:spcPts val="0"/>
              </a:spcBef>
              <a:spcAft>
                <a:spcPts val="0"/>
              </a:spcAft>
              <a:buClrTx/>
              <a:buSzTx/>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rapporterar tillbud i </a:t>
            </a:r>
            <a:r>
              <a:rPr lang="sv-SE" sz="1200" err="1">
                <a:solidFill>
                  <a:schemeClr val="tx1"/>
                </a:solidFill>
              </a:rPr>
              <a:t>MedControl</a:t>
            </a:r>
            <a:r>
              <a:rPr lang="sv-SE" sz="1200">
                <a:solidFill>
                  <a:schemeClr val="tx1"/>
                </a:solidFill>
              </a:rPr>
              <a:t> PRO.</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utreder tillbud och genomför åtgärder i syfte att förebygga en upprepning.</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informerar och för en dialog på arbetsplatsträffen om inträffade tillbud med fokus på händelsen, inte person.</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gör en årlig sammanställning över inträffade tillbud och en analys av materialet.</a:t>
            </a: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rapporterar tillbud i </a:t>
            </a:r>
            <a:r>
              <a:rPr lang="sv-SE" sz="1200" err="1">
                <a:solidFill>
                  <a:schemeClr val="tx1"/>
                </a:solidFill>
              </a:rPr>
              <a:t>MedControl</a:t>
            </a:r>
            <a:r>
              <a:rPr lang="sv-SE" sz="1200">
                <a:solidFill>
                  <a:schemeClr val="tx1"/>
                </a:solidFill>
              </a:rPr>
              <a:t> PRO.</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utreder bristfälligt tillbud och genomför få åtgärder i syfte att förebygga en upprepning.</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ger bristfällig information om inträffade tillbud på arbetsplatsträffen.</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gör en årlig sammanställning över inträffade tillbud, men vi gör ingen analys av materialet.</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44728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7.2 Ohälsa, olycksfall och tillbud</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a:t>
            </a:r>
            <a:r>
              <a:rPr lang="sv-SE" sz="1600" b="1"/>
              <a:t>du</a:t>
            </a:r>
            <a:r>
              <a:rPr lang="sv-SE" sz="1600" b="1">
                <a:solidFill>
                  <a:schemeClr val="tx1"/>
                </a:solidFill>
              </a:rPr>
              <a:t> gjort utredningar av ohälsa och olycksfall (arbetsskada) som inträffat för dina underställda chefer?</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rapporterar inte arbetsskador i </a:t>
            </a:r>
            <a:r>
              <a:rPr lang="sv-SE" sz="1200" err="1">
                <a:solidFill>
                  <a:schemeClr val="tx1"/>
                </a:solidFill>
              </a:rPr>
              <a:t>MedControl</a:t>
            </a:r>
            <a:r>
              <a:rPr lang="sv-SE" sz="1200">
                <a:solidFill>
                  <a:schemeClr val="tx1"/>
                </a:solidFill>
              </a:rPr>
              <a:t> PRO.</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utreder inte arbetsskador i syfte att förebygga upprepning.</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för ingen dialog på arbetsplatsträffen om inträffade arbetsskador.</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gör ingen årlig sammanställning och analys över inträffade arbetsskador.</a:t>
            </a:r>
            <a:endParaRPr kumimoji="0" lang="sv-SE" sz="1200" b="0" i="0" u="none" strike="noStrike" kern="1200" cap="none" spc="0" normalizeH="0" baseline="0" noProof="0">
              <a:ln>
                <a:noFill/>
              </a:ln>
              <a:solidFill>
                <a:prstClr val="black"/>
              </a:solidFill>
              <a:effectLst/>
              <a:uLnTx/>
              <a:uFillTx/>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rapporterar arbetsskador i </a:t>
            </a:r>
            <a:r>
              <a:rPr lang="sv-SE" sz="1200" err="1">
                <a:solidFill>
                  <a:schemeClr val="tx1"/>
                </a:solidFill>
              </a:rPr>
              <a:t>MedControl</a:t>
            </a:r>
            <a:r>
              <a:rPr lang="sv-SE" sz="1200">
                <a:solidFill>
                  <a:schemeClr val="tx1"/>
                </a:solidFill>
              </a:rPr>
              <a:t> PRO.</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utreder arbetsskador och genomför åtgärder i syfte att förebygga en upprepning.</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informerar och för en dialog på arbetsplatsträffen om inträffade arbetsskador med fokus på händelsen, inte person.</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gör en årlig sammanställning och analys över inträffade arbetsskador.</a:t>
            </a:r>
          </a:p>
        </p:txBody>
      </p:sp>
      <p:sp>
        <p:nvSpPr>
          <p:cNvPr id="8" name="Rektangel 7">
            <a:extLst>
              <a:ext uri="{FF2B5EF4-FFF2-40B4-BE49-F238E27FC236}">
                <a16:creationId xmlns:a16="http://schemas.microsoft.com/office/drawing/2014/main" id="{3C7951B9-CB1F-EDFD-DECB-CAA4E139A5E3}"/>
              </a:ext>
            </a:extLst>
          </p:cNvPr>
          <p:cNvSpPr/>
          <p:nvPr/>
        </p:nvSpPr>
        <p:spPr>
          <a:xfrm>
            <a:off x="4336621" y="3405229"/>
            <a:ext cx="3240000" cy="3254679"/>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171450" indent="-171450">
              <a:buFont typeface="Arial" panose="020B0604020202020204" pitchFamily="34" charset="0"/>
              <a:buChar char="•"/>
            </a:pPr>
            <a:r>
              <a:rPr lang="sv-SE" sz="1200">
                <a:solidFill>
                  <a:schemeClr val="tx1"/>
                </a:solidFill>
              </a:rPr>
              <a:t>Vi rapporterar arbetsskador i </a:t>
            </a:r>
            <a:r>
              <a:rPr lang="sv-SE" sz="1200" err="1">
                <a:solidFill>
                  <a:schemeClr val="tx1"/>
                </a:solidFill>
              </a:rPr>
              <a:t>MedControl</a:t>
            </a:r>
            <a:r>
              <a:rPr lang="sv-SE" sz="1200">
                <a:solidFill>
                  <a:schemeClr val="tx1"/>
                </a:solidFill>
              </a:rPr>
              <a:t> PRO.</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utreder bristfälligt arbetsskador och genomför få åtgärder i syfte att förebygga en upprepning.</a:t>
            </a:r>
          </a:p>
          <a:p>
            <a:pPr marL="171450" indent="-171450">
              <a:buFont typeface="Arial" panose="020B0604020202020204" pitchFamily="34" charset="0"/>
              <a:buChar char="•"/>
            </a:pPr>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ger bristfällig information på arbetsplatsträffen om inträffade arbetsskador.</a:t>
            </a:r>
          </a:p>
          <a:p>
            <a:endParaRPr lang="sv-SE" sz="1200">
              <a:solidFill>
                <a:schemeClr val="tx1"/>
              </a:solidFill>
            </a:endParaRPr>
          </a:p>
          <a:p>
            <a:pPr marL="171450" indent="-171450">
              <a:buFont typeface="Arial" panose="020B0604020202020204" pitchFamily="34" charset="0"/>
              <a:buChar char="•"/>
            </a:pPr>
            <a:r>
              <a:rPr lang="sv-SE" sz="1200">
                <a:solidFill>
                  <a:schemeClr val="tx1"/>
                </a:solidFill>
              </a:rPr>
              <a:t>Vi gör en årlig sammanställning över inträffade arbetsskador, men gör ingen analys av materialet.</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77453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8.1 Handlingsplaner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vert="horz" lIns="0" tIns="0" rIns="0" bIns="0" rtlCol="0" anchor="t">
            <a:noAutofit/>
          </a:bodyPr>
          <a:lstStyle/>
          <a:p>
            <a:pPr marL="0" indent="0">
              <a:lnSpc>
                <a:spcPct val="100000"/>
              </a:lnSpc>
              <a:buNone/>
            </a:pPr>
            <a:r>
              <a:rPr lang="sv-SE" sz="1600" b="1" dirty="0"/>
              <a:t>Har du skrivit handlingsplaner när det gäller risker i arbetsmiljön för dina underställda chefer som inte kunnat åtgärdas omedelbart?</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4313" indent="-214313">
              <a:buFont typeface="Arial" panose="020B0604020202020204" pitchFamily="34" charset="0"/>
              <a:buChar char="•"/>
            </a:pPr>
            <a:r>
              <a:rPr lang="sv-SE" sz="1400">
                <a:solidFill>
                  <a:schemeClr val="tx1"/>
                </a:solidFill>
              </a:rPr>
              <a:t>Vi dokumenterar inte de åtgärder som inte genomförs direkt i protokoll eller handlingsplaner.</a:t>
            </a:r>
            <a:endParaRPr kumimoji="0" lang="sv-SE" sz="1400" b="0" i="0" u="none" strike="noStrike" kern="1200" cap="none" spc="0" normalizeH="0" baseline="0" noProof="0">
              <a:ln>
                <a:noFill/>
              </a:ln>
              <a:solidFill>
                <a:prstClr val="black"/>
              </a:solidFill>
              <a:effectLst/>
              <a:uLnTx/>
              <a:uFillTx/>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171450" lvl="0" indent="-171450">
              <a:buFont typeface="Arial" panose="020B0604020202020204" pitchFamily="34" charset="0"/>
              <a:buChar char="•"/>
            </a:pPr>
            <a:r>
              <a:rPr lang="sv-SE" sz="1400">
                <a:solidFill>
                  <a:schemeClr val="tx1"/>
                </a:solidFill>
              </a:rPr>
              <a:t>Vi dokumenterar de åtgärder som inte genomförs direkt i handlingsplaner med ansvarig, när de ska vara klara och när uppföljning ska göras.</a:t>
            </a:r>
            <a:endParaRPr kumimoji="0" lang="sv-SE" sz="1400" b="0" i="0" u="none" strike="noStrike" kern="1200" cap="none" spc="0" normalizeH="0" baseline="0" noProof="0">
              <a:ln>
                <a:noFill/>
              </a:ln>
              <a:solidFill>
                <a:prstClr val="black"/>
              </a:solidFill>
              <a:effectLst/>
              <a:uLnTx/>
              <a:uFillTx/>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 panose="020B0604020202020204" pitchFamily="34" charset="0"/>
              <a:buChar char="•"/>
            </a:pPr>
            <a:r>
              <a:rPr lang="sv-SE" sz="1400">
                <a:solidFill>
                  <a:schemeClr val="tx1"/>
                </a:solidFill>
              </a:rPr>
              <a:t>Vi dokumenterar de åtgärder som inte genomförs direkt i protokoll från olika möten.</a:t>
            </a:r>
            <a:endParaRPr lang="en-US" sz="1400">
              <a:solidFill>
                <a:schemeClr val="tx1"/>
              </a:solidFill>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8981055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9.1 Uppföljning av åtgärder</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vert="horz" lIns="0" tIns="0" rIns="0" bIns="0" rtlCol="0" anchor="t">
            <a:noAutofit/>
          </a:bodyPr>
          <a:lstStyle/>
          <a:p>
            <a:pPr marL="0" indent="0">
              <a:lnSpc>
                <a:spcPct val="100000"/>
              </a:lnSpc>
              <a:buNone/>
            </a:pPr>
            <a:r>
              <a:rPr lang="sv-SE" sz="1600" b="1" dirty="0"/>
              <a:t>Har du följt upp handlingsplanerna så att genomförda åtgärder fått avsedd effekt?</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4313" indent="-214313">
              <a:buFont typeface="Arial" panose="020B0604020202020204" pitchFamily="34" charset="0"/>
              <a:buChar char="•"/>
            </a:pPr>
            <a:r>
              <a:rPr lang="sv-SE" sz="1400">
                <a:solidFill>
                  <a:schemeClr val="tx1"/>
                </a:solidFill>
              </a:rPr>
              <a:t>Vi har inget system för att följa upp att genomförda åtgärder fått avsedd effekt.</a:t>
            </a:r>
            <a:endParaRPr kumimoji="0" lang="sv-SE" sz="1400" b="0" i="0" u="none" strike="noStrike" kern="1200" cap="none" spc="0" normalizeH="0" baseline="0" noProof="0">
              <a:ln>
                <a:noFill/>
              </a:ln>
              <a:solidFill>
                <a:prstClr val="black"/>
              </a:solidFill>
              <a:effectLst/>
              <a:uLnTx/>
              <a:uFillTx/>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 panose="020B0604020202020204" pitchFamily="34" charset="0"/>
              <a:buChar char="•"/>
            </a:pPr>
            <a:r>
              <a:rPr lang="sv-SE" sz="1400">
                <a:solidFill>
                  <a:schemeClr val="tx1"/>
                </a:solidFill>
              </a:rPr>
              <a:t>Vi f</a:t>
            </a:r>
            <a:r>
              <a:rPr lang="sv-SE" sz="1400">
                <a:solidFill>
                  <a:schemeClr val="tx1"/>
                </a:solidFill>
                <a:ea typeface="+mn-lt"/>
                <a:cs typeface="+mn-lt"/>
              </a:rPr>
              <a:t>öljer upp att genomförda åtgärder fått avsedd effekt.</a:t>
            </a:r>
            <a:endParaRPr lang="sv-SE" sz="1400">
              <a:solidFill>
                <a:schemeClr val="tx1"/>
              </a:solidFill>
              <a:cs typeface="Calibri"/>
            </a:endParaRPr>
          </a:p>
          <a:p>
            <a:pPr marL="213995" indent="-213995">
              <a:buFont typeface="Arial" panose="020B0604020202020204" pitchFamily="34" charset="0"/>
              <a:buChar char="•"/>
            </a:pPr>
            <a:endParaRPr lang="sv-SE" sz="1400">
              <a:solidFill>
                <a:schemeClr val="tx1"/>
              </a:solidFill>
            </a:endParaRPr>
          </a:p>
          <a:p>
            <a:pPr marL="213995" indent="-213995">
              <a:buFont typeface="Arial" panose="020B0604020202020204" pitchFamily="34" charset="0"/>
              <a:buChar char="•"/>
            </a:pPr>
            <a:r>
              <a:rPr lang="sv-SE" sz="1400">
                <a:solidFill>
                  <a:schemeClr val="tx1"/>
                </a:solidFill>
              </a:rPr>
              <a:t>Vi dokumenterar resultatet av uppföljningen i handlingsplaner, dvs. om åtgärden fått avsedd effekt.</a:t>
            </a:r>
            <a:endParaRPr lang="en-US" sz="14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 panose="020B0604020202020204" pitchFamily="34" charset="0"/>
              <a:buChar char="•"/>
            </a:pPr>
            <a:r>
              <a:rPr lang="sv-SE" sz="1400">
                <a:solidFill>
                  <a:schemeClr val="tx1"/>
                </a:solidFill>
              </a:rPr>
              <a:t>Vi följer upp att genomförda åtgärder fått avsedd effekt via t.ex. protokoll i kommande möten.</a:t>
            </a:r>
            <a:endParaRPr lang="sv-SE" sz="1400">
              <a:solidFill>
                <a:schemeClr val="tx1"/>
              </a:solidFill>
              <a:cs typeface="Calibri"/>
            </a:endParaRPr>
          </a:p>
          <a:p>
            <a:pPr marL="213995" indent="-213995">
              <a:buFont typeface="Arial" panose="020B0604020202020204" pitchFamily="34" charset="0"/>
              <a:buChar char="•"/>
            </a:pPr>
            <a:endParaRPr lang="sv-SE" sz="1400">
              <a:solidFill>
                <a:schemeClr val="tx1"/>
              </a:solidFill>
              <a:cs typeface="Calibri"/>
            </a:endParaRPr>
          </a:p>
          <a:p>
            <a:pPr marL="213995" indent="-213995">
              <a:buFont typeface="Arial" panose="020B0604020202020204" pitchFamily="34" charset="0"/>
              <a:buChar char="•"/>
            </a:pPr>
            <a:r>
              <a:rPr lang="sv-SE" sz="1400">
                <a:solidFill>
                  <a:schemeClr val="tx1"/>
                </a:solidFill>
              </a:rPr>
              <a:t>Vi  missar en del uppföljningar när det går lång tid mellan genomförande av åtgärd och uppföljningen.</a:t>
            </a:r>
            <a:endParaRPr lang="sv-SE" sz="1400">
              <a:solidFill>
                <a:schemeClr val="tx1"/>
              </a:solidFill>
              <a:cs typeface="Calibri"/>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06854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10.1 Stöd från HR-funktionen</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t>Har du som chef vid behov samarbetat med HR-funktionen för stöd i arbetet med att utveckla dina underställda chefers arbetsmiljö? </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461511"/>
            <a:ext cx="3240000" cy="3198398"/>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13995" indent="-213995">
              <a:buFont typeface="Arial" panose="020B0604020202020204" pitchFamily="34" charset="0"/>
              <a:buChar char="•"/>
            </a:pPr>
            <a:r>
              <a:rPr lang="sv-SE" sz="1200">
                <a:solidFill>
                  <a:schemeClr val="tx1"/>
                </a:solidFill>
              </a:rPr>
              <a:t>Jag har ingen kunskap om </a:t>
            </a:r>
            <a:r>
              <a:rPr lang="sv-SE" sz="1200">
                <a:solidFill>
                  <a:schemeClr val="tx1"/>
                </a:solidFill>
                <a:ea typeface="+mn-lt"/>
                <a:cs typeface="+mn-lt"/>
              </a:rPr>
              <a:t>när vi kan använda HR-funktionen</a:t>
            </a:r>
            <a:r>
              <a:rPr lang="sv-SE" sz="1200">
                <a:solidFill>
                  <a:schemeClr val="tx1"/>
                </a:solidFill>
              </a:rPr>
              <a:t> i vårt hälso- och arbetsmiljöarbete.</a:t>
            </a:r>
            <a:endParaRPr lang="sv-SE" sz="1200">
              <a:solidFill>
                <a:schemeClr val="tx1"/>
              </a:solidFill>
              <a:cs typeface="Calibri"/>
            </a:endParaRPr>
          </a:p>
          <a:p>
            <a:pPr marL="213995" indent="-213995">
              <a:buFont typeface="Arial" panose="020B0604020202020204" pitchFamily="34" charset="0"/>
              <a:buChar char="•"/>
            </a:pPr>
            <a:endParaRPr lang="sv-SE" sz="1200">
              <a:solidFill>
                <a:schemeClr val="tx1"/>
              </a:solidFill>
            </a:endParaRPr>
          </a:p>
          <a:p>
            <a:pPr marL="213995" indent="-213995">
              <a:buFont typeface="Arial" panose="020B0604020202020204" pitchFamily="34" charset="0"/>
              <a:buChar char="•"/>
            </a:pPr>
            <a:r>
              <a:rPr lang="sv-SE" sz="1200">
                <a:solidFill>
                  <a:schemeClr val="tx1"/>
                </a:solidFill>
              </a:rPr>
              <a:t>Jag har ingen kunskap om vad HR-funktionen kan ge för stöd i vårt hälso- och arbetsmiljöarbete.</a:t>
            </a:r>
            <a:endParaRPr lang="sv-SE" sz="1200">
              <a:solidFill>
                <a:schemeClr val="tx1"/>
              </a:solidFill>
              <a:cs typeface="Calibri"/>
            </a:endParaRPr>
          </a:p>
          <a:p>
            <a:pPr marL="213995" indent="-213995">
              <a:buFont typeface="Arial" panose="020B0604020202020204" pitchFamily="34" charset="0"/>
              <a:buChar char="•"/>
            </a:pPr>
            <a:endParaRPr lang="sv-SE" sz="1200">
              <a:solidFill>
                <a:schemeClr val="tx1"/>
              </a:solidFill>
              <a:cs typeface="Calibri"/>
            </a:endParaRPr>
          </a:p>
          <a:p>
            <a:pPr marL="213995" indent="-213995">
              <a:buFont typeface="Arial" panose="020B0604020202020204" pitchFamily="34" charset="0"/>
              <a:buChar char="•"/>
            </a:pPr>
            <a:r>
              <a:rPr lang="sv-SE" sz="1200">
                <a:solidFill>
                  <a:schemeClr val="tx1"/>
                </a:solidFill>
              </a:rPr>
              <a:t>Jag för ingen dialog med HR-funktionen om vårt samarbete.</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8039099" y="2837902"/>
            <a:ext cx="3240000" cy="38220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13995" indent="-213995">
              <a:buFont typeface="Arial" panose="020B0604020202020204" pitchFamily="34" charset="0"/>
              <a:buChar char="•"/>
            </a:pPr>
            <a:r>
              <a:rPr lang="sv-SE" sz="1200">
                <a:solidFill>
                  <a:schemeClr val="tx1"/>
                </a:solidFill>
              </a:rPr>
              <a:t>Jag har kunskap om vad HR-funktionen kan ge för stöd i hälsofrämjande, förebyggande och efterhjälpande arbetsmiljöarbete för mina underställda chefer.</a:t>
            </a:r>
            <a:endParaRPr lang="sv-SE" sz="1200">
              <a:solidFill>
                <a:schemeClr val="tx1"/>
              </a:solidFill>
              <a:cs typeface="Calibri"/>
            </a:endParaRPr>
          </a:p>
          <a:p>
            <a:pPr marL="213995" indent="-213995">
              <a:buFont typeface="Arial" panose="020B0604020202020204" pitchFamily="34" charset="0"/>
              <a:buChar char="•"/>
            </a:pPr>
            <a:endParaRPr lang="sv-SE" sz="1200">
              <a:solidFill>
                <a:schemeClr val="tx1"/>
              </a:solidFill>
              <a:cs typeface="Calibri"/>
            </a:endParaRPr>
          </a:p>
          <a:p>
            <a:pPr marL="213995" indent="-213995">
              <a:buFont typeface="Arial" panose="020B0604020202020204" pitchFamily="34" charset="0"/>
              <a:buChar char="•"/>
            </a:pPr>
            <a:r>
              <a:rPr lang="sv-SE" sz="1200">
                <a:solidFill>
                  <a:schemeClr val="tx1"/>
                </a:solidFill>
              </a:rPr>
              <a:t>Jag anlitar HR-funktionen löpande när vi saknar kunskap inom någon av  ovanstående tre delar i vårt arbetsmiljöarbete.</a:t>
            </a:r>
            <a:endParaRPr lang="sv-SE" sz="1200">
              <a:solidFill>
                <a:schemeClr val="tx1"/>
              </a:solidFill>
              <a:cs typeface="Calibri"/>
            </a:endParaRPr>
          </a:p>
          <a:p>
            <a:pPr marL="213995" indent="-213995">
              <a:buFont typeface="Arial" panose="020B0604020202020204" pitchFamily="34" charset="0"/>
              <a:buChar char="•"/>
            </a:pPr>
            <a:endParaRPr lang="sv-SE" sz="1200">
              <a:solidFill>
                <a:schemeClr val="tx1"/>
              </a:solidFill>
              <a:cs typeface="Calibri"/>
            </a:endParaRPr>
          </a:p>
          <a:p>
            <a:pPr marL="213995" indent="-213995">
              <a:buFont typeface="Arial" panose="020B0604020202020204" pitchFamily="34" charset="0"/>
              <a:buChar char="•"/>
            </a:pPr>
            <a:r>
              <a:rPr lang="sv-SE" sz="1200">
                <a:solidFill>
                  <a:schemeClr val="tx1"/>
                </a:solidFill>
              </a:rPr>
              <a:t>Vi för löpande dialog med HR-funktionen om utveckling av vårt samarbete.</a:t>
            </a:r>
            <a:endParaRPr lang="sv-SE" sz="12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149707"/>
            <a:ext cx="3702479" cy="3510202"/>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13995" indent="-213995">
              <a:buFont typeface="Arial" panose="020B0604020202020204" pitchFamily="34" charset="0"/>
              <a:buChar char="•"/>
            </a:pPr>
            <a:r>
              <a:rPr lang="sv-SE" sz="1200">
                <a:solidFill>
                  <a:schemeClr val="tx1"/>
                </a:solidFill>
              </a:rPr>
              <a:t>Jag har viss kunskap om och använder HR-funktionens stöd i arbetsmiljöarbetet på individnivå, t.ex. vid arbetsanpassning och rehabilitering.</a:t>
            </a:r>
            <a:endParaRPr lang="sv-SE" sz="1200">
              <a:solidFill>
                <a:schemeClr val="tx1"/>
              </a:solidFill>
              <a:cs typeface="Calibri"/>
            </a:endParaRPr>
          </a:p>
          <a:p>
            <a:pPr marL="213995" indent="-213995">
              <a:buFont typeface="Arial" panose="020B0604020202020204" pitchFamily="34" charset="0"/>
              <a:buChar char="•"/>
            </a:pPr>
            <a:endParaRPr lang="sv-SE" sz="1200">
              <a:solidFill>
                <a:schemeClr val="tx1"/>
              </a:solidFill>
              <a:cs typeface="Calibri"/>
            </a:endParaRPr>
          </a:p>
          <a:p>
            <a:pPr marL="213995" indent="-213995">
              <a:buFont typeface="Arial" panose="020B0604020202020204" pitchFamily="34" charset="0"/>
              <a:buChar char="•"/>
            </a:pPr>
            <a:r>
              <a:rPr lang="sv-SE" sz="1200">
                <a:solidFill>
                  <a:schemeClr val="tx1"/>
                </a:solidFill>
              </a:rPr>
              <a:t>Jag har viss kunskap om hur vi kan använda HR-funktionen i vårt förebyggande och hälsofrämjande arbetsmiljöarbete. </a:t>
            </a:r>
            <a:endParaRPr lang="sv-SE" sz="1200">
              <a:solidFill>
                <a:schemeClr val="tx1"/>
              </a:solidFill>
              <a:cs typeface="Calibri"/>
            </a:endParaRPr>
          </a:p>
          <a:p>
            <a:endParaRPr lang="sv-SE" sz="1200">
              <a:solidFill>
                <a:schemeClr val="tx1"/>
              </a:solidFill>
              <a:cs typeface="Calibri"/>
            </a:endParaRPr>
          </a:p>
          <a:p>
            <a:pPr marL="213995" indent="-213995">
              <a:buFont typeface="Arial" panose="020B0604020202020204" pitchFamily="34" charset="0"/>
              <a:buChar char="•"/>
            </a:pPr>
            <a:r>
              <a:rPr lang="sv-SE" sz="1200">
                <a:solidFill>
                  <a:schemeClr val="tx1"/>
                </a:solidFill>
              </a:rPr>
              <a:t>Jag har viss kunskap om vad HR-funktionen kan ge för stöd i vårt förebyggande och hälsofrämjande arbetsmiljöarbete.</a:t>
            </a:r>
            <a:endParaRPr lang="sv-SE" sz="1200">
              <a:solidFill>
                <a:schemeClr val="tx1"/>
              </a:solidFill>
              <a:cs typeface="Calibri"/>
            </a:endParaRPr>
          </a:p>
          <a:p>
            <a:endParaRPr lang="sv-SE" sz="1200">
              <a:solidFill>
                <a:schemeClr val="tx1"/>
              </a:solidFill>
            </a:endParaRPr>
          </a:p>
          <a:p>
            <a:pPr marL="213995" indent="-213995">
              <a:buFont typeface="Arial" panose="020B0604020202020204" pitchFamily="34" charset="0"/>
              <a:buChar char="•"/>
            </a:pPr>
            <a:r>
              <a:rPr lang="sv-SE" sz="1200">
                <a:solidFill>
                  <a:schemeClr val="tx1"/>
                </a:solidFill>
              </a:rPr>
              <a:t>Jag för bristfällig dialog med HR-funktionen om utveckling av vårt samarbete.</a:t>
            </a:r>
            <a:endParaRPr lang="sv-SE" sz="1200">
              <a:solidFill>
                <a:schemeClr val="tx1"/>
              </a:solidFill>
              <a:cs typeface="Calibri"/>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149706"/>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1" y="2837902"/>
            <a:ext cx="3702478"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8039099" y="25260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840925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10.2 Stöd från företagshälsovården</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t>Har du som chef vid behov samarbetat med företagshälsovården för stöd i arbetet med att utveckla dina underställda chefers arbetsmiljö? </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200">
                <a:solidFill>
                  <a:schemeClr val="tx1"/>
                </a:solidFill>
                <a:ea typeface="+mn-lt"/>
                <a:cs typeface="+mn-lt"/>
              </a:rPr>
              <a:t>Jag har ingen kunskap om </a:t>
            </a:r>
            <a:r>
              <a:rPr lang="sv-SE" sz="1200">
                <a:solidFill>
                  <a:schemeClr val="tx1"/>
                </a:solidFill>
              </a:rPr>
              <a:t>när vi kan använda företagshälsovården i vårt</a:t>
            </a:r>
            <a:r>
              <a:rPr lang="sv-SE" sz="1200">
                <a:solidFill>
                  <a:schemeClr val="tx1"/>
                </a:solidFill>
                <a:ea typeface="+mn-lt"/>
                <a:cs typeface="+mn-lt"/>
              </a:rPr>
              <a:t> hälso- och arbetsmiljöarbete.</a:t>
            </a:r>
          </a:p>
          <a:p>
            <a:pPr marL="213995" indent="-213995">
              <a:buFont typeface="Arial,Sans-Serif" panose="020B0604020202020204" pitchFamily="34" charset="0"/>
              <a:buChar char="•"/>
            </a:pPr>
            <a:endParaRPr lang="sv-SE" sz="1200">
              <a:ea typeface="+mn-lt"/>
              <a:cs typeface="+mn-lt"/>
            </a:endParaRPr>
          </a:p>
          <a:p>
            <a:pPr marL="213995" indent="-213995">
              <a:buFont typeface="Arial,Sans-Serif" panose="020B0604020202020204" pitchFamily="34" charset="0"/>
              <a:buChar char="•"/>
            </a:pPr>
            <a:r>
              <a:rPr lang="sv-SE" sz="1200">
                <a:solidFill>
                  <a:schemeClr val="tx1"/>
                </a:solidFill>
                <a:ea typeface="+mn-lt"/>
                <a:cs typeface="+mn-lt"/>
              </a:rPr>
              <a:t>Jag har ingen kunskap om vad företagshälsovården kan ge för stöd i vårt hälso- och arbetsmiljöarbete.</a:t>
            </a:r>
          </a:p>
          <a:p>
            <a:pPr marL="213995" indent="-213995">
              <a:buFont typeface="Arial,Sans-Serif" panose="020B0604020202020204" pitchFamily="34" charset="0"/>
              <a:buChar char="•"/>
            </a:pPr>
            <a:endParaRPr lang="sv-SE" sz="1200">
              <a:ea typeface="+mn-lt"/>
              <a:cs typeface="+mn-lt"/>
            </a:endParaRPr>
          </a:p>
          <a:p>
            <a:pPr marL="213995" indent="-213995">
              <a:buFont typeface="Arial" panose="020B0604020202020204" pitchFamily="34" charset="0"/>
              <a:buChar char="•"/>
            </a:pPr>
            <a:r>
              <a:rPr lang="sv-SE" sz="1200">
                <a:solidFill>
                  <a:schemeClr val="tx1"/>
                </a:solidFill>
              </a:rPr>
              <a:t>Jag för ingen dialog med företagshälsovården om vårt samarbete.</a:t>
            </a:r>
            <a:endParaRPr lang="sv-SE" sz="1200">
              <a:solidFill>
                <a:schemeClr val="tx1"/>
              </a:solidFill>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934325" y="3115802"/>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2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200">
                <a:solidFill>
                  <a:schemeClr val="tx1"/>
                </a:solidFill>
                <a:ea typeface="+mn-lt"/>
                <a:cs typeface="+mn-lt"/>
              </a:rPr>
              <a:t>Jag har kunskap om vad företagshälsovården kan </a:t>
            </a:r>
            <a:r>
              <a:rPr lang="sv-SE" sz="1200">
                <a:solidFill>
                  <a:schemeClr val="tx1"/>
                </a:solidFill>
              </a:rPr>
              <a:t>ge för stöd i hälsofrämjande, förebyggande och efterhjälpande arbetsmiljöarbete för mina underställda chefer.</a:t>
            </a:r>
            <a:endParaRPr lang="sv-SE" sz="1200">
              <a:solidFill>
                <a:schemeClr val="tx1"/>
              </a:solidFill>
              <a:cs typeface="Calibri"/>
            </a:endParaRPr>
          </a:p>
          <a:p>
            <a:pPr marL="213995" indent="-213995">
              <a:buFont typeface="Arial,Sans-Serif" panose="020B0604020202020204" pitchFamily="34" charset="0"/>
              <a:buChar char="•"/>
            </a:pPr>
            <a:endParaRPr lang="sv-SE" sz="1200">
              <a:ea typeface="+mn-lt"/>
              <a:cs typeface="+mn-lt"/>
            </a:endParaRPr>
          </a:p>
          <a:p>
            <a:pPr marL="213995" indent="-213995">
              <a:buFont typeface="Arial,Sans-Serif" panose="020B0604020202020204" pitchFamily="34" charset="0"/>
              <a:buChar char="•"/>
            </a:pPr>
            <a:r>
              <a:rPr lang="sv-SE" sz="1200">
                <a:solidFill>
                  <a:schemeClr val="tx1"/>
                </a:solidFill>
                <a:ea typeface="+mn-lt"/>
                <a:cs typeface="+mn-lt"/>
              </a:rPr>
              <a:t>Vi anlitar företagshälsovården löpande när vi saknar kunskap inom någon av  ovanstående tre delar i vårt arbetsmiljöarbete.</a:t>
            </a:r>
          </a:p>
          <a:p>
            <a:pPr marL="213995" indent="-213995">
              <a:buFont typeface="Arial,Sans-Serif" panose="020B0604020202020204" pitchFamily="34" charset="0"/>
              <a:buChar char="•"/>
            </a:pPr>
            <a:endParaRPr lang="sv-SE" sz="1200">
              <a:ea typeface="+mn-lt"/>
              <a:cs typeface="+mn-lt"/>
            </a:endParaRPr>
          </a:p>
          <a:p>
            <a:pPr marL="213995" indent="-213995">
              <a:buFont typeface="Arial,Sans-Serif" panose="020B0604020202020204" pitchFamily="34" charset="0"/>
              <a:buChar char="•"/>
            </a:pPr>
            <a:r>
              <a:rPr lang="sv-SE" sz="1200">
                <a:solidFill>
                  <a:schemeClr val="tx1"/>
                </a:solidFill>
                <a:ea typeface="+mn-lt"/>
                <a:cs typeface="+mn-lt"/>
              </a:rPr>
              <a:t>Vi för löpande dialog med företagshälsovården om utveckling av vårt samarbete.</a:t>
            </a:r>
            <a:endParaRPr lang="sv-SE" sz="12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394497"/>
            <a:ext cx="3597704" cy="3265411"/>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2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200">
                <a:solidFill>
                  <a:schemeClr val="tx1"/>
                </a:solidFill>
                <a:ea typeface="+mn-lt"/>
                <a:cs typeface="+mn-lt"/>
              </a:rPr>
              <a:t>Jag har viss kunskap och använder företagshälsovården i arbetsmiljöarbetet på individnivå, t.ex. vid arbetsanpassning och rehabilitering.</a:t>
            </a:r>
          </a:p>
          <a:p>
            <a:pPr marL="213995" indent="-213995">
              <a:buFont typeface="Arial,Sans-Serif" panose="020B0604020202020204" pitchFamily="34" charset="0"/>
              <a:buChar char="•"/>
            </a:pPr>
            <a:endParaRPr lang="sv-SE" sz="1200">
              <a:ea typeface="+mn-lt"/>
              <a:cs typeface="+mn-lt"/>
            </a:endParaRPr>
          </a:p>
          <a:p>
            <a:pPr marL="213995" indent="-213995">
              <a:buFont typeface="Arial,Sans-Serif" panose="020B0604020202020204" pitchFamily="34" charset="0"/>
              <a:buChar char="•"/>
            </a:pPr>
            <a:r>
              <a:rPr lang="sv-SE" sz="1200">
                <a:solidFill>
                  <a:schemeClr val="tx1"/>
                </a:solidFill>
                <a:ea typeface="+mn-lt"/>
                <a:cs typeface="+mn-lt"/>
              </a:rPr>
              <a:t>Jag har viss kunskap om hur vi kan använda företagshälsovården i vårt förebyggande och hälsofrämjande arbetsmiljöarbete. </a:t>
            </a:r>
          </a:p>
          <a:p>
            <a:pPr marL="285750" indent="-285750">
              <a:buFont typeface="Arial" panose="020B0604020202020204" pitchFamily="34" charset="0"/>
              <a:buChar char="•"/>
            </a:pPr>
            <a:endParaRPr lang="sv-SE" sz="1200">
              <a:ea typeface="+mn-lt"/>
              <a:cs typeface="+mn-lt"/>
            </a:endParaRPr>
          </a:p>
          <a:p>
            <a:pPr marL="213995" indent="-213995">
              <a:buFont typeface="Arial,Sans-Serif" panose="020B0604020202020204" pitchFamily="34" charset="0"/>
              <a:buChar char="•"/>
            </a:pPr>
            <a:r>
              <a:rPr lang="sv-SE" sz="1200">
                <a:solidFill>
                  <a:schemeClr val="tx1"/>
                </a:solidFill>
                <a:ea typeface="+mn-lt"/>
                <a:cs typeface="+mn-lt"/>
              </a:rPr>
              <a:t>Jag har viss kunskap om vad företagshälsovården kan ge för stöd i vårt förebyggande och hälsofrämjande arbetsmiljöarbete.</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597704"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934325" y="2803998"/>
            <a:ext cx="3240000"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746753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802252" cy="720000"/>
          </a:xfrm>
        </p:spPr>
        <p:txBody>
          <a:bodyPr/>
          <a:lstStyle/>
          <a:p>
            <a:r>
              <a:rPr lang="sv-SE"/>
              <a:t>11.1 Årlig uppföljning SAM </a:t>
            </a:r>
            <a:endParaRPr lang="sv-SE">
              <a:solidFill>
                <a:srgbClr val="FF0000"/>
              </a:solidFill>
            </a:endParaRP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t>Har du säkerställt att årlig uppföljning av SAM har utförts av dina underställda chefer?</a:t>
            </a:r>
            <a:endParaRPr lang="sv-SE" sz="1600" i="1"/>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619329"/>
            <a:ext cx="3240000" cy="3040580"/>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Jag har inte säkerställt att den årliga uppföljningen av SAM gjorts inom min verksamhet/område.</a:t>
            </a:r>
          </a:p>
          <a:p>
            <a:pPr marL="213995" indent="-213995">
              <a:buFont typeface="Arial,Sans-Serif" panose="020B0604020202020204" pitchFamily="34" charset="0"/>
              <a:buChar char="•"/>
            </a:pPr>
            <a:endParaRPr lang="sv-SE" sz="1400">
              <a:ea typeface="+mn-lt"/>
              <a:cs typeface="+mn-lt"/>
            </a:endParaRPr>
          </a:p>
          <a:p>
            <a:pPr marL="213995" indent="-213995">
              <a:buFont typeface="Arial,Sans-Serif" panose="020B0604020202020204" pitchFamily="34" charset="0"/>
              <a:buChar char="•"/>
            </a:pPr>
            <a:r>
              <a:rPr lang="sv-SE" sz="1400">
                <a:solidFill>
                  <a:schemeClr val="tx1"/>
                </a:solidFill>
                <a:ea typeface="+mn-lt"/>
                <a:cs typeface="+mn-lt"/>
              </a:rPr>
              <a:t>Mindre än 50 % av mina chefer som gjort årlig uppföljning av SAM.</a:t>
            </a:r>
          </a:p>
          <a:p>
            <a:pPr marL="213995" indent="-213995">
              <a:buFont typeface="Arial,Sans-Serif" panose="020B0604020202020204" pitchFamily="34" charset="0"/>
              <a:buChar char="•"/>
            </a:pPr>
            <a:endParaRPr lang="sv-SE" sz="1400">
              <a:ea typeface="+mn-lt"/>
              <a:cs typeface="+mn-lt"/>
            </a:endParaRPr>
          </a:p>
          <a:p>
            <a:pPr marL="213995" indent="-213995">
              <a:buFont typeface="Arial" panose="020B0604020202020204" pitchFamily="34" charset="0"/>
              <a:buChar char="•"/>
            </a:pPr>
            <a:r>
              <a:rPr lang="sv-SE" sz="1400">
                <a:solidFill>
                  <a:schemeClr val="tx1"/>
                </a:solidFill>
              </a:rPr>
              <a:t>Vi har inte underlag för att säkert kunna bedöma förbättringsområden och styrkor i SAM.</a:t>
            </a:r>
            <a:endParaRPr lang="sv-SE" sz="1400">
              <a:solidFill>
                <a:schemeClr val="tx1"/>
              </a:solidFill>
              <a:cs typeface="Calibri"/>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2995863"/>
            <a:ext cx="3240000" cy="366418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Jag har säkerställt och följt upp att den årliga uppföljningen av SAM gjorts inom min verksamhet/område.</a:t>
            </a:r>
          </a:p>
          <a:p>
            <a:pPr marL="213995" indent="-213995">
              <a:buFont typeface="Arial,Sans-Serif" panose="020B0604020202020204" pitchFamily="34" charset="0"/>
              <a:buChar char="•"/>
            </a:pPr>
            <a:endParaRPr lang="sv-SE" sz="1400">
              <a:ea typeface="+mn-lt"/>
              <a:cs typeface="+mn-lt"/>
            </a:endParaRPr>
          </a:p>
          <a:p>
            <a:pPr marL="213995" indent="-213995">
              <a:buFont typeface="Arial,Sans-Serif" panose="020B0604020202020204" pitchFamily="34" charset="0"/>
              <a:buChar char="•"/>
            </a:pPr>
            <a:r>
              <a:rPr lang="sv-SE" sz="1400">
                <a:solidFill>
                  <a:schemeClr val="tx1"/>
                </a:solidFill>
                <a:ea typeface="+mn-lt"/>
                <a:cs typeface="+mn-lt"/>
              </a:rPr>
              <a:t>Alla mina chefer har gjort årlig uppföljning av SAM.</a:t>
            </a:r>
          </a:p>
          <a:p>
            <a:pPr marL="213995" indent="-213995">
              <a:buFont typeface="Arial,Sans-Serif" panose="020B0604020202020204" pitchFamily="34" charset="0"/>
              <a:buChar char="•"/>
            </a:pPr>
            <a:endParaRPr lang="sv-SE" sz="1400">
              <a:ea typeface="+mn-lt"/>
              <a:cs typeface="+mn-lt"/>
            </a:endParaRPr>
          </a:p>
          <a:p>
            <a:pPr marL="213995" indent="-213995">
              <a:buFont typeface="Arial" panose="020B0604020202020204" pitchFamily="34" charset="0"/>
              <a:buChar char="•"/>
            </a:pPr>
            <a:r>
              <a:rPr lang="sv-SE" sz="1400">
                <a:solidFill>
                  <a:schemeClr val="tx1"/>
                </a:solidFill>
              </a:rPr>
              <a:t>Vi har underlag för att kunna bedöma förbättringsområden och styrkor i SAM.</a:t>
            </a:r>
            <a:endParaRPr lang="sv-SE" sz="1400">
              <a:solidFill>
                <a:schemeClr val="tx1"/>
              </a:solidFill>
              <a:cs typeface="Calibri"/>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307667"/>
            <a:ext cx="3240000" cy="3352241"/>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Jag har säkerställt att den årliga uppföljningen av SAM gjorts inom min verksamhet/område.</a:t>
            </a:r>
          </a:p>
          <a:p>
            <a:pPr marL="213995" indent="-213995">
              <a:buFont typeface="Arial,Sans-Serif" panose="020B0604020202020204" pitchFamily="34" charset="0"/>
              <a:buChar char="•"/>
            </a:pPr>
            <a:endParaRPr lang="sv-SE" sz="1400">
              <a:ea typeface="+mn-lt"/>
              <a:cs typeface="+mn-lt"/>
            </a:endParaRPr>
          </a:p>
          <a:p>
            <a:pPr marL="213995" indent="-213995">
              <a:buFont typeface="Arial,Sans-Serif" panose="020B0604020202020204" pitchFamily="34" charset="0"/>
              <a:buChar char="•"/>
            </a:pPr>
            <a:r>
              <a:rPr lang="sv-SE" sz="1400">
                <a:solidFill>
                  <a:schemeClr val="tx1"/>
                </a:solidFill>
                <a:ea typeface="+mn-lt"/>
                <a:cs typeface="+mn-lt"/>
              </a:rPr>
              <a:t>Minst 70 % av mina chefer har gjort årlig uppföljning av SAM.</a:t>
            </a:r>
          </a:p>
          <a:p>
            <a:pPr marL="213995" indent="-213995">
              <a:buFont typeface="Arial,Sans-Serif" panose="020B0604020202020204" pitchFamily="34" charset="0"/>
              <a:buChar char="•"/>
            </a:pPr>
            <a:endParaRPr lang="sv-SE" sz="1400">
              <a:ea typeface="+mn-lt"/>
              <a:cs typeface="+mn-lt"/>
            </a:endParaRPr>
          </a:p>
          <a:p>
            <a:pPr marL="213995" indent="-213995">
              <a:buFont typeface="Arial" panose="020B0604020202020204" pitchFamily="34" charset="0"/>
              <a:buChar char="•"/>
            </a:pPr>
            <a:r>
              <a:rPr lang="sv-SE" sz="1400">
                <a:solidFill>
                  <a:schemeClr val="tx1"/>
                </a:solidFill>
              </a:rPr>
              <a:t>Vi har visst underlag för att kunna bedöma förbättringsområden och styrkor i SAM.</a:t>
            </a:r>
            <a:endParaRPr lang="sv-SE" sz="1400">
              <a:solidFill>
                <a:schemeClr val="tx1"/>
              </a:solidFill>
              <a:cs typeface="Calibri"/>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0" y="3307525"/>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2995863"/>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684059"/>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734032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9D67EC6-716A-0CC2-9EC0-56A592DB61B7}"/>
              </a:ext>
            </a:extLst>
          </p:cNvPr>
          <p:cNvSpPr>
            <a:spLocks noGrp="1"/>
          </p:cNvSpPr>
          <p:nvPr>
            <p:ph type="ctrTitle"/>
          </p:nvPr>
        </p:nvSpPr>
        <p:spPr/>
        <p:txBody>
          <a:bodyPr/>
          <a:lstStyle/>
          <a:p>
            <a:r>
              <a:rPr lang="sv-SE" sz="3200"/>
              <a:t>Likabehandling </a:t>
            </a:r>
            <a:br>
              <a:rPr lang="sv-SE" sz="2400"/>
            </a:br>
            <a:r>
              <a:rPr lang="sv-SE" sz="2400"/>
              <a:t>– Uppföljning av aktiva åtgärder enligt diskrimineringslagen</a:t>
            </a:r>
            <a:endParaRPr lang="sv-SE"/>
          </a:p>
        </p:txBody>
      </p:sp>
      <p:sp>
        <p:nvSpPr>
          <p:cNvPr id="3" name="Underrubrik 2">
            <a:extLst>
              <a:ext uri="{FF2B5EF4-FFF2-40B4-BE49-F238E27FC236}">
                <a16:creationId xmlns:a16="http://schemas.microsoft.com/office/drawing/2014/main" id="{FDB3C9F6-3178-8D00-72FE-F667CD4CB49C}"/>
              </a:ext>
            </a:extLst>
          </p:cNvPr>
          <p:cNvSpPr>
            <a:spLocks noGrp="1"/>
          </p:cNvSpPr>
          <p:nvPr>
            <p:ph type="subTitle" idx="1"/>
          </p:nvPr>
        </p:nvSpPr>
        <p:spPr/>
        <p:txBody>
          <a:bodyPr/>
          <a:lstStyle/>
          <a:p>
            <a:r>
              <a:rPr lang="sv-SE" sz="1600"/>
              <a:t>I checklista för årlig uppföljning SAM ingår även  uppföljning av aktiva åtgärder enligt diskrimineringslagen. Åtgärder som gäller likabehandling redovisas separat då de är utöver det som görs utifrån uppföljningen av det systematiska arbetsmiljöarbetet.</a:t>
            </a:r>
          </a:p>
          <a:p>
            <a:endParaRPr lang="sv-SE"/>
          </a:p>
        </p:txBody>
      </p:sp>
      <p:sp>
        <p:nvSpPr>
          <p:cNvPr id="4" name="Platshållare för datum 3">
            <a:extLst>
              <a:ext uri="{FF2B5EF4-FFF2-40B4-BE49-F238E27FC236}">
                <a16:creationId xmlns:a16="http://schemas.microsoft.com/office/drawing/2014/main" id="{B6847714-A6BB-7220-13EF-5D9E98628338}"/>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Tree>
    <p:extLst>
      <p:ext uri="{BB962C8B-B14F-4D97-AF65-F5344CB8AC3E}">
        <p14:creationId xmlns:p14="http://schemas.microsoft.com/office/powerpoint/2010/main" val="29534277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923804" cy="720000"/>
          </a:xfrm>
        </p:spPr>
        <p:txBody>
          <a:bodyPr/>
          <a:lstStyle/>
          <a:p>
            <a:r>
              <a:rPr lang="sv-SE"/>
              <a:t>12.1 </a:t>
            </a:r>
            <a:r>
              <a:rPr lang="sv-SE" sz="3200"/>
              <a:t>Aktiva åtgärder enligt diskrimineringslagen</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Har du som chef genomgått utbildningen ”En arbetsplats fri från diskriminering” eller har motsvarande kunskap från annan utbildning?</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769441"/>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p>
          <a:p>
            <a:pPr lvl="0">
              <a:defRPr/>
            </a:pPr>
            <a:r>
              <a:rPr lang="sv-SE" sz="1400">
                <a:hlinkClick r:id="rId2"/>
              </a:rPr>
              <a:t>Utbildning: En arbetsplats fri från diskriminering</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Jag har ingen utbildning eller kunskap kring diskrimineringslagen och kravet på åtgärder.</a:t>
            </a: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Jag har genomgått utbildningen ”En arbetsplats fri från diskriminering”.</a:t>
            </a:r>
          </a:p>
          <a:p>
            <a:pPr marL="213995" indent="-213995">
              <a:buFont typeface="Arial,Sans-Serif" panose="020B0604020202020204" pitchFamily="34" charset="0"/>
              <a:buChar char="•"/>
            </a:pPr>
            <a:endParaRPr lang="sv-SE" sz="1400">
              <a:ea typeface="+mn-lt"/>
              <a:cs typeface="+mn-lt"/>
            </a:endParaRPr>
          </a:p>
          <a:p>
            <a:pPr marL="213995" indent="-213995">
              <a:buFont typeface="Arial,Sans-Serif" panose="020B0604020202020204" pitchFamily="34" charset="0"/>
              <a:buChar char="•"/>
            </a:pPr>
            <a:r>
              <a:rPr lang="sv-SE" sz="1400">
                <a:solidFill>
                  <a:schemeClr val="tx1"/>
                </a:solidFill>
                <a:ea typeface="+mn-lt"/>
                <a:cs typeface="+mn-lt"/>
              </a:rPr>
              <a:t>Jag har genomgått annan utbildning kring diskrimineringslagen och lagens krav på aktiva åtgärder för 1-3 år sedan.</a:t>
            </a: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Jag har inte gått utbildning ”En arbetsplats fri från diskriminering”, men har inbokad tid för utbildning.</a:t>
            </a:r>
          </a:p>
          <a:p>
            <a:pPr marL="213995" indent="-213995">
              <a:buFont typeface="Arial,Sans-Serif" panose="020B0604020202020204" pitchFamily="34" charset="0"/>
              <a:buChar char="•"/>
            </a:pPr>
            <a:endParaRPr lang="sv-SE" sz="1400">
              <a:ea typeface="+mn-lt"/>
              <a:cs typeface="+mn-lt"/>
            </a:endParaRPr>
          </a:p>
          <a:p>
            <a:pPr marL="213995" indent="-213995">
              <a:buFont typeface="Arial,Sans-Serif" panose="020B0604020202020204" pitchFamily="34" charset="0"/>
              <a:buChar char="•"/>
            </a:pPr>
            <a:r>
              <a:rPr lang="sv-SE" sz="1400">
                <a:solidFill>
                  <a:schemeClr val="tx1"/>
                </a:solidFill>
                <a:ea typeface="+mn-lt"/>
                <a:cs typeface="+mn-lt"/>
              </a:rPr>
              <a:t>Jag har annan utbildning kring diskrimineringslagen, men det var mer än 5 år sedan.</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64399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923804" cy="720000"/>
          </a:xfrm>
        </p:spPr>
        <p:txBody>
          <a:bodyPr/>
          <a:lstStyle/>
          <a:p>
            <a:r>
              <a:rPr lang="sv-SE"/>
              <a:t>12.2 </a:t>
            </a:r>
            <a:r>
              <a:rPr lang="sv-SE" sz="3200"/>
              <a:t>Aktiva åtgärder enligt diskrimineringslagen</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9998758" cy="576000"/>
          </a:xfrm>
        </p:spPr>
        <p:txBody>
          <a:bodyPr/>
          <a:lstStyle/>
          <a:p>
            <a:pPr marL="0" indent="0">
              <a:lnSpc>
                <a:spcPct val="100000"/>
              </a:lnSpc>
              <a:buNone/>
            </a:pPr>
            <a:r>
              <a:rPr lang="sv-SE" sz="1600" b="1">
                <a:solidFill>
                  <a:schemeClr val="tx1"/>
                </a:solidFill>
              </a:rPr>
              <a:t>Är ”Rutin för aktiva åtgärder enligt diskrimineringslagen” som finns i Guide för hälso- och arbetsmiljöarbete känd av dig som chef?</a:t>
            </a:r>
          </a:p>
          <a:p>
            <a:pPr marL="0" indent="0">
              <a:lnSpc>
                <a:spcPct val="100000"/>
              </a:lnSpc>
              <a:buNone/>
            </a:pPr>
            <a:endParaRPr lang="sv-SE" sz="1600" b="1">
              <a:solidFill>
                <a:schemeClr val="tx1"/>
              </a:solidFill>
              <a:cs typeface="Calibri"/>
            </a:endParaRP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106000"/>
            <a:ext cx="6233886" cy="769441"/>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ea typeface="+mn-ea"/>
                <a:cs typeface="+mn-cs"/>
              </a:rPr>
              <a:t>Se exempel på påståenden nedan som underlag för er bedömning</a:t>
            </a:r>
            <a:r>
              <a:rPr lang="sv-SE" sz="1400">
                <a:solidFill>
                  <a:prstClr val="black"/>
                </a:solidFill>
              </a:rPr>
              <a:t>.</a:t>
            </a:r>
          </a:p>
          <a:p>
            <a:pPr lvl="0">
              <a:defRPr/>
            </a:pPr>
            <a:r>
              <a:rPr lang="sv-SE" sz="1400">
                <a:hlinkClick r:id="rId2"/>
              </a:rPr>
              <a:t>Guide - Likabehandling - Västra Götalandsregionen</a:t>
            </a:r>
            <a:endParaRPr lang="sv-SE" sz="1400" b="0" i="0" u="none" strike="noStrike" kern="1200" cap="none" spc="0" normalizeH="0" baseline="0" noProof="0">
              <a:ln>
                <a:noFill/>
              </a:ln>
              <a:solidFill>
                <a:prstClr val="black"/>
              </a:solidFill>
              <a:effectLst/>
              <a:uLnTx/>
              <a:uFillTx/>
              <a:ea typeface="Verdana"/>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lvl="0" indent="-213995">
              <a:buFont typeface="Arial,Sans-Serif" panose="020B0604020202020204" pitchFamily="34" charset="0"/>
              <a:buChar char="•"/>
            </a:pPr>
            <a:r>
              <a:rPr lang="sv-SE" sz="1400">
                <a:solidFill>
                  <a:schemeClr val="tx1"/>
                </a:solidFill>
                <a:ea typeface="+mn-lt"/>
                <a:cs typeface="+mn-lt"/>
              </a:rPr>
              <a:t>Jag känner inte till ”Rutin för aktiva åtgärder enligt diskrimineringslagen” i Guide för hälso- och arbetsmiljöarbete.</a:t>
            </a:r>
            <a:endParaRPr kumimoji="0" lang="sv-SE" sz="1400" b="0" i="0" u="none" strike="noStrike" kern="1200" cap="none" spc="0" normalizeH="0" baseline="0" noProof="0">
              <a:ln>
                <a:noFill/>
              </a:ln>
              <a:solidFill>
                <a:prstClr val="black"/>
              </a:solidFill>
              <a:effectLst/>
              <a:uLnTx/>
              <a:uFillTx/>
              <a:ea typeface="Verdana"/>
              <a:cs typeface="+mn-lt"/>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Jag känner till ”Rutin för aktiva åtgärder enligt diskrimineringslagen” i Guide för hälso- och arbetsmiljöarbete”. </a:t>
            </a:r>
            <a:r>
              <a:rPr lang="sv-SE" sz="1400">
                <a:solidFill>
                  <a:prstClr val="black"/>
                </a:solidFill>
                <a:ea typeface="Verdana"/>
                <a:cs typeface="+mn-lt"/>
              </a:rPr>
              <a:t>Jag har läst och börjat arbeta med att identifiera risker för diskriminering och genomföra åtgärder.</a:t>
            </a:r>
            <a:endParaRPr lang="sv-SE" sz="1400">
              <a:solidFill>
                <a:schemeClr val="tx1"/>
              </a:solidFill>
              <a:ea typeface="+mn-lt"/>
              <a:cs typeface="+mn-lt"/>
            </a:endParaRP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Jag känner till ”Rutin för aktiva åtgärder enligt diskrimineringslagen” i Guide för hälso- och arbetsmiljöarbete”, men har inte satt mig in i innehållet.</a:t>
            </a: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04015"/>
            <a:ext cx="3239999" cy="311804"/>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98238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C8B26DE-4F5E-A90F-67A7-B82886FA1090}"/>
              </a:ext>
            </a:extLst>
          </p:cNvPr>
          <p:cNvSpPr>
            <a:spLocks noGrp="1"/>
          </p:cNvSpPr>
          <p:nvPr>
            <p:ph type="title"/>
          </p:nvPr>
        </p:nvSpPr>
        <p:spPr>
          <a:xfrm>
            <a:off x="1096621" y="666000"/>
            <a:ext cx="9923804" cy="720000"/>
          </a:xfrm>
        </p:spPr>
        <p:txBody>
          <a:bodyPr/>
          <a:lstStyle/>
          <a:p>
            <a:r>
              <a:rPr lang="sv-SE"/>
              <a:t>12.3 A</a:t>
            </a:r>
            <a:r>
              <a:rPr lang="sv-SE" sz="3200"/>
              <a:t>ktiva åtgärder enligt diskrimineringslagen</a:t>
            </a:r>
          </a:p>
        </p:txBody>
      </p:sp>
      <p:sp>
        <p:nvSpPr>
          <p:cNvPr id="3" name="Platshållare för innehåll 2">
            <a:extLst>
              <a:ext uri="{FF2B5EF4-FFF2-40B4-BE49-F238E27FC236}">
                <a16:creationId xmlns:a16="http://schemas.microsoft.com/office/drawing/2014/main" id="{E728744D-0236-928E-7A7D-1A178B0B4113}"/>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dirty="0"/>
              <a:t>Har arbetet med aktiva åtgärder mot diskriminering varit en del av verksamhetens systematiska arbetsmiljöarbete under året?</a:t>
            </a:r>
          </a:p>
        </p:txBody>
      </p:sp>
      <p:sp>
        <p:nvSpPr>
          <p:cNvPr id="4" name="Platshållare för datum 3">
            <a:extLst>
              <a:ext uri="{FF2B5EF4-FFF2-40B4-BE49-F238E27FC236}">
                <a16:creationId xmlns:a16="http://schemas.microsoft.com/office/drawing/2014/main" id="{BE0E57DE-0935-2AEA-1AC8-8BD5CD09DF3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76C67AA-8B27-8BFC-823B-2CAF8643BE48}"/>
              </a:ext>
            </a:extLst>
          </p:cNvPr>
          <p:cNvSpPr/>
          <p:nvPr/>
        </p:nvSpPr>
        <p:spPr>
          <a:xfrm>
            <a:off x="1096621" y="2245521"/>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endParaRPr kumimoji="0" lang="sv-SE" sz="1400" b="0" i="0" u="none" strike="noStrike" kern="1200" cap="none" spc="0" normalizeH="0" baseline="0" noProof="0">
              <a:ln>
                <a:noFill/>
              </a:ln>
              <a:solidFill>
                <a:prstClr val="black"/>
              </a:solidFill>
              <a:effectLst/>
              <a:uLnTx/>
              <a:uFillTx/>
              <a:latin typeface="Verdana"/>
              <a:ea typeface="Verdana"/>
              <a:cs typeface="+mn-cs"/>
            </a:endParaRPr>
          </a:p>
        </p:txBody>
      </p:sp>
      <p:sp>
        <p:nvSpPr>
          <p:cNvPr id="6" name="Rektangel 5">
            <a:extLst>
              <a:ext uri="{FF2B5EF4-FFF2-40B4-BE49-F238E27FC236}">
                <a16:creationId xmlns:a16="http://schemas.microsoft.com/office/drawing/2014/main" id="{2D2529AD-B1FA-2982-FF0E-EC777BA363AF}"/>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srgbClr val="000000"/>
                </a:solidFill>
                <a:effectLst/>
                <a:uLnTx/>
                <a:uFillTx/>
                <a:latin typeface="Verdana"/>
                <a:ea typeface="+mn-ea"/>
                <a:cs typeface="+mn-cs"/>
              </a:rPr>
              <a:t>Vi arbetar inte aktivt med åtgärder enligt diskrimineringslagen som en del av det systematiska arbetsmiljöarbetet.</a:t>
            </a:r>
            <a:endParaRPr kumimoji="0" lang="sv-SE" sz="1400" b="0" i="0" u="none" strike="noStrike" kern="1200" cap="none" spc="0" normalizeH="0" baseline="0" noProof="0">
              <a:ln>
                <a:noFill/>
              </a:ln>
              <a:solidFill>
                <a:prstClr val="black"/>
              </a:solidFill>
              <a:effectLst/>
              <a:uLnTx/>
              <a:uFillTx/>
              <a:latin typeface="Verdana"/>
              <a:ea typeface="Verdana"/>
              <a:cs typeface="+mn-lt"/>
            </a:endParaRPr>
          </a:p>
        </p:txBody>
      </p:sp>
      <p:sp>
        <p:nvSpPr>
          <p:cNvPr id="7" name="Rektangel 6">
            <a:extLst>
              <a:ext uri="{FF2B5EF4-FFF2-40B4-BE49-F238E27FC236}">
                <a16:creationId xmlns:a16="http://schemas.microsoft.com/office/drawing/2014/main" id="{68D2C62E-5A16-0C8B-4EA6-99D6240DDEA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Arbetet med aktiva åtgärder enligt diskrimineringslagen åtgärder är en integrerad del av vårt systematiska arbetsmiljöarbete.</a:t>
            </a:r>
          </a:p>
        </p:txBody>
      </p:sp>
      <p:sp>
        <p:nvSpPr>
          <p:cNvPr id="8" name="Rektangel 7">
            <a:extLst>
              <a:ext uri="{FF2B5EF4-FFF2-40B4-BE49-F238E27FC236}">
                <a16:creationId xmlns:a16="http://schemas.microsoft.com/office/drawing/2014/main" id="{3C7951B9-CB1F-EDFD-DECB-CAA4E139A5E3}"/>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Verdana"/>
              <a:cs typeface="+mn-lt"/>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srgbClr val="000000"/>
                </a:solidFill>
                <a:effectLst/>
                <a:uLnTx/>
                <a:uFillTx/>
                <a:latin typeface="Verdana"/>
                <a:ea typeface="+mn-ea"/>
                <a:cs typeface="+mn-cs"/>
              </a:rPr>
              <a:t>Vi har påbörjat arbetet att integrera aktiva åtgärder enligt diskrimineringslagen i vårt systematiska arbetsmiljöarbete. </a:t>
            </a:r>
            <a:endParaRPr kumimoji="0" lang="sv-SE" sz="1400" b="0" i="0" u="none" strike="noStrike" kern="1200" cap="none" spc="0" normalizeH="0" baseline="0" noProof="0">
              <a:ln>
                <a:noFill/>
              </a:ln>
              <a:solidFill>
                <a:prstClr val="black"/>
              </a:solidFill>
              <a:effectLst/>
              <a:uLnTx/>
              <a:uFillTx/>
              <a:latin typeface="Verdana"/>
              <a:ea typeface="Verdana"/>
              <a:cs typeface="+mn-lt"/>
            </a:endParaRPr>
          </a:p>
        </p:txBody>
      </p:sp>
      <p:sp>
        <p:nvSpPr>
          <p:cNvPr id="9" name="Rektangel 8">
            <a:extLst>
              <a:ext uri="{FF2B5EF4-FFF2-40B4-BE49-F238E27FC236}">
                <a16:creationId xmlns:a16="http://schemas.microsoft.com/office/drawing/2014/main" id="{E8DFEB4C-A156-921C-1A43-EBC2A7C806BE}"/>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553D0A5-C0BD-9F5C-9FDB-816F4804E5DD}"/>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5829FC24-CDFD-0C04-D533-AC2BB06EDFC4}"/>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572853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4D466-5971-AB8B-C117-A6854AAAA125}"/>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E4479A2-D987-17E9-0F11-0956787EAFAF}"/>
              </a:ext>
            </a:extLst>
          </p:cNvPr>
          <p:cNvSpPr>
            <a:spLocks noGrp="1"/>
          </p:cNvSpPr>
          <p:nvPr>
            <p:ph type="title"/>
          </p:nvPr>
        </p:nvSpPr>
        <p:spPr>
          <a:xfrm>
            <a:off x="1096621" y="666000"/>
            <a:ext cx="9923804" cy="720000"/>
          </a:xfrm>
        </p:spPr>
        <p:txBody>
          <a:bodyPr/>
          <a:lstStyle/>
          <a:p>
            <a:r>
              <a:rPr lang="sv-SE"/>
              <a:t>12.4 </a:t>
            </a:r>
            <a:r>
              <a:rPr lang="sv-SE" sz="3200"/>
              <a:t>Aktiva åtgärder enligt diskrimineringslagen</a:t>
            </a:r>
          </a:p>
        </p:txBody>
      </p:sp>
      <p:sp>
        <p:nvSpPr>
          <p:cNvPr id="3" name="Platshållare för innehåll 2">
            <a:extLst>
              <a:ext uri="{FF2B5EF4-FFF2-40B4-BE49-F238E27FC236}">
                <a16:creationId xmlns:a16="http://schemas.microsoft.com/office/drawing/2014/main" id="{F8A2C373-892C-732F-B2BF-24387365C34C}"/>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a:t>Har arbetet med aktiva åtgärder genomförts i samverkan med medarbetare/skyddsombud/fackliga företrädare?</a:t>
            </a:r>
            <a:endParaRPr lang="sv-SE" sz="1600" b="1">
              <a:solidFill>
                <a:schemeClr val="tx1"/>
              </a:solidFill>
              <a:ea typeface="Verdana"/>
              <a:cs typeface="Calibri"/>
            </a:endParaRPr>
          </a:p>
        </p:txBody>
      </p:sp>
      <p:sp>
        <p:nvSpPr>
          <p:cNvPr id="4" name="Platshållare för datum 3">
            <a:extLst>
              <a:ext uri="{FF2B5EF4-FFF2-40B4-BE49-F238E27FC236}">
                <a16:creationId xmlns:a16="http://schemas.microsoft.com/office/drawing/2014/main" id="{CB8763A5-4B3E-2B38-4603-53997432390A}"/>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823A7843-E7AB-774A-6B0E-0BBCDC4F6C7D}"/>
              </a:ext>
            </a:extLst>
          </p:cNvPr>
          <p:cNvSpPr/>
          <p:nvPr/>
        </p:nvSpPr>
        <p:spPr>
          <a:xfrm>
            <a:off x="1096621" y="2245521"/>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endParaRPr kumimoji="0" lang="sv-SE" sz="1400" b="0" i="0" u="none" strike="noStrike" kern="1200" cap="none" spc="0" normalizeH="0" baseline="0" noProof="0">
              <a:ln>
                <a:noFill/>
              </a:ln>
              <a:solidFill>
                <a:prstClr val="black"/>
              </a:solidFill>
              <a:effectLst/>
              <a:uLnTx/>
              <a:uFillTx/>
              <a:latin typeface="Verdana"/>
              <a:ea typeface="Verdana"/>
              <a:cs typeface="+mn-cs"/>
            </a:endParaRPr>
          </a:p>
        </p:txBody>
      </p:sp>
      <p:sp>
        <p:nvSpPr>
          <p:cNvPr id="6" name="Rektangel 5">
            <a:extLst>
              <a:ext uri="{FF2B5EF4-FFF2-40B4-BE49-F238E27FC236}">
                <a16:creationId xmlns:a16="http://schemas.microsoft.com/office/drawing/2014/main" id="{02E4581B-7DFD-C4FD-3277-6C223AF52176}"/>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Nej, vi har ännu inte påbörjat arbetet med att samverka med medarbetare/skyddsombud/</a:t>
            </a:r>
            <a:br>
              <a:rPr kumimoji="0" lang="sv-SE" sz="1400" b="0" i="0" u="none" strike="noStrike" kern="1200" cap="none" spc="0" normalizeH="0" baseline="0" noProof="0">
                <a:ln>
                  <a:noFill/>
                </a:ln>
                <a:solidFill>
                  <a:prstClr val="black"/>
                </a:solidFill>
                <a:effectLst/>
                <a:uLnTx/>
                <a:uFillTx/>
                <a:latin typeface="Verdana"/>
                <a:ea typeface="Verdana"/>
                <a:cs typeface="+mn-lt"/>
              </a:rPr>
            </a:br>
            <a:r>
              <a:rPr kumimoji="0" lang="sv-SE" sz="1400" b="0" i="0" u="none" strike="noStrike" kern="1200" cap="none" spc="0" normalizeH="0" baseline="0" noProof="0">
                <a:ln>
                  <a:noFill/>
                </a:ln>
                <a:solidFill>
                  <a:prstClr val="black"/>
                </a:solidFill>
                <a:effectLst/>
                <a:uLnTx/>
                <a:uFillTx/>
                <a:latin typeface="Verdana"/>
                <a:ea typeface="Verdana"/>
                <a:cs typeface="+mn-lt"/>
              </a:rPr>
              <a:t>fackliga företrädare. </a:t>
            </a:r>
          </a:p>
        </p:txBody>
      </p:sp>
      <p:sp>
        <p:nvSpPr>
          <p:cNvPr id="7" name="Rektangel 6">
            <a:extLst>
              <a:ext uri="{FF2B5EF4-FFF2-40B4-BE49-F238E27FC236}">
                <a16:creationId xmlns:a16="http://schemas.microsoft.com/office/drawing/2014/main" id="{EE60A30B-E59B-BCC2-EABF-F54F329D9205}"/>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Ja, arbetet genomförs i samverkan med medarbetare/skyddsombud/</a:t>
            </a:r>
            <a:br>
              <a:rPr kumimoji="0" lang="sv-SE" sz="1400" b="0" i="0" u="none" strike="noStrike" kern="1200" cap="none" spc="0" normalizeH="0" baseline="0" noProof="0">
                <a:ln>
                  <a:noFill/>
                </a:ln>
                <a:solidFill>
                  <a:prstClr val="black"/>
                </a:solidFill>
                <a:effectLst/>
                <a:uLnTx/>
                <a:uFillTx/>
                <a:latin typeface="Verdana"/>
                <a:ea typeface="Verdana"/>
                <a:cs typeface="+mn-lt"/>
              </a:rPr>
            </a:br>
            <a:r>
              <a:rPr kumimoji="0" lang="sv-SE" sz="1400" b="0" i="0" u="none" strike="noStrike" kern="1200" cap="none" spc="0" normalizeH="0" baseline="0" noProof="0">
                <a:ln>
                  <a:noFill/>
                </a:ln>
                <a:solidFill>
                  <a:prstClr val="black"/>
                </a:solidFill>
                <a:effectLst/>
                <a:uLnTx/>
                <a:uFillTx/>
                <a:latin typeface="Verdana"/>
                <a:ea typeface="Verdana"/>
                <a:cs typeface="+mn-lt"/>
              </a:rPr>
              <a:t>fackliga företrädare.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Verdana"/>
              <a:cs typeface="+mn-lt"/>
            </a:endParaRPr>
          </a:p>
        </p:txBody>
      </p:sp>
      <p:sp>
        <p:nvSpPr>
          <p:cNvPr id="8" name="Rektangel 7">
            <a:extLst>
              <a:ext uri="{FF2B5EF4-FFF2-40B4-BE49-F238E27FC236}">
                <a16:creationId xmlns:a16="http://schemas.microsoft.com/office/drawing/2014/main" id="{6688A2B3-F1F8-9336-38C6-E90F3FA620BE}"/>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Vi har påbörjat en dialog om hur vi ska samverka tillsammans med medarbetare/skyddsombud/</a:t>
            </a:r>
            <a:br>
              <a:rPr kumimoji="0" lang="sv-SE" sz="1400" b="0" i="0" u="none" strike="noStrike" kern="1200" cap="none" spc="0" normalizeH="0" baseline="0" noProof="0">
                <a:ln>
                  <a:noFill/>
                </a:ln>
                <a:solidFill>
                  <a:prstClr val="black"/>
                </a:solidFill>
                <a:effectLst/>
                <a:uLnTx/>
                <a:uFillTx/>
                <a:latin typeface="Verdana"/>
                <a:ea typeface="Verdana"/>
                <a:cs typeface="+mn-lt"/>
              </a:rPr>
            </a:br>
            <a:r>
              <a:rPr kumimoji="0" lang="sv-SE" sz="1400" b="0" i="0" u="none" strike="noStrike" kern="1200" cap="none" spc="0" normalizeH="0" baseline="0" noProof="0">
                <a:ln>
                  <a:noFill/>
                </a:ln>
                <a:solidFill>
                  <a:prstClr val="black"/>
                </a:solidFill>
                <a:effectLst/>
                <a:uLnTx/>
                <a:uFillTx/>
                <a:latin typeface="Verdana"/>
                <a:ea typeface="Verdana"/>
                <a:cs typeface="+mn-lt"/>
              </a:rPr>
              <a:t>fackliga företrädare.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Verdana"/>
              <a:cs typeface="+mn-lt"/>
            </a:endParaRPr>
          </a:p>
        </p:txBody>
      </p:sp>
      <p:sp>
        <p:nvSpPr>
          <p:cNvPr id="9" name="Rektangel 8">
            <a:extLst>
              <a:ext uri="{FF2B5EF4-FFF2-40B4-BE49-F238E27FC236}">
                <a16:creationId xmlns:a16="http://schemas.microsoft.com/office/drawing/2014/main" id="{DB33F1BA-8171-0874-B25C-BBAFC354A231}"/>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5BCA430E-2001-66D7-4926-12678F389C56}"/>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17F8908A-64C4-F0E7-A7C9-0FB738820D55}"/>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064428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45805-2711-2614-FFAA-F2B1E01BE20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B36411E-49D9-68D3-0A95-B95EC4E22ADC}"/>
              </a:ext>
            </a:extLst>
          </p:cNvPr>
          <p:cNvSpPr>
            <a:spLocks noGrp="1"/>
          </p:cNvSpPr>
          <p:nvPr>
            <p:ph type="title"/>
          </p:nvPr>
        </p:nvSpPr>
        <p:spPr>
          <a:xfrm>
            <a:off x="1096621" y="666000"/>
            <a:ext cx="9923804" cy="720000"/>
          </a:xfrm>
        </p:spPr>
        <p:txBody>
          <a:bodyPr/>
          <a:lstStyle/>
          <a:p>
            <a:r>
              <a:rPr lang="sv-SE"/>
              <a:t>12.5 </a:t>
            </a:r>
            <a:r>
              <a:rPr lang="sv-SE" sz="3200"/>
              <a:t>Aktiva åtgärder enligt diskrimineringslagen</a:t>
            </a:r>
          </a:p>
        </p:txBody>
      </p:sp>
      <p:sp>
        <p:nvSpPr>
          <p:cNvPr id="3" name="Platshållare för innehåll 2">
            <a:extLst>
              <a:ext uri="{FF2B5EF4-FFF2-40B4-BE49-F238E27FC236}">
                <a16:creationId xmlns:a16="http://schemas.microsoft.com/office/drawing/2014/main" id="{553746B2-DBBE-B4D9-4A1F-F472892AF0A9}"/>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noProof="0"/>
              <a:t>Har frågor om likabehandling, diskriminering, trakasserier och andra hinder för lika rättigheter tagits upp regelbundet i verksamhetens forum, till exempel ledningsgruppsmöten eller samverkansmöten?</a:t>
            </a:r>
          </a:p>
        </p:txBody>
      </p:sp>
      <p:sp>
        <p:nvSpPr>
          <p:cNvPr id="4" name="Platshållare för datum 3">
            <a:extLst>
              <a:ext uri="{FF2B5EF4-FFF2-40B4-BE49-F238E27FC236}">
                <a16:creationId xmlns:a16="http://schemas.microsoft.com/office/drawing/2014/main" id="{BBA7D8D4-23B2-0D10-0DAE-504836CC1D4C}"/>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4E291D19-1BC6-1210-7029-34C8092F0741}"/>
              </a:ext>
            </a:extLst>
          </p:cNvPr>
          <p:cNvSpPr/>
          <p:nvPr/>
        </p:nvSpPr>
        <p:spPr>
          <a:xfrm>
            <a:off x="1096621" y="2245521"/>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endParaRPr kumimoji="0" lang="sv-SE" sz="1400" b="0" i="0" u="none" strike="noStrike" kern="1200" cap="none" spc="0" normalizeH="0" baseline="0" noProof="0">
              <a:ln>
                <a:noFill/>
              </a:ln>
              <a:solidFill>
                <a:prstClr val="black"/>
              </a:solidFill>
              <a:effectLst/>
              <a:uLnTx/>
              <a:uFillTx/>
              <a:latin typeface="Verdana"/>
              <a:ea typeface="Verdana"/>
              <a:cs typeface="+mn-cs"/>
            </a:endParaRPr>
          </a:p>
        </p:txBody>
      </p:sp>
      <p:sp>
        <p:nvSpPr>
          <p:cNvPr id="6" name="Rektangel 5">
            <a:extLst>
              <a:ext uri="{FF2B5EF4-FFF2-40B4-BE49-F238E27FC236}">
                <a16:creationId xmlns:a16="http://schemas.microsoft.com/office/drawing/2014/main" id="{8CC20E9D-5467-DB72-6EB8-276B88B8A7B2}"/>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Vi har inte kommit igång med att ta upp frågor om likabehandling, hur vi kan förebygga diskriminering, hantera uppkomna situationer eller vilka hinder som finns för att alla ska kunna komma till sin rätt på ledningsgruppen eller samverkansmöten.   </a:t>
            </a:r>
          </a:p>
        </p:txBody>
      </p:sp>
      <p:sp>
        <p:nvSpPr>
          <p:cNvPr id="7" name="Rektangel 6">
            <a:extLst>
              <a:ext uri="{FF2B5EF4-FFF2-40B4-BE49-F238E27FC236}">
                <a16:creationId xmlns:a16="http://schemas.microsoft.com/office/drawing/2014/main" id="{488BDBC7-A973-C0D2-FF99-C688F82F58F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Vi arbetar regelbundet med  att ta upp frågor om likabehandling på våra olika forum så som ledningsgruppen och samverkansmöten exempelvis genom att ha dialog om hur vi kan förebygga diskriminering, samtala om hur uppkomna situationer kan hanteras och vilka hinder som finns för att alla ska kunna komma till sin rätt.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Verdana"/>
              <a:cs typeface="+mn-lt"/>
            </a:endParaRPr>
          </a:p>
        </p:txBody>
      </p:sp>
      <p:sp>
        <p:nvSpPr>
          <p:cNvPr id="8" name="Rektangel 7">
            <a:extLst>
              <a:ext uri="{FF2B5EF4-FFF2-40B4-BE49-F238E27FC236}">
                <a16:creationId xmlns:a16="http://schemas.microsoft.com/office/drawing/2014/main" id="{608DD17F-FD7D-6FC2-EEED-E6EC31446D7B}"/>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Vi har påbörjat ett arbete med att ta upp frågor om likabehandling på våra olika forum så som ledningsgruppen och samverkansmöten och har vid något tillfälle under året exempelvis samtalat om hur vi kan förebygga diskriminering, samtala om hur uppkomna situationer kan hanteras och vilka hinder som finns för att alla ska kunna komma till sin rätt. </a:t>
            </a:r>
          </a:p>
        </p:txBody>
      </p:sp>
      <p:sp>
        <p:nvSpPr>
          <p:cNvPr id="9" name="Rektangel 8">
            <a:extLst>
              <a:ext uri="{FF2B5EF4-FFF2-40B4-BE49-F238E27FC236}">
                <a16:creationId xmlns:a16="http://schemas.microsoft.com/office/drawing/2014/main" id="{1894F420-C35B-FE6F-4B25-6BAB625B3EA1}"/>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F48DCFA1-AA4E-A1E0-D71C-F01CFF56F603}"/>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DE5B277A-E300-4544-2226-2DC5B74D6117}"/>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3946255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723E2D-269B-E6F4-888A-7562EA13136C}"/>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72FFD2B-8BA2-5B72-93CB-95DCFF24EDB7}"/>
              </a:ext>
            </a:extLst>
          </p:cNvPr>
          <p:cNvSpPr>
            <a:spLocks noGrp="1"/>
          </p:cNvSpPr>
          <p:nvPr>
            <p:ph type="title"/>
          </p:nvPr>
        </p:nvSpPr>
        <p:spPr>
          <a:xfrm>
            <a:off x="1096621" y="666000"/>
            <a:ext cx="9923804" cy="720000"/>
          </a:xfrm>
        </p:spPr>
        <p:txBody>
          <a:bodyPr/>
          <a:lstStyle/>
          <a:p>
            <a:r>
              <a:rPr lang="sv-SE"/>
              <a:t>12.6 </a:t>
            </a:r>
            <a:r>
              <a:rPr lang="sv-SE" sz="3200"/>
              <a:t>Aktiva åtgärder enligt diskrimineringslagen</a:t>
            </a:r>
          </a:p>
        </p:txBody>
      </p:sp>
      <p:sp>
        <p:nvSpPr>
          <p:cNvPr id="3" name="Platshållare för innehåll 2">
            <a:extLst>
              <a:ext uri="{FF2B5EF4-FFF2-40B4-BE49-F238E27FC236}">
                <a16:creationId xmlns:a16="http://schemas.microsoft.com/office/drawing/2014/main" id="{2D591845-81BD-258B-BA64-3E18F1FEE67A}"/>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noProof="0"/>
              <a:t>Har ni under året undersökt risker för diskriminering, repressalier eller andra hinder för lika rättigheter och möjligheter i verksamheten?</a:t>
            </a:r>
          </a:p>
        </p:txBody>
      </p:sp>
      <p:sp>
        <p:nvSpPr>
          <p:cNvPr id="4" name="Platshållare för datum 3">
            <a:extLst>
              <a:ext uri="{FF2B5EF4-FFF2-40B4-BE49-F238E27FC236}">
                <a16:creationId xmlns:a16="http://schemas.microsoft.com/office/drawing/2014/main" id="{727DEA2C-F2E9-1BE4-A4A8-EBFC464DA281}"/>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28AE3FEB-4D64-9337-A144-D117AF734B35}"/>
              </a:ext>
            </a:extLst>
          </p:cNvPr>
          <p:cNvSpPr/>
          <p:nvPr/>
        </p:nvSpPr>
        <p:spPr>
          <a:xfrm>
            <a:off x="1096621" y="2245521"/>
            <a:ext cx="6233886" cy="769441"/>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p>
          <a:p>
            <a:pPr lvl="0">
              <a:defRPr/>
            </a:pPr>
            <a:r>
              <a:rPr lang="sv-SE" sz="1400">
                <a:hlinkClick r:id="rId2"/>
              </a:rPr>
              <a:t>Risker för diskriminering</a:t>
            </a:r>
            <a:endParaRPr kumimoji="0" lang="sv-SE" sz="1400" b="0" i="0" u="none" strike="noStrike" kern="1200" cap="none" spc="0" normalizeH="0" baseline="0" noProof="0">
              <a:ln>
                <a:noFill/>
              </a:ln>
              <a:solidFill>
                <a:prstClr val="black"/>
              </a:solidFill>
              <a:effectLst/>
              <a:uLnTx/>
              <a:uFillTx/>
              <a:latin typeface="Verdana"/>
              <a:ea typeface="Verdana"/>
              <a:cs typeface="+mn-cs"/>
            </a:endParaRPr>
          </a:p>
        </p:txBody>
      </p:sp>
      <p:sp>
        <p:nvSpPr>
          <p:cNvPr id="6" name="Rektangel 5">
            <a:extLst>
              <a:ext uri="{FF2B5EF4-FFF2-40B4-BE49-F238E27FC236}">
                <a16:creationId xmlns:a16="http://schemas.microsoft.com/office/drawing/2014/main" id="{F661E9A1-842C-D440-A8C0-A6F8EDB01F5A}"/>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Vi har inte påbörjat arbetet med att identifiera risker för diskriminering. </a:t>
            </a:r>
          </a:p>
        </p:txBody>
      </p:sp>
      <p:sp>
        <p:nvSpPr>
          <p:cNvPr id="7" name="Rektangel 6">
            <a:extLst>
              <a:ext uri="{FF2B5EF4-FFF2-40B4-BE49-F238E27FC236}">
                <a16:creationId xmlns:a16="http://schemas.microsoft.com/office/drawing/2014/main" id="{35C576D9-2211-FBDF-DB61-612C326B4E29}"/>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Vi har ett aktivt arbete med att identifiera risker för diskriminering i flera av de fem områdena: Arbetsförhållanden, Löner och andra anställningsvillkor, Rekrytering och befordran, Utbildning och övrig kompetensutveckling samt Föräldraskap och arbete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Verdana"/>
              <a:cs typeface="+mn-lt"/>
            </a:endParaRPr>
          </a:p>
        </p:txBody>
      </p:sp>
      <p:sp>
        <p:nvSpPr>
          <p:cNvPr id="8" name="Rektangel 7">
            <a:extLst>
              <a:ext uri="{FF2B5EF4-FFF2-40B4-BE49-F238E27FC236}">
                <a16:creationId xmlns:a16="http://schemas.microsoft.com/office/drawing/2014/main" id="{0787C12C-9F93-6D95-56C2-C59CF263C759}"/>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Vi har påbörjat arbetet med att identifiera risker för diskriminering inom något av de fem områdena Arbetsförhållanden, Löner och andra anställningsvillkor, Rekrytering och befordran, Utbildning och övrig kompetensutveckling samt Föräldraskap och arbete.</a:t>
            </a:r>
          </a:p>
        </p:txBody>
      </p:sp>
      <p:sp>
        <p:nvSpPr>
          <p:cNvPr id="9" name="Rektangel 8">
            <a:extLst>
              <a:ext uri="{FF2B5EF4-FFF2-40B4-BE49-F238E27FC236}">
                <a16:creationId xmlns:a16="http://schemas.microsoft.com/office/drawing/2014/main" id="{03FF938F-AC8F-539B-F400-CBCC09FBB9F6}"/>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ACCB6868-398B-6DBD-08FA-B4553D92E88C}"/>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7C28D1B2-10FD-F19F-83E7-ECED65DB71C9}"/>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209973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76109-4DFD-99CC-80AE-1367BBBED52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F42F285-54A2-B7BD-6999-A81B798197C7}"/>
              </a:ext>
            </a:extLst>
          </p:cNvPr>
          <p:cNvSpPr>
            <a:spLocks noGrp="1"/>
          </p:cNvSpPr>
          <p:nvPr>
            <p:ph type="title"/>
          </p:nvPr>
        </p:nvSpPr>
        <p:spPr>
          <a:xfrm>
            <a:off x="1096621" y="666000"/>
            <a:ext cx="9923804" cy="720000"/>
          </a:xfrm>
        </p:spPr>
        <p:txBody>
          <a:bodyPr/>
          <a:lstStyle/>
          <a:p>
            <a:r>
              <a:rPr lang="sv-SE"/>
              <a:t>12.7 </a:t>
            </a:r>
            <a:r>
              <a:rPr lang="sv-SE" sz="3200"/>
              <a:t>Aktiva åtgärder enligt diskrimineringslagen</a:t>
            </a:r>
          </a:p>
        </p:txBody>
      </p:sp>
      <p:sp>
        <p:nvSpPr>
          <p:cNvPr id="3" name="Platshållare för innehåll 2">
            <a:extLst>
              <a:ext uri="{FF2B5EF4-FFF2-40B4-BE49-F238E27FC236}">
                <a16:creationId xmlns:a16="http://schemas.microsoft.com/office/drawing/2014/main" id="{1026622E-3D7C-AD90-EC03-7E2E1E9D3B99}"/>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noProof="0"/>
              <a:t>Har ni uppmärksammat om det finns normer, attityder eller jargong i verksamheten som kan innebära risk för diskriminering eller exkludering?</a:t>
            </a:r>
          </a:p>
        </p:txBody>
      </p:sp>
      <p:sp>
        <p:nvSpPr>
          <p:cNvPr id="4" name="Platshållare för datum 3">
            <a:extLst>
              <a:ext uri="{FF2B5EF4-FFF2-40B4-BE49-F238E27FC236}">
                <a16:creationId xmlns:a16="http://schemas.microsoft.com/office/drawing/2014/main" id="{E30EB134-F22E-AF92-C12B-1BABC4C23AEC}"/>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9FB0946E-10CF-DB0C-2E79-B2C2FC91DE57}"/>
              </a:ext>
            </a:extLst>
          </p:cNvPr>
          <p:cNvSpPr/>
          <p:nvPr/>
        </p:nvSpPr>
        <p:spPr>
          <a:xfrm>
            <a:off x="1096621" y="2245521"/>
            <a:ext cx="6233886" cy="984885"/>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p>
          <a:p>
            <a:pPr lvl="0">
              <a:defRPr/>
            </a:pPr>
            <a:r>
              <a:rPr lang="sv-SE" sz="1400">
                <a:hlinkClick r:id="rId2"/>
              </a:rPr>
              <a:t>Samtalsmaterial - ledningsgrupper</a:t>
            </a: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Verdana"/>
              <a:cs typeface="+mn-cs"/>
            </a:endParaRPr>
          </a:p>
        </p:txBody>
      </p:sp>
      <p:sp>
        <p:nvSpPr>
          <p:cNvPr id="6" name="Rektangel 5">
            <a:extLst>
              <a:ext uri="{FF2B5EF4-FFF2-40B4-BE49-F238E27FC236}">
                <a16:creationId xmlns:a16="http://schemas.microsoft.com/office/drawing/2014/main" id="{90BB3BE5-5F59-9FA0-7A43-5B2D15299445}"/>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Vi arbetar inte med att uppmärksamma normer, attityder eller jargong på enheten/avdelningen. </a:t>
            </a:r>
          </a:p>
        </p:txBody>
      </p:sp>
      <p:sp>
        <p:nvSpPr>
          <p:cNvPr id="7" name="Rektangel 6">
            <a:extLst>
              <a:ext uri="{FF2B5EF4-FFF2-40B4-BE49-F238E27FC236}">
                <a16:creationId xmlns:a16="http://schemas.microsoft.com/office/drawing/2014/main" id="{AF40A7B3-4EE0-3E09-7EDA-EF85F745139C}"/>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Vi arbetar aktivt med att uppmärksamma normer, attityder eller jargong på vår enhet/avdelning.</a:t>
            </a: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Verdana"/>
              <a:cs typeface="+mn-lt"/>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Vi använder oss av och arbetar med samtalsmaterialet för ledningsgrupper</a:t>
            </a:r>
            <a:r>
              <a:rPr kumimoji="0" lang="sv-SE" sz="1400" b="0" i="0" u="none" strike="noStrike" kern="1200" cap="none" spc="0" normalizeH="0" noProof="0">
                <a:ln>
                  <a:noFill/>
                </a:ln>
                <a:solidFill>
                  <a:prstClr val="black"/>
                </a:solidFill>
                <a:effectLst/>
                <a:uLnTx/>
                <a:uFillTx/>
                <a:latin typeface="Verdana"/>
                <a:ea typeface="Verdana"/>
                <a:cs typeface="+mn-lt"/>
              </a:rPr>
              <a:t> </a:t>
            </a:r>
            <a:r>
              <a:rPr kumimoji="0" lang="sv-SE" sz="1400" b="0" i="0" u="none" strike="noStrike" kern="1200" cap="none" spc="0" normalizeH="0" baseline="0" noProof="0">
                <a:ln>
                  <a:noFill/>
                </a:ln>
                <a:solidFill>
                  <a:prstClr val="black"/>
                </a:solidFill>
                <a:effectLst/>
                <a:uLnTx/>
                <a:uFillTx/>
                <a:latin typeface="Verdana"/>
                <a:ea typeface="Verdana"/>
                <a:cs typeface="+mn-lt"/>
              </a:rPr>
              <a:t>Prata om normer, lika rättigheter och möjligheter för en arbetsplats fri från kränkningar och diskriminering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Verdana"/>
              <a:cs typeface="+mn-lt"/>
            </a:endParaRPr>
          </a:p>
        </p:txBody>
      </p:sp>
      <p:sp>
        <p:nvSpPr>
          <p:cNvPr id="8" name="Rektangel 7">
            <a:extLst>
              <a:ext uri="{FF2B5EF4-FFF2-40B4-BE49-F238E27FC236}">
                <a16:creationId xmlns:a16="http://schemas.microsoft.com/office/drawing/2014/main" id="{C7FA43B0-7148-A0E8-53EB-22BB8CE158FA}"/>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Vi har börjat planera för att arbeta med att uppmärksamma normer, attityder eller jargong på vår enhet/avdelning.</a:t>
            </a: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Verdana"/>
              <a:cs typeface="+mn-lt"/>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Vi planerar att använda oss av samtalsmaterialet för ledningsgrupper Prata om normer, lika rättigheter och möjligheter för en arbetsplats fri från kränkningar och diskriminering  </a:t>
            </a:r>
          </a:p>
        </p:txBody>
      </p:sp>
      <p:sp>
        <p:nvSpPr>
          <p:cNvPr id="9" name="Rektangel 8">
            <a:extLst>
              <a:ext uri="{FF2B5EF4-FFF2-40B4-BE49-F238E27FC236}">
                <a16:creationId xmlns:a16="http://schemas.microsoft.com/office/drawing/2014/main" id="{DCD47EF8-3EC6-89F3-6B91-10D46C286BD7}"/>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D97C25D6-022C-2888-07A7-FB012336293D}"/>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96002EE1-AF72-29A3-D9F9-64AAC69A2242}"/>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358361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8848AD-7E90-9C3A-7B10-6D991F0F190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F84A906E-3D56-246F-1142-45D5D5AA39A6}"/>
              </a:ext>
            </a:extLst>
          </p:cNvPr>
          <p:cNvSpPr>
            <a:spLocks noGrp="1"/>
          </p:cNvSpPr>
          <p:nvPr>
            <p:ph type="title"/>
          </p:nvPr>
        </p:nvSpPr>
        <p:spPr>
          <a:xfrm>
            <a:off x="1096621" y="666000"/>
            <a:ext cx="9923804" cy="720000"/>
          </a:xfrm>
        </p:spPr>
        <p:txBody>
          <a:bodyPr/>
          <a:lstStyle/>
          <a:p>
            <a:r>
              <a:rPr lang="sv-SE"/>
              <a:t>12.8 </a:t>
            </a:r>
            <a:r>
              <a:rPr lang="sv-SE" sz="3200"/>
              <a:t>Aktiva åtgärder enligt diskrimineringslagen</a:t>
            </a:r>
          </a:p>
        </p:txBody>
      </p:sp>
      <p:sp>
        <p:nvSpPr>
          <p:cNvPr id="3" name="Platshållare för innehåll 2">
            <a:extLst>
              <a:ext uri="{FF2B5EF4-FFF2-40B4-BE49-F238E27FC236}">
                <a16:creationId xmlns:a16="http://schemas.microsoft.com/office/drawing/2014/main" id="{74E80CC9-6884-A812-2D63-FE048F9A4EA4}"/>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noProof="0"/>
              <a:t>Har ni beslutat om åtgärder utifrån de risker och hinder som identifierats? </a:t>
            </a:r>
            <a:endParaRPr lang="sv-SE" sz="1600" b="1" noProof="0">
              <a:ea typeface="Verdana"/>
            </a:endParaRPr>
          </a:p>
        </p:txBody>
      </p:sp>
      <p:sp>
        <p:nvSpPr>
          <p:cNvPr id="4" name="Platshållare för datum 3">
            <a:extLst>
              <a:ext uri="{FF2B5EF4-FFF2-40B4-BE49-F238E27FC236}">
                <a16:creationId xmlns:a16="http://schemas.microsoft.com/office/drawing/2014/main" id="{F9CD196E-152A-827F-909F-CB18B05BB583}"/>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E55D8DF2-8098-0E32-E452-84FB6621978B}"/>
              </a:ext>
            </a:extLst>
          </p:cNvPr>
          <p:cNvSpPr/>
          <p:nvPr/>
        </p:nvSpPr>
        <p:spPr>
          <a:xfrm>
            <a:off x="1096621" y="2245521"/>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endParaRPr kumimoji="0" lang="sv-SE" sz="1400" b="0" i="0" u="none" strike="noStrike" kern="1200" cap="none" spc="0" normalizeH="0" baseline="0" noProof="0">
              <a:ln>
                <a:noFill/>
              </a:ln>
              <a:solidFill>
                <a:prstClr val="black"/>
              </a:solidFill>
              <a:effectLst/>
              <a:uLnTx/>
              <a:uFillTx/>
              <a:latin typeface="Verdana"/>
              <a:ea typeface="Verdana"/>
              <a:cs typeface="+mn-cs"/>
            </a:endParaRPr>
          </a:p>
        </p:txBody>
      </p:sp>
      <p:sp>
        <p:nvSpPr>
          <p:cNvPr id="6" name="Rektangel 5">
            <a:extLst>
              <a:ext uri="{FF2B5EF4-FFF2-40B4-BE49-F238E27FC236}">
                <a16:creationId xmlns:a16="http://schemas.microsoft.com/office/drawing/2014/main" id="{74E6A859-20F7-40D6-8FE8-650A95E933CD}"/>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Åtgärder finns inte beslutade ännu. </a:t>
            </a:r>
          </a:p>
        </p:txBody>
      </p:sp>
      <p:sp>
        <p:nvSpPr>
          <p:cNvPr id="7" name="Rektangel 6">
            <a:extLst>
              <a:ext uri="{FF2B5EF4-FFF2-40B4-BE49-F238E27FC236}">
                <a16:creationId xmlns:a16="http://schemas.microsoft.com/office/drawing/2014/main" id="{0E1D9A91-FFE1-AE11-E5E4-5447FFC795DF}"/>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Åtgärder finns beslutade utifrån de risker och hinder som har identifierats inom flera av de fem områdena: Arbetsförhållanden, Löner och andra anställningsvillkor, Rekrytering och befordran, Utbildning och övrig kompetensutveckling samt Föräldraskap och arbete.</a:t>
            </a:r>
          </a:p>
        </p:txBody>
      </p:sp>
      <p:sp>
        <p:nvSpPr>
          <p:cNvPr id="8" name="Rektangel 7">
            <a:extLst>
              <a:ext uri="{FF2B5EF4-FFF2-40B4-BE49-F238E27FC236}">
                <a16:creationId xmlns:a16="http://schemas.microsoft.com/office/drawing/2014/main" id="{4EC2AAEF-F5C5-B0B4-C548-BE79B58E8EB2}"/>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latin typeface="Verdana"/>
              <a:ea typeface="+mn-ea"/>
              <a:cs typeface="+mn-cs"/>
            </a:endParaRPr>
          </a:p>
          <a:p>
            <a:pPr marL="213995" marR="0" lvl="0" indent="-213995"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sv-SE" sz="1400" b="0" i="0" u="none" strike="noStrike" kern="1200" cap="none" spc="0" normalizeH="0" baseline="0" noProof="0">
                <a:ln>
                  <a:noFill/>
                </a:ln>
                <a:solidFill>
                  <a:prstClr val="black"/>
                </a:solidFill>
                <a:effectLst/>
                <a:uLnTx/>
                <a:uFillTx/>
                <a:latin typeface="Verdana"/>
                <a:ea typeface="Verdana"/>
                <a:cs typeface="+mn-lt"/>
              </a:rPr>
              <a:t>Åtgärder finns beslutade utifrån risker och hinder som har identifierats inom något av de fem områdena: Arbetsförhållanden, Löner och andra anställningsvillkor, Rekrytering och befordran, Utbildning och övrig kompetensutveckling samt Föräldraskap och arbete.</a:t>
            </a:r>
          </a:p>
        </p:txBody>
      </p:sp>
      <p:sp>
        <p:nvSpPr>
          <p:cNvPr id="9" name="Rektangel 8">
            <a:extLst>
              <a:ext uri="{FF2B5EF4-FFF2-40B4-BE49-F238E27FC236}">
                <a16:creationId xmlns:a16="http://schemas.microsoft.com/office/drawing/2014/main" id="{36FCC0C2-0500-2B27-81EC-EF984E219B72}"/>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BA175310-3295-744D-6CA4-6FDEBC417E32}"/>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B14C3B80-5C7F-A430-6572-A01F609DAA3A}"/>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1597958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AC5ED-BB30-3DC7-34D3-A8E80892ECC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90D1E566-7AD5-5A3D-0429-476FB918C6FD}"/>
              </a:ext>
            </a:extLst>
          </p:cNvPr>
          <p:cNvSpPr>
            <a:spLocks noGrp="1"/>
          </p:cNvSpPr>
          <p:nvPr>
            <p:ph type="title"/>
          </p:nvPr>
        </p:nvSpPr>
        <p:spPr>
          <a:xfrm>
            <a:off x="1096621" y="666000"/>
            <a:ext cx="9923804" cy="720000"/>
          </a:xfrm>
        </p:spPr>
        <p:txBody>
          <a:bodyPr/>
          <a:lstStyle/>
          <a:p>
            <a:r>
              <a:rPr lang="sv-SE"/>
              <a:t>12.9 </a:t>
            </a:r>
            <a:r>
              <a:rPr lang="sv-SE" sz="3200"/>
              <a:t>Aktiva åtgärder enligt diskrimineringslagen</a:t>
            </a:r>
          </a:p>
        </p:txBody>
      </p:sp>
      <p:sp>
        <p:nvSpPr>
          <p:cNvPr id="3" name="Platshållare för innehåll 2">
            <a:extLst>
              <a:ext uri="{FF2B5EF4-FFF2-40B4-BE49-F238E27FC236}">
                <a16:creationId xmlns:a16="http://schemas.microsoft.com/office/drawing/2014/main" id="{60ADBA6D-74C6-CEAA-5202-29FAE22F1553}"/>
              </a:ext>
            </a:extLst>
          </p:cNvPr>
          <p:cNvSpPr>
            <a:spLocks noGrp="1"/>
          </p:cNvSpPr>
          <p:nvPr>
            <p:ph idx="1"/>
          </p:nvPr>
        </p:nvSpPr>
        <p:spPr>
          <a:xfrm>
            <a:off x="1096621" y="1386000"/>
            <a:ext cx="10114304" cy="576000"/>
          </a:xfrm>
        </p:spPr>
        <p:txBody>
          <a:bodyPr vert="horz" lIns="0" tIns="0" rIns="0" bIns="0" rtlCol="0" anchor="t">
            <a:noAutofit/>
          </a:bodyPr>
          <a:lstStyle/>
          <a:p>
            <a:pPr marL="0" indent="0">
              <a:lnSpc>
                <a:spcPct val="100000"/>
              </a:lnSpc>
              <a:buNone/>
            </a:pPr>
            <a:r>
              <a:rPr lang="sv-SE" sz="1600" b="1" noProof="0"/>
              <a:t>Har åtgärderna förts in i handlingsplan med ansvarig, tidsplan och uppföljning? </a:t>
            </a:r>
            <a:endParaRPr lang="sv-SE" sz="1600" b="1" noProof="0">
              <a:ea typeface="Verdana"/>
            </a:endParaRPr>
          </a:p>
        </p:txBody>
      </p:sp>
      <p:sp>
        <p:nvSpPr>
          <p:cNvPr id="4" name="Platshållare för datum 3">
            <a:extLst>
              <a:ext uri="{FF2B5EF4-FFF2-40B4-BE49-F238E27FC236}">
                <a16:creationId xmlns:a16="http://schemas.microsoft.com/office/drawing/2014/main" id="{C86E9104-1E70-FA24-A777-382045411B15}"/>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DC77779B-7327-7230-07CA-12B77811385D}"/>
              </a:ext>
            </a:extLst>
          </p:cNvPr>
          <p:cNvSpPr/>
          <p:nvPr/>
        </p:nvSpPr>
        <p:spPr>
          <a:xfrm>
            <a:off x="1096621" y="2245521"/>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r>
              <a:rPr lang="sv-SE" sz="1400">
                <a:solidFill>
                  <a:prstClr val="black"/>
                </a:solidFill>
                <a:latin typeface="Verdana"/>
              </a:rPr>
              <a:t>.</a:t>
            </a:r>
            <a:endParaRPr lang="sv-SE" sz="1400" b="0" i="0" u="none" strike="noStrike" kern="1200" cap="none" spc="0" normalizeH="0" baseline="0" noProof="0">
              <a:ln>
                <a:noFill/>
              </a:ln>
              <a:solidFill>
                <a:prstClr val="black"/>
              </a:solidFill>
              <a:effectLst/>
              <a:uLnTx/>
              <a:uFillTx/>
              <a:latin typeface="Verdana"/>
              <a:ea typeface="Verdana"/>
            </a:endParaRPr>
          </a:p>
        </p:txBody>
      </p:sp>
      <p:sp>
        <p:nvSpPr>
          <p:cNvPr id="6" name="Rektangel 5">
            <a:extLst>
              <a:ext uri="{FF2B5EF4-FFF2-40B4-BE49-F238E27FC236}">
                <a16:creationId xmlns:a16="http://schemas.microsoft.com/office/drawing/2014/main" id="{E34EEBC0-E4DD-7897-BA2B-3372F4D6E369}"/>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Åtgärder har ännu inte förts in i en handlingsplan. </a:t>
            </a:r>
          </a:p>
        </p:txBody>
      </p:sp>
      <p:sp>
        <p:nvSpPr>
          <p:cNvPr id="7" name="Rektangel 6">
            <a:extLst>
              <a:ext uri="{FF2B5EF4-FFF2-40B4-BE49-F238E27FC236}">
                <a16:creationId xmlns:a16="http://schemas.microsoft.com/office/drawing/2014/main" id="{CE5BFC01-6CA1-2456-A242-240061945B75}"/>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lvl="0">
              <a:defRPr/>
            </a:pPr>
            <a:endParaRPr lang="sv-SE" sz="1400">
              <a:solidFill>
                <a:prstClr val="black"/>
              </a:solidFill>
            </a:endParaRPr>
          </a:p>
          <a:p>
            <a:pPr marL="213995" lvl="0" indent="-213995">
              <a:buFont typeface="Arial,Sans-Serif" panose="020B0604020202020204" pitchFamily="34" charset="0"/>
              <a:buChar char="•"/>
            </a:pPr>
            <a:r>
              <a:rPr lang="sv-SE" sz="1400">
                <a:solidFill>
                  <a:prstClr val="black"/>
                </a:solidFill>
                <a:ea typeface="Verdana"/>
                <a:cs typeface="+mn-lt"/>
              </a:rPr>
              <a:t>Åtgärder har förts in i en handlingsplan med ansvarig, tidplan och uppföljning för flera av de fem områdena: Arbetsförhållanden, Löner och andra anställningsvillkor, Rekrytering och befordran, Utbildning och övrig kompetensutveckling samt Föräldraskap och arbete.</a:t>
            </a:r>
          </a:p>
        </p:txBody>
      </p:sp>
      <p:sp>
        <p:nvSpPr>
          <p:cNvPr id="8" name="Rektangel 7">
            <a:extLst>
              <a:ext uri="{FF2B5EF4-FFF2-40B4-BE49-F238E27FC236}">
                <a16:creationId xmlns:a16="http://schemas.microsoft.com/office/drawing/2014/main" id="{DC24CAA8-96DB-C1DC-BE45-40DB309DB81C}"/>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Åtgärder har förts in i en handlingsplan med ansvarig, tidplan och uppföljning för något av de fem områdena: Arbetsförhållanden, Löner och andra anställningsvillkor, Rekrytering och befordran, Utbildning och övrig kompetensutveckling samt Föräldraskap och arbete.</a:t>
            </a:r>
          </a:p>
        </p:txBody>
      </p:sp>
      <p:sp>
        <p:nvSpPr>
          <p:cNvPr id="9" name="Rektangel 8">
            <a:extLst>
              <a:ext uri="{FF2B5EF4-FFF2-40B4-BE49-F238E27FC236}">
                <a16:creationId xmlns:a16="http://schemas.microsoft.com/office/drawing/2014/main" id="{D427FD7A-57D4-D6A9-4463-2F9217F45E21}"/>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A462D2DB-D6B4-4B10-7586-0E7FF47F9312}"/>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745121DB-8ED3-D004-34EA-96348826BAA1}"/>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409480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F72CF-E428-40D5-78B3-F8AF9D006C9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CA2B77DC-AE3A-018B-AA07-A930EF6DB99A}"/>
              </a:ext>
            </a:extLst>
          </p:cNvPr>
          <p:cNvSpPr>
            <a:spLocks noGrp="1"/>
          </p:cNvSpPr>
          <p:nvPr>
            <p:ph type="title"/>
          </p:nvPr>
        </p:nvSpPr>
        <p:spPr>
          <a:xfrm>
            <a:off x="1096621" y="666000"/>
            <a:ext cx="9923804" cy="720000"/>
          </a:xfrm>
        </p:spPr>
        <p:txBody>
          <a:bodyPr/>
          <a:lstStyle/>
          <a:p>
            <a:r>
              <a:rPr lang="sv-SE"/>
              <a:t>12.10 </a:t>
            </a:r>
            <a:r>
              <a:rPr lang="sv-SE" sz="3200"/>
              <a:t>Aktiva åtgärder enligt diskrimineringslagen</a:t>
            </a:r>
          </a:p>
        </p:txBody>
      </p:sp>
      <p:sp>
        <p:nvSpPr>
          <p:cNvPr id="3" name="Platshållare för innehåll 2">
            <a:extLst>
              <a:ext uri="{FF2B5EF4-FFF2-40B4-BE49-F238E27FC236}">
                <a16:creationId xmlns:a16="http://schemas.microsoft.com/office/drawing/2014/main" id="{149E9E70-EE99-EA0F-EF92-E5ACDCA8A86E}"/>
              </a:ext>
            </a:extLst>
          </p:cNvPr>
          <p:cNvSpPr>
            <a:spLocks noGrp="1"/>
          </p:cNvSpPr>
          <p:nvPr>
            <p:ph idx="1"/>
          </p:nvPr>
        </p:nvSpPr>
        <p:spPr>
          <a:xfrm>
            <a:off x="1096621" y="1771859"/>
            <a:ext cx="10114304" cy="576000"/>
          </a:xfrm>
        </p:spPr>
        <p:txBody>
          <a:bodyPr vert="horz" lIns="0" tIns="0" rIns="0" bIns="0" rtlCol="0" anchor="t">
            <a:noAutofit/>
          </a:bodyPr>
          <a:lstStyle/>
          <a:p>
            <a:pPr marL="0" indent="0">
              <a:lnSpc>
                <a:spcPct val="100000"/>
              </a:lnSpc>
              <a:buNone/>
            </a:pPr>
            <a:r>
              <a:rPr lang="sv-SE" sz="1600" b="1" noProof="0"/>
              <a:t>Har ni genomfört eller planerat åtgärder som stärker lika rättigheter och möjligheter?</a:t>
            </a:r>
            <a:endParaRPr lang="sv-SE" sz="1600" b="1" noProof="0">
              <a:ea typeface="Verdana"/>
            </a:endParaRPr>
          </a:p>
        </p:txBody>
      </p:sp>
      <p:sp>
        <p:nvSpPr>
          <p:cNvPr id="4" name="Platshållare för datum 3">
            <a:extLst>
              <a:ext uri="{FF2B5EF4-FFF2-40B4-BE49-F238E27FC236}">
                <a16:creationId xmlns:a16="http://schemas.microsoft.com/office/drawing/2014/main" id="{8162CBBE-FEF1-6191-CEC1-E24C27C4CF61}"/>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94EC4B8-68CD-44A3-B172-19A87347D395}" type="datetime1">
              <a:rPr kumimoji="0" lang="sv-SE" sz="900" b="0" i="0" u="none" strike="noStrike" kern="1200" cap="none" spc="0" normalizeH="0" baseline="0" noProof="0" smtClean="0">
                <a:ln>
                  <a:noFill/>
                </a:ln>
                <a:solidFill>
                  <a:prstClr val="black"/>
                </a:solidFill>
                <a:effectLst/>
                <a:uLnTx/>
                <a:uFillTx/>
                <a:latin typeface="Verdan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2026-09-03</a:t>
            </a:fld>
            <a:endParaRPr kumimoji="0" lang="sv-SE" sz="900" b="0" i="0" u="none" strike="noStrike" kern="1200" cap="none" spc="0" normalizeH="0" baseline="0" noProof="0">
              <a:ln>
                <a:noFill/>
              </a:ln>
              <a:solidFill>
                <a:prstClr val="black"/>
              </a:solidFill>
              <a:effectLst/>
              <a:uLnTx/>
              <a:uFillTx/>
              <a:latin typeface="Verdana"/>
              <a:ea typeface="+mn-ea"/>
              <a:cs typeface="+mn-cs"/>
            </a:endParaRPr>
          </a:p>
        </p:txBody>
      </p:sp>
      <p:sp>
        <p:nvSpPr>
          <p:cNvPr id="5" name="Rektangel 4">
            <a:extLst>
              <a:ext uri="{FF2B5EF4-FFF2-40B4-BE49-F238E27FC236}">
                <a16:creationId xmlns:a16="http://schemas.microsoft.com/office/drawing/2014/main" id="{60589653-88F3-46B2-450F-B0F593BCB998}"/>
              </a:ext>
            </a:extLst>
          </p:cNvPr>
          <p:cNvSpPr/>
          <p:nvPr/>
        </p:nvSpPr>
        <p:spPr>
          <a:xfrm>
            <a:off x="1096621" y="2245521"/>
            <a:ext cx="6233886" cy="553998"/>
          </a:xfrm>
          <a:prstGeom prst="rect">
            <a:avLst/>
          </a:prstGeom>
        </p:spPr>
        <p:txBody>
          <a:bodyPr wrap="non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0" i="0" u="none" strike="noStrike" kern="1200" cap="none" spc="0" normalizeH="0" baseline="0" noProof="0">
                <a:ln>
                  <a:noFill/>
                </a:ln>
                <a:solidFill>
                  <a:prstClr val="black"/>
                </a:solidFill>
                <a:effectLst/>
                <a:uLnTx/>
                <a:uFillTx/>
                <a:latin typeface="Verdana"/>
                <a:ea typeface="+mn-ea"/>
                <a:cs typeface="+mn-cs"/>
              </a:rPr>
              <a:t>Vägledning – Var befinner vi oss?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400" b="0" i="0" u="none" strike="noStrike" kern="1200" cap="none" spc="0" normalizeH="0" baseline="0" noProof="0">
                <a:ln>
                  <a:noFill/>
                </a:ln>
                <a:solidFill>
                  <a:prstClr val="black"/>
                </a:solidFill>
                <a:effectLst/>
                <a:uLnTx/>
                <a:uFillTx/>
                <a:latin typeface="Verdana"/>
                <a:ea typeface="+mn-ea"/>
                <a:cs typeface="+mn-cs"/>
              </a:rPr>
              <a:t>Se exempel på påståenden nedan som underlag för er bedömning</a:t>
            </a:r>
            <a:r>
              <a:rPr lang="sv-SE" sz="1400">
                <a:solidFill>
                  <a:prstClr val="black"/>
                </a:solidFill>
                <a:latin typeface="Verdana"/>
              </a:rPr>
              <a:t>.</a:t>
            </a:r>
            <a:endParaRPr lang="sv-SE" sz="1400" b="0" i="0" u="none" strike="noStrike" kern="1200" cap="none" spc="0" normalizeH="0" baseline="0" noProof="0">
              <a:ln>
                <a:noFill/>
              </a:ln>
              <a:solidFill>
                <a:prstClr val="black"/>
              </a:solidFill>
              <a:effectLst/>
              <a:uLnTx/>
              <a:uFillTx/>
              <a:latin typeface="Verdana"/>
              <a:ea typeface="Verdana"/>
            </a:endParaRPr>
          </a:p>
        </p:txBody>
      </p:sp>
      <p:sp>
        <p:nvSpPr>
          <p:cNvPr id="6" name="Rektangel 5">
            <a:extLst>
              <a:ext uri="{FF2B5EF4-FFF2-40B4-BE49-F238E27FC236}">
                <a16:creationId xmlns:a16="http://schemas.microsoft.com/office/drawing/2014/main" id="{90ED476C-EA30-0CE9-FAEA-65AB79B5A060}"/>
              </a:ext>
            </a:extLst>
          </p:cNvPr>
          <p:cNvSpPr/>
          <p:nvPr/>
        </p:nvSpPr>
        <p:spPr>
          <a:xfrm>
            <a:off x="1096621" y="3758661"/>
            <a:ext cx="3240000" cy="29012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13995" marR="0" lvl="0" indent="-213995"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Inga åtgärder har genomförts eller planeras genomföras. </a:t>
            </a:r>
          </a:p>
        </p:txBody>
      </p:sp>
      <p:sp>
        <p:nvSpPr>
          <p:cNvPr id="7" name="Rektangel 6">
            <a:extLst>
              <a:ext uri="{FF2B5EF4-FFF2-40B4-BE49-F238E27FC236}">
                <a16:creationId xmlns:a16="http://schemas.microsoft.com/office/drawing/2014/main" id="{FC28F171-B8FC-02F9-0EF4-440DAA3E73C8}"/>
              </a:ext>
            </a:extLst>
          </p:cNvPr>
          <p:cNvSpPr/>
          <p:nvPr/>
        </p:nvSpPr>
        <p:spPr>
          <a:xfrm>
            <a:off x="7576621" y="3115944"/>
            <a:ext cx="3240000" cy="3544106"/>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Åtgärder har genomförts inom flera av de fem områdena: Arbetsförhållanden, Löner och andra anställningsvillkor, Rekrytering och befordran, Utbildning och övrig kompetensutveckling samt Föräldraskap och arbete.</a:t>
            </a:r>
          </a:p>
          <a:p>
            <a:endParaRPr lang="sv-SE" sz="1400">
              <a:solidFill>
                <a:schemeClr val="tx1"/>
              </a:solidFill>
              <a:ea typeface="+mn-lt"/>
              <a:cs typeface="+mn-lt"/>
            </a:endParaRPr>
          </a:p>
          <a:p>
            <a:pPr marL="213995" indent="-213995">
              <a:buFont typeface="Arial,Sans-Serif" panose="020B0604020202020204" pitchFamily="34" charset="0"/>
              <a:buChar char="•"/>
            </a:pPr>
            <a:r>
              <a:rPr lang="sv-SE" sz="1400">
                <a:solidFill>
                  <a:schemeClr val="tx1"/>
                </a:solidFill>
                <a:ea typeface="+mn-lt"/>
                <a:cs typeface="+mn-lt"/>
              </a:rPr>
              <a:t>Åtgärder planeras också att genomföras inom flera områden. </a:t>
            </a:r>
          </a:p>
        </p:txBody>
      </p:sp>
      <p:sp>
        <p:nvSpPr>
          <p:cNvPr id="8" name="Rektangel 7">
            <a:extLst>
              <a:ext uri="{FF2B5EF4-FFF2-40B4-BE49-F238E27FC236}">
                <a16:creationId xmlns:a16="http://schemas.microsoft.com/office/drawing/2014/main" id="{30176F0D-F358-D237-A4B1-34F9A3214780}"/>
              </a:ext>
            </a:extLst>
          </p:cNvPr>
          <p:cNvSpPr/>
          <p:nvPr/>
        </p:nvSpPr>
        <p:spPr>
          <a:xfrm>
            <a:off x="4336621" y="3415961"/>
            <a:ext cx="3240000" cy="3243947"/>
          </a:xfrm>
          <a:prstGeom prst="rect">
            <a:avLst/>
          </a:prstGeom>
          <a:solidFill>
            <a:schemeClr val="bg1">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t"/>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sv-SE" sz="1400" b="0" i="0" u="none" strike="noStrike" kern="1200" cap="none" spc="0" normalizeH="0" baseline="0" noProof="0">
              <a:ln>
                <a:noFill/>
              </a:ln>
              <a:solidFill>
                <a:prstClr val="black"/>
              </a:solidFill>
              <a:effectLst/>
              <a:uLnTx/>
              <a:uFillTx/>
            </a:endParaRPr>
          </a:p>
          <a:p>
            <a:pPr marL="213995" indent="-213995">
              <a:buFont typeface="Arial,Sans-Serif" panose="020B0604020202020204" pitchFamily="34" charset="0"/>
              <a:buChar char="•"/>
            </a:pPr>
            <a:r>
              <a:rPr lang="sv-SE" sz="1400">
                <a:solidFill>
                  <a:schemeClr val="tx1"/>
                </a:solidFill>
                <a:ea typeface="+mn-lt"/>
                <a:cs typeface="+mn-lt"/>
              </a:rPr>
              <a:t>Åtgärder har genomförts inom något av de fem områdena: Arbetsförhållanden, Löner och andra anställningsvillkor, Rekrytering och befordran, Utbildning och övrig kompetensutveckling samt Föräldraskap och arbete.</a:t>
            </a:r>
          </a:p>
          <a:p>
            <a:pPr marL="213995" indent="-213995">
              <a:buFont typeface="Arial,Sans-Serif" panose="020B0604020202020204" pitchFamily="34" charset="0"/>
              <a:buChar char="•"/>
            </a:pPr>
            <a:endParaRPr lang="sv-SE" sz="1400">
              <a:solidFill>
                <a:schemeClr val="tx1"/>
              </a:solidFill>
              <a:ea typeface="+mn-lt"/>
              <a:cs typeface="+mn-lt"/>
            </a:endParaRPr>
          </a:p>
          <a:p>
            <a:pPr marL="213995" indent="-213995">
              <a:buFont typeface="Arial,Sans-Serif" panose="020B0604020202020204" pitchFamily="34" charset="0"/>
              <a:buChar char="•"/>
            </a:pPr>
            <a:r>
              <a:rPr lang="sv-SE" sz="1400">
                <a:solidFill>
                  <a:schemeClr val="tx1"/>
                </a:solidFill>
                <a:ea typeface="+mn-lt"/>
                <a:cs typeface="+mn-lt"/>
              </a:rPr>
              <a:t>Åtgärder planeras också att genomföras inom något område. </a:t>
            </a:r>
          </a:p>
        </p:txBody>
      </p:sp>
      <p:sp>
        <p:nvSpPr>
          <p:cNvPr id="9" name="Rektangel 8">
            <a:extLst>
              <a:ext uri="{FF2B5EF4-FFF2-40B4-BE49-F238E27FC236}">
                <a16:creationId xmlns:a16="http://schemas.microsoft.com/office/drawing/2014/main" id="{69E5187E-4F0B-E7E4-7518-6DD56609120C}"/>
              </a:ext>
            </a:extLst>
          </p:cNvPr>
          <p:cNvSpPr/>
          <p:nvPr/>
        </p:nvSpPr>
        <p:spPr>
          <a:xfrm>
            <a:off x="1096621" y="3446857"/>
            <a:ext cx="3240000" cy="311804"/>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inte</a:t>
            </a:r>
          </a:p>
        </p:txBody>
      </p:sp>
      <p:sp>
        <p:nvSpPr>
          <p:cNvPr id="10" name="Rektangel 9">
            <a:extLst>
              <a:ext uri="{FF2B5EF4-FFF2-40B4-BE49-F238E27FC236}">
                <a16:creationId xmlns:a16="http://schemas.microsoft.com/office/drawing/2014/main" id="{5C18E27B-B4B5-5131-2F7C-D515DAF6AE4D}"/>
              </a:ext>
            </a:extLst>
          </p:cNvPr>
          <p:cNvSpPr/>
          <p:nvPr/>
        </p:nvSpPr>
        <p:spPr>
          <a:xfrm>
            <a:off x="4336620" y="3114747"/>
            <a:ext cx="3239999" cy="322536"/>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delvis</a:t>
            </a:r>
          </a:p>
        </p:txBody>
      </p:sp>
      <p:sp>
        <p:nvSpPr>
          <p:cNvPr id="11" name="Rektangel 10">
            <a:extLst>
              <a:ext uri="{FF2B5EF4-FFF2-40B4-BE49-F238E27FC236}">
                <a16:creationId xmlns:a16="http://schemas.microsoft.com/office/drawing/2014/main" id="{D6EBCF42-8FB2-CBDC-E6FD-37E9EBEA5302}"/>
              </a:ext>
            </a:extLst>
          </p:cNvPr>
          <p:cNvSpPr/>
          <p:nvPr/>
        </p:nvSpPr>
        <p:spPr>
          <a:xfrm>
            <a:off x="7576619" y="2803998"/>
            <a:ext cx="3239998" cy="311804"/>
          </a:xfrm>
          <a:prstGeom prst="rect">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a:ln>
                  <a:noFill/>
                </a:ln>
                <a:solidFill>
                  <a:prstClr val="black"/>
                </a:solidFill>
                <a:effectLst/>
                <a:uLnTx/>
                <a:uFillTx/>
                <a:latin typeface="Verdana"/>
                <a:ea typeface="+mn-ea"/>
                <a:cs typeface="+mn-cs"/>
              </a:rPr>
              <a:t>Fungerar väl</a:t>
            </a:r>
          </a:p>
        </p:txBody>
      </p:sp>
    </p:spTree>
    <p:extLst>
      <p:ext uri="{BB962C8B-B14F-4D97-AF65-F5344CB8AC3E}">
        <p14:creationId xmlns:p14="http://schemas.microsoft.com/office/powerpoint/2010/main" val="248674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theme/theme1.xml><?xml version="1.0" encoding="utf-8"?>
<a:theme xmlns:a="http://schemas.openxmlformats.org/drawingml/2006/main" name="VGR Helheten grå-lila-ljusbrun">
  <a:themeElements>
    <a:clrScheme name="VGR_Grunden_Färg">
      <a:dk1>
        <a:sysClr val="windowText" lastClr="000000"/>
      </a:dk1>
      <a:lt1>
        <a:sysClr val="window" lastClr="FFFFFF"/>
      </a:lt1>
      <a:dk2>
        <a:srgbClr val="000000"/>
      </a:dk2>
      <a:lt2>
        <a:srgbClr val="E7E1DF"/>
      </a:lt2>
      <a:accent1>
        <a:srgbClr val="37474F"/>
      </a:accent1>
      <a:accent2>
        <a:srgbClr val="9575CD"/>
      </a:accent2>
      <a:accent3>
        <a:srgbClr val="A1887F"/>
      </a:accent3>
      <a:accent4>
        <a:srgbClr val="1A9FB3"/>
      </a:accent4>
      <a:accent5>
        <a:srgbClr val="ED5F8C"/>
      </a:accent5>
      <a:accent6>
        <a:srgbClr val="43A447"/>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lnSpc>
            <a:spcPct val="130000"/>
          </a:lnSpc>
          <a:defRPr dirty="0"/>
        </a:defPPr>
      </a:lstStyle>
    </a:txDef>
  </a:objectDefaults>
  <a:extraClrSchemeLst/>
  <a:custClrLst>
    <a:custClr>
      <a:srgbClr val="FFC107"/>
    </a:custClr>
    <a:custClr>
      <a:srgbClr val="CCDB49"/>
    </a:custClr>
    <a:custClr>
      <a:srgbClr val="FD5930"/>
    </a:custClr>
    <a:custClr>
      <a:srgbClr val="FFECB3"/>
    </a:custClr>
    <a:custClr>
      <a:srgbClr val="F7BBD0"/>
    </a:custClr>
    <a:custClr>
      <a:srgbClr val="D1C4E9"/>
    </a:custClr>
    <a:custClr>
      <a:srgbClr val="EFF4C6"/>
    </a:custClr>
    <a:custClr>
      <a:srgbClr val="C0EEC2"/>
    </a:custClr>
    <a:custClr>
      <a:srgbClr val="FECCBF"/>
    </a:custClr>
    <a:custClr>
      <a:srgbClr val="B3EBF2"/>
    </a:custClr>
    <a:custClr>
      <a:srgbClr val="E7E1DF"/>
    </a:custClr>
  </a:custClrLst>
  <a:extLst>
    <a:ext uri="{05A4C25C-085E-4340-85A3-A5531E510DB2}">
      <thm15:themeFamily xmlns:thm15="http://schemas.microsoft.com/office/thememl/2012/main" name="PPT-Presentation Helheten grå-lila-ljusbrun" id="{CE478CE6-6937-EE48-8D98-614BCB3763CF}" vid="{DB1890E5-A95D-3743-9FB5-0531E8A1C43F}"/>
    </a:ext>
  </a:extLst>
</a:theme>
</file>

<file path=ppt/theme/theme2.xml><?xml version="1.0" encoding="utf-8"?>
<a:theme xmlns:a="http://schemas.openxmlformats.org/drawingml/2006/main" name="VGR">
  <a:themeElements>
    <a:clrScheme name="VGR_Grunden_Färg">
      <a:dk1>
        <a:sysClr val="windowText" lastClr="000000"/>
      </a:dk1>
      <a:lt1>
        <a:sysClr val="window" lastClr="FFFFFF"/>
      </a:lt1>
      <a:dk2>
        <a:srgbClr val="000000"/>
      </a:dk2>
      <a:lt2>
        <a:srgbClr val="E7E1DF"/>
      </a:lt2>
      <a:accent1>
        <a:srgbClr val="37474F"/>
      </a:accent1>
      <a:accent2>
        <a:srgbClr val="9575CD"/>
      </a:accent2>
      <a:accent3>
        <a:srgbClr val="A1887F"/>
      </a:accent3>
      <a:accent4>
        <a:srgbClr val="1A9FB3"/>
      </a:accent4>
      <a:accent5>
        <a:srgbClr val="ED5F8C"/>
      </a:accent5>
      <a:accent6>
        <a:srgbClr val="43A447"/>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spAutoFit/>
      </a:bodyPr>
      <a:lstStyle>
        <a:defPPr algn="l">
          <a:lnSpc>
            <a:spcPct val="130000"/>
          </a:lnSpc>
          <a:defRPr dirty="0"/>
        </a:defPPr>
      </a:lstStyle>
    </a:txDef>
  </a:objectDefaults>
  <a:extraClrSchemeLst/>
  <a:custClrLst>
    <a:custClr>
      <a:srgbClr val="FFC107"/>
    </a:custClr>
    <a:custClr>
      <a:srgbClr val="CCDB49"/>
    </a:custClr>
    <a:custClr>
      <a:srgbClr val="FD5930"/>
    </a:custClr>
    <a:custClr>
      <a:srgbClr val="FFECB3"/>
    </a:custClr>
    <a:custClr>
      <a:srgbClr val="F7BBD0"/>
    </a:custClr>
    <a:custClr>
      <a:srgbClr val="D1C4E9"/>
    </a:custClr>
    <a:custClr>
      <a:srgbClr val="EFF4C6"/>
    </a:custClr>
    <a:custClr>
      <a:srgbClr val="C0EEC2"/>
    </a:custClr>
    <a:custClr>
      <a:srgbClr val="FECCBF"/>
    </a:custClr>
    <a:custClr>
      <a:srgbClr val="B3EBF2"/>
    </a:custClr>
    <a:custClr>
      <a:srgbClr val="E7E1DF"/>
    </a:custClr>
  </a:custClrLst>
  <a:extLst>
    <a:ext uri="{05A4C25C-085E-4340-85A3-A5531E510DB2}">
      <thm15:themeFamily xmlns:thm15="http://schemas.microsoft.com/office/thememl/2012/main" name="P2631 HR-mallar likabehandling_ny mall" id="{E56B1843-0B8D-4B8C-8546-67C3060B3A46}" vid="{CD875A09-A566-4BF7-B33B-CB0F6A992A36}"/>
    </a:ext>
  </a:extLst>
</a:theme>
</file>

<file path=ppt/theme/theme3.xml><?xml version="1.0" encoding="utf-8"?>
<a:theme xmlns:a="http://schemas.openxmlformats.org/drawingml/2006/main" name="Office-tema">
  <a:themeElements>
    <a:clrScheme name="VGR | Sjukvård | Färger">
      <a:dk1>
        <a:sysClr val="windowText" lastClr="000000"/>
      </a:dk1>
      <a:lt1>
        <a:sysClr val="window" lastClr="FFFFFF"/>
      </a:lt1>
      <a:dk2>
        <a:srgbClr val="000000"/>
      </a:dk2>
      <a:lt2>
        <a:srgbClr val="E7E1DF"/>
      </a:lt2>
      <a:accent1>
        <a:srgbClr val="005B89"/>
      </a:accent1>
      <a:accent2>
        <a:srgbClr val="1A9FB3"/>
      </a:accent2>
      <a:accent3>
        <a:srgbClr val="EE6492"/>
      </a:accent3>
      <a:accent4>
        <a:srgbClr val="A1887F"/>
      </a:accent4>
      <a:accent5>
        <a:srgbClr val="43A447"/>
      </a:accent5>
      <a:accent6>
        <a:srgbClr val="9575CD"/>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tema">
  <a:themeElements>
    <a:clrScheme name="VGR | Sjukvård | Färger">
      <a:dk1>
        <a:sysClr val="windowText" lastClr="000000"/>
      </a:dk1>
      <a:lt1>
        <a:sysClr val="window" lastClr="FFFFFF"/>
      </a:lt1>
      <a:dk2>
        <a:srgbClr val="000000"/>
      </a:dk2>
      <a:lt2>
        <a:srgbClr val="E7E1DF"/>
      </a:lt2>
      <a:accent1>
        <a:srgbClr val="005B89"/>
      </a:accent1>
      <a:accent2>
        <a:srgbClr val="1A9FB3"/>
      </a:accent2>
      <a:accent3>
        <a:srgbClr val="EE6492"/>
      </a:accent3>
      <a:accent4>
        <a:srgbClr val="A1887F"/>
      </a:accent4>
      <a:accent5>
        <a:srgbClr val="43A447"/>
      </a:accent5>
      <a:accent6>
        <a:srgbClr val="9575CD"/>
      </a:accent6>
      <a:hlink>
        <a:srgbClr val="1A9FB3"/>
      </a:hlink>
      <a:folHlink>
        <a:srgbClr val="919191"/>
      </a:folHlink>
    </a:clrScheme>
    <a:fontScheme name="VGR Typsnitt">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PP-presentation Helheten grå-lila-ljusbrun mall</Template>
  <Application>Microsoft Office PowerPoint</Application>
  <PresentationFormat>Widescreen</PresentationFormat>
  <Slides>34</Slides>
  <Notes>0</Notes>
  <HiddenSlides>0</HiddenSlides>
  <ScaleCrop>false</ScaleCrop>
  <HeadingPairs>
    <vt:vector size="4" baseType="variant">
      <vt:variant>
        <vt:lpstr>Theme</vt:lpstr>
      </vt:variant>
      <vt:variant>
        <vt:i4>2</vt:i4>
      </vt:variant>
      <vt:variant>
        <vt:lpstr>Slide Titles</vt:lpstr>
      </vt:variant>
      <vt:variant>
        <vt:i4>34</vt:i4>
      </vt:variant>
    </vt:vector>
  </HeadingPairs>
  <TitlesOfParts>
    <vt:vector size="36" baseType="lpstr">
      <vt:lpstr>VGR Helheten grå-lila-ljusbrun</vt:lpstr>
      <vt:lpstr>VGR</vt:lpstr>
      <vt:lpstr>Vägledning till årlig uppföljning av SAM och likabehandling</vt:lpstr>
      <vt:lpstr>1.1 Rutiner i SAM</vt:lpstr>
      <vt:lpstr>2.1 Medverkan och samverkan</vt:lpstr>
      <vt:lpstr>3.1 Fördelning av arbetsmiljöuppgifter</vt:lpstr>
      <vt:lpstr>3.2 Fördelning av arbetsmiljöuppgifter</vt:lpstr>
      <vt:lpstr>3.2 Fördelning av arbetsmiljöuppgifter</vt:lpstr>
      <vt:lpstr>3.2 Fördelning av arbetsmiljöuppgifter</vt:lpstr>
      <vt:lpstr>3.2 Fördelning av arbetsmiljöuppgifter</vt:lpstr>
      <vt:lpstr>3.3 Fördelning av arbetsmiljöuppgifter</vt:lpstr>
      <vt:lpstr>4.1 Risker i arbetet</vt:lpstr>
      <vt:lpstr>4.2 Risker i arbetet</vt:lpstr>
      <vt:lpstr>5.1 Undersökningar och riskbedömningar</vt:lpstr>
      <vt:lpstr>5.2 Undersökningar och riskbedömningar</vt:lpstr>
      <vt:lpstr>6.1 Riskbedömningar inför förändringar</vt:lpstr>
      <vt:lpstr>6.2 Riskbedömningar inför förändringar</vt:lpstr>
      <vt:lpstr>6.3 Riskbedömningar inför förändringar</vt:lpstr>
      <vt:lpstr>7.1 Ohälsa, olycksfall och tillbud</vt:lpstr>
      <vt:lpstr>7.2 Ohälsa, olycksfall och tillbud</vt:lpstr>
      <vt:lpstr>8.1 Handlingsplaner</vt:lpstr>
      <vt:lpstr>9.1 Uppföljning av åtgärder</vt:lpstr>
      <vt:lpstr>10.1 Stöd från HR-funktionen</vt:lpstr>
      <vt:lpstr>10.2 Stöd från företagshälsovården</vt:lpstr>
      <vt:lpstr>11.1 Årlig uppföljning SAM </vt:lpstr>
      <vt:lpstr>Likabehandling  – Uppföljning av aktiva åtgärder enligt diskrimineringslagen</vt:lpstr>
      <vt:lpstr>12.1 Aktiva åtgärder enligt diskrimineringslagen</vt:lpstr>
      <vt:lpstr>12.2 Aktiva åtgärder enligt diskrimineringslagen</vt:lpstr>
      <vt:lpstr>12.3 Aktiva åtgärder enligt diskrimineringslagen</vt:lpstr>
      <vt:lpstr>12.4 Aktiva åtgärder enligt diskrimineringslagen</vt:lpstr>
      <vt:lpstr>12.5 Aktiva åtgärder enligt diskrimineringslagen</vt:lpstr>
      <vt:lpstr>12.6 Aktiva åtgärder enligt diskrimineringslagen</vt:lpstr>
      <vt:lpstr>12.7 Aktiva åtgärder enligt diskrimineringslagen</vt:lpstr>
      <vt:lpstr>12.8 Aktiva åtgärder enligt diskrimineringslagen</vt:lpstr>
      <vt:lpstr>12.9 Aktiva åtgärder enligt diskrimineringslagen</vt:lpstr>
      <vt:lpstr>12.10 Aktiva åtgärder enligt diskrimineringslagen</vt:lpstr>
    </vt:vector>
  </TitlesOfParts>
  <Company/>
  <LinksUpToDate>false</LinksUpToDate>
  <SharedDoc>false</SharedDoc>
  <HyperlinksChanged>false</HyperlinksChanged>
  <AppVersion>16.0000</AppVersion>
</Properties>
</file>

<file path=docProps/core.xml><?xml version="1.0" encoding="utf-8"?>
<coreProperties xmlns:dc="http://purl.org/dc/elements/1.1/" xmlns:dcterms="http://purl.org/dc/terms/" xmlns:xsi="http://www.w3.org/2001/XMLSchema-instance" xmlns="http://schemas.openxmlformats.org/package/2006/metadata/core-properties">
  <dc:title>Vägledning till årlig uppföljning av SAM och likabehandling - Chef över chef</dc:title>
  <dc:creator>Marie Hagsjö</dc:creator>
  <keywords/>
  <revision>19</revision>
  <dcterms:created xsi:type="dcterms:W3CDTF">2025-07-01T07:44:59.0000000Z</dcterms:created>
  <dcterms:modified xsi:type="dcterms:W3CDTF">2026-09-03T20:37:32.0000000Z</dcterms:modified>
</coreProperties>
</file>