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90" r:id="rId6"/>
  </p:sldMasterIdLst>
  <p:notesMasterIdLst>
    <p:notesMasterId r:id="rId46"/>
  </p:notesMasterIdLst>
  <p:handoutMasterIdLst>
    <p:handoutMasterId r:id="rId47"/>
  </p:handoutMasterIdLst>
  <p:sldIdLst>
    <p:sldId id="368" r:id="rId7"/>
    <p:sldId id="330" r:id="rId8"/>
    <p:sldId id="331" r:id="rId9"/>
    <p:sldId id="339" r:id="rId10"/>
    <p:sldId id="332" r:id="rId11"/>
    <p:sldId id="333" r:id="rId12"/>
    <p:sldId id="334" r:id="rId13"/>
    <p:sldId id="335" r:id="rId14"/>
    <p:sldId id="336" r:id="rId15"/>
    <p:sldId id="337" r:id="rId16"/>
    <p:sldId id="338" r:id="rId17"/>
    <p:sldId id="340" r:id="rId18"/>
    <p:sldId id="341" r:id="rId19"/>
    <p:sldId id="342" r:id="rId20"/>
    <p:sldId id="343" r:id="rId21"/>
    <p:sldId id="344" r:id="rId22"/>
    <p:sldId id="345" r:id="rId23"/>
    <p:sldId id="346" r:id="rId24"/>
    <p:sldId id="347" r:id="rId25"/>
    <p:sldId id="348" r:id="rId26"/>
    <p:sldId id="349" r:id="rId27"/>
    <p:sldId id="350" r:id="rId28"/>
    <p:sldId id="351" r:id="rId29"/>
    <p:sldId id="352" r:id="rId30"/>
    <p:sldId id="353" r:id="rId31"/>
    <p:sldId id="354" r:id="rId32"/>
    <p:sldId id="355" r:id="rId33"/>
    <p:sldId id="356" r:id="rId34"/>
    <p:sldId id="376" r:id="rId35"/>
    <p:sldId id="359" r:id="rId36"/>
    <p:sldId id="360" r:id="rId37"/>
    <p:sldId id="361" r:id="rId38"/>
    <p:sldId id="369" r:id="rId39"/>
    <p:sldId id="370" r:id="rId40"/>
    <p:sldId id="377" r:id="rId41"/>
    <p:sldId id="372" r:id="rId42"/>
    <p:sldId id="371" r:id="rId43"/>
    <p:sldId id="373" r:id="rId44"/>
    <p:sldId id="375" r:id="rId45"/>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2CE78CED-5BFF-4E73-9F86-7FD6AA461B08}">
          <p14:sldIdLst>
            <p14:sldId id="368"/>
            <p14:sldId id="330"/>
            <p14:sldId id="331"/>
            <p14:sldId id="339"/>
            <p14:sldId id="332"/>
            <p14:sldId id="333"/>
            <p14:sldId id="334"/>
            <p14:sldId id="335"/>
            <p14:sldId id="336"/>
            <p14:sldId id="337"/>
            <p14:sldId id="338"/>
            <p14:sldId id="340"/>
            <p14:sldId id="341"/>
            <p14:sldId id="342"/>
            <p14:sldId id="343"/>
            <p14:sldId id="344"/>
            <p14:sldId id="345"/>
            <p14:sldId id="346"/>
            <p14:sldId id="347"/>
            <p14:sldId id="348"/>
            <p14:sldId id="349"/>
            <p14:sldId id="350"/>
            <p14:sldId id="351"/>
            <p14:sldId id="352"/>
            <p14:sldId id="353"/>
            <p14:sldId id="354"/>
            <p14:sldId id="355"/>
            <p14:sldId id="356"/>
            <p14:sldId id="376"/>
            <p14:sldId id="359"/>
            <p14:sldId id="360"/>
            <p14:sldId id="361"/>
            <p14:sldId id="369"/>
            <p14:sldId id="370"/>
            <p14:sldId id="377"/>
            <p14:sldId id="372"/>
            <p14:sldId id="371"/>
            <p14:sldId id="373"/>
            <p14:sldId id="37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C8E6E4-9C09-DFD1-718D-2726F0074C1B}" name="Anette Hammarin" initials="AH" userId="S::aneha20@vgregion.se::16ffde7e-43f1-49f7-9f0a-ebea5fc62f9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18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288FF5-A063-07A0-6279-597EA57B805D}" v="13" dt="2026-09-03T20:41:35.883"/>
  </p1510:revLst>
</p1510:revInfo>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78" y="1194"/>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13" /><Relationship Type="http://schemas.openxmlformats.org/officeDocument/2006/relationships/slide" Target="slides/slide12.xml" Id="rId18" /><Relationship Type="http://schemas.openxmlformats.org/officeDocument/2006/relationships/slide" Target="slides/slide20.xml" Id="rId26" /><Relationship Type="http://schemas.openxmlformats.org/officeDocument/2006/relationships/slide" Target="slides/slide33.xml" Id="rId39" /><Relationship Type="http://schemas.openxmlformats.org/officeDocument/2006/relationships/slide" Target="slides/slide15.xml" Id="rId21" /><Relationship Type="http://schemas.openxmlformats.org/officeDocument/2006/relationships/slide" Target="slides/slide28.xml" Id="rId34" /><Relationship Type="http://schemas.openxmlformats.org/officeDocument/2006/relationships/slide" Target="slides/slide36.xml" Id="rId42" /><Relationship Type="http://schemas.openxmlformats.org/officeDocument/2006/relationships/handoutMaster" Target="handoutMasters/handoutMaster1.xml" Id="rId47" /><Relationship Type="http://schemas.openxmlformats.org/officeDocument/2006/relationships/theme" Target="theme/theme1.xml" Id="rId50" /><Relationship Type="http://schemas.openxmlformats.org/officeDocument/2006/relationships/slide" Target="slides/slide1.xml" Id="rId7" /><Relationship Type="http://schemas.openxmlformats.org/officeDocument/2006/relationships/slide" Target="slides/slide10.xml" Id="rId16" /><Relationship Type="http://schemas.openxmlformats.org/officeDocument/2006/relationships/slide" Target="slides/slide23.xml" Id="rId29" /><Relationship Type="http://schemas.openxmlformats.org/officeDocument/2006/relationships/slide" Target="slides/slide5.xml" Id="rId11" /><Relationship Type="http://schemas.openxmlformats.org/officeDocument/2006/relationships/slide" Target="slides/slide18.xml" Id="rId24" /><Relationship Type="http://schemas.openxmlformats.org/officeDocument/2006/relationships/slide" Target="slides/slide26.xml" Id="rId32" /><Relationship Type="http://schemas.openxmlformats.org/officeDocument/2006/relationships/slide" Target="slides/slide31.xml" Id="rId37" /><Relationship Type="http://schemas.openxmlformats.org/officeDocument/2006/relationships/slide" Target="slides/slide34.xml" Id="rId40" /><Relationship Type="http://schemas.openxmlformats.org/officeDocument/2006/relationships/slide" Target="slides/slide39.xml" Id="rId45" /><Relationship Type="http://schemas.microsoft.com/office/2015/10/relationships/revisionInfo" Target="revisionInfo.xml" Id="rId53" /><Relationship Type="http://schemas.openxmlformats.org/officeDocument/2006/relationships/slideMaster" Target="slideMasters/slideMaster1.xml" Id="rId5" /><Relationship Type="http://schemas.openxmlformats.org/officeDocument/2006/relationships/slide" Target="slides/slide4.xml" Id="rId10" /><Relationship Type="http://schemas.openxmlformats.org/officeDocument/2006/relationships/slide" Target="slides/slide13.xml" Id="rId19" /><Relationship Type="http://schemas.openxmlformats.org/officeDocument/2006/relationships/slide" Target="slides/slide25.xml" Id="rId31" /><Relationship Type="http://schemas.openxmlformats.org/officeDocument/2006/relationships/slide" Target="slides/slide38.xml" Id="rId44" /><Relationship Type="http://schemas.microsoft.com/office/2016/11/relationships/changesInfo" Target="changesInfos/changesInfo1.xml" Id="rId52" /><Relationship Type="http://schemas.openxmlformats.org/officeDocument/2006/relationships/slide" Target="slides/slide3.xml" Id="rId9" /><Relationship Type="http://schemas.openxmlformats.org/officeDocument/2006/relationships/slide" Target="slides/slide8.xml" Id="rId14" /><Relationship Type="http://schemas.openxmlformats.org/officeDocument/2006/relationships/slide" Target="slides/slide16.xml" Id="rId22" /><Relationship Type="http://schemas.openxmlformats.org/officeDocument/2006/relationships/slide" Target="slides/slide21.xml" Id="rId27" /><Relationship Type="http://schemas.openxmlformats.org/officeDocument/2006/relationships/slide" Target="slides/slide24.xml" Id="rId30" /><Relationship Type="http://schemas.openxmlformats.org/officeDocument/2006/relationships/slide" Target="slides/slide29.xml" Id="rId35" /><Relationship Type="http://schemas.openxmlformats.org/officeDocument/2006/relationships/slide" Target="slides/slide37.xml" Id="rId43" /><Relationship Type="http://schemas.openxmlformats.org/officeDocument/2006/relationships/presProps" Target="presProps.xml" Id="rId48" /><Relationship Type="http://schemas.openxmlformats.org/officeDocument/2006/relationships/slide" Target="slides/slide2.xml" Id="rId8" /><Relationship Type="http://schemas.openxmlformats.org/officeDocument/2006/relationships/tableStyles" Target="tableStyles.xml" Id="rId51" /><Relationship Type="http://schemas.openxmlformats.org/officeDocument/2006/relationships/slide" Target="slides/slide6.xml" Id="rId12" /><Relationship Type="http://schemas.openxmlformats.org/officeDocument/2006/relationships/slide" Target="slides/slide11.xml" Id="rId17" /><Relationship Type="http://schemas.openxmlformats.org/officeDocument/2006/relationships/slide" Target="slides/slide19.xml" Id="rId25" /><Relationship Type="http://schemas.openxmlformats.org/officeDocument/2006/relationships/slide" Target="slides/slide27.xml" Id="rId33" /><Relationship Type="http://schemas.openxmlformats.org/officeDocument/2006/relationships/slide" Target="slides/slide32.xml" Id="rId38" /><Relationship Type="http://schemas.openxmlformats.org/officeDocument/2006/relationships/notesMaster" Target="notesMasters/notesMaster1.xml" Id="rId46" /><Relationship Type="http://schemas.openxmlformats.org/officeDocument/2006/relationships/slide" Target="slides/slide14.xml" Id="rId20" /><Relationship Type="http://schemas.openxmlformats.org/officeDocument/2006/relationships/slide" Target="slides/slide35.xml" Id="rId41" /><Relationship Type="http://schemas.microsoft.com/office/2018/10/relationships/authors" Target="authors.xml" Id="rId54" /><Relationship Type="http://schemas.openxmlformats.org/officeDocument/2006/relationships/slideMaster" Target="slideMasters/slideMaster2.xml" Id="rId6" /><Relationship Type="http://schemas.openxmlformats.org/officeDocument/2006/relationships/slide" Target="slides/slide9.xml" Id="rId15" /><Relationship Type="http://schemas.openxmlformats.org/officeDocument/2006/relationships/slide" Target="slides/slide17.xml" Id="rId23" /><Relationship Type="http://schemas.openxmlformats.org/officeDocument/2006/relationships/slide" Target="slides/slide22.xml" Id="rId28" /><Relationship Type="http://schemas.openxmlformats.org/officeDocument/2006/relationships/slide" Target="slides/slide30.xml" Id="rId36" /><Relationship Type="http://schemas.openxmlformats.org/officeDocument/2006/relationships/viewProps" Target="viewProps.xml" Id="rId49"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na Falk" userId="cc9f7f54-4dbc-436f-a226-5d0cfb141997" providerId="ADAL" clId="{4BAF6885-28FA-4AFB-80D0-E3434C8DC68A}"/>
    <pc:docChg chg="custSel addSld modSld modSection">
      <pc:chgData name="Carina Falk" userId="cc9f7f54-4dbc-436f-a226-5d0cfb141997" providerId="ADAL" clId="{4BAF6885-28FA-4AFB-80D0-E3434C8DC68A}" dt="2026-08-28T13:00:55.216" v="273" actId="20577"/>
      <pc:docMkLst>
        <pc:docMk/>
      </pc:docMkLst>
      <pc:sldChg chg="modSp mod">
        <pc:chgData name="Carina Falk" userId="cc9f7f54-4dbc-436f-a226-5d0cfb141997" providerId="ADAL" clId="{4BAF6885-28FA-4AFB-80D0-E3434C8DC68A}" dt="2026-08-24T13:09:28.222" v="71" actId="20577"/>
        <pc:sldMkLst>
          <pc:docMk/>
          <pc:sldMk cId="732068013" sldId="330"/>
        </pc:sldMkLst>
        <pc:spChg chg="mod">
          <ac:chgData name="Carina Falk" userId="cc9f7f54-4dbc-436f-a226-5d0cfb141997" providerId="ADAL" clId="{4BAF6885-28FA-4AFB-80D0-E3434C8DC68A}" dt="2026-08-24T13:09:28.222" v="71" actId="20577"/>
          <ac:spMkLst>
            <pc:docMk/>
            <pc:sldMk cId="732068013" sldId="330"/>
            <ac:spMk id="2" creationId="{AD2CEB8C-048F-C57F-EB80-0F3E599DFDA8}"/>
          </ac:spMkLst>
        </pc:spChg>
      </pc:sldChg>
      <pc:sldChg chg="modSp mod">
        <pc:chgData name="Carina Falk" userId="cc9f7f54-4dbc-436f-a226-5d0cfb141997" providerId="ADAL" clId="{4BAF6885-28FA-4AFB-80D0-E3434C8DC68A}" dt="2026-08-24T13:09:34.811" v="72" actId="20577"/>
        <pc:sldMkLst>
          <pc:docMk/>
          <pc:sldMk cId="1732977427" sldId="331"/>
        </pc:sldMkLst>
        <pc:spChg chg="mod">
          <ac:chgData name="Carina Falk" userId="cc9f7f54-4dbc-436f-a226-5d0cfb141997" providerId="ADAL" clId="{4BAF6885-28FA-4AFB-80D0-E3434C8DC68A}" dt="2026-08-24T13:09:34.811" v="72" actId="20577"/>
          <ac:spMkLst>
            <pc:docMk/>
            <pc:sldMk cId="1732977427" sldId="331"/>
            <ac:spMk id="2" creationId="{2C8B26DE-4F5E-A90F-67A7-B82886FA1090}"/>
          </ac:spMkLst>
        </pc:spChg>
      </pc:sldChg>
      <pc:sldChg chg="modSp mod">
        <pc:chgData name="Carina Falk" userId="cc9f7f54-4dbc-436f-a226-5d0cfb141997" providerId="ADAL" clId="{4BAF6885-28FA-4AFB-80D0-E3434C8DC68A}" dt="2026-08-24T13:10:12.795" v="74" actId="20577"/>
        <pc:sldMkLst>
          <pc:docMk/>
          <pc:sldMk cId="3062662610" sldId="332"/>
        </pc:sldMkLst>
        <pc:spChg chg="mod">
          <ac:chgData name="Carina Falk" userId="cc9f7f54-4dbc-436f-a226-5d0cfb141997" providerId="ADAL" clId="{4BAF6885-28FA-4AFB-80D0-E3434C8DC68A}" dt="2026-08-24T13:10:12.795" v="74" actId="20577"/>
          <ac:spMkLst>
            <pc:docMk/>
            <pc:sldMk cId="3062662610" sldId="332"/>
            <ac:spMk id="2" creationId="{2C8B26DE-4F5E-A90F-67A7-B82886FA1090}"/>
          </ac:spMkLst>
        </pc:spChg>
      </pc:sldChg>
      <pc:sldChg chg="modSp mod">
        <pc:chgData name="Carina Falk" userId="cc9f7f54-4dbc-436f-a226-5d0cfb141997" providerId="ADAL" clId="{4BAF6885-28FA-4AFB-80D0-E3434C8DC68A}" dt="2026-08-28T12:56:30.242" v="225" actId="14100"/>
        <pc:sldMkLst>
          <pc:docMk/>
          <pc:sldMk cId="2805669556" sldId="333"/>
        </pc:sldMkLst>
        <pc:spChg chg="mod">
          <ac:chgData name="Carina Falk" userId="cc9f7f54-4dbc-436f-a226-5d0cfb141997" providerId="ADAL" clId="{4BAF6885-28FA-4AFB-80D0-E3434C8DC68A}" dt="2026-08-24T13:10:22.152" v="75" actId="20577"/>
          <ac:spMkLst>
            <pc:docMk/>
            <pc:sldMk cId="2805669556" sldId="333"/>
            <ac:spMk id="2" creationId="{2C8B26DE-4F5E-A90F-67A7-B82886FA1090}"/>
          </ac:spMkLst>
        </pc:spChg>
        <pc:spChg chg="mod">
          <ac:chgData name="Carina Falk" userId="cc9f7f54-4dbc-436f-a226-5d0cfb141997" providerId="ADAL" clId="{4BAF6885-28FA-4AFB-80D0-E3434C8DC68A}" dt="2026-08-28T12:56:30.242" v="225" actId="14100"/>
          <ac:spMkLst>
            <pc:docMk/>
            <pc:sldMk cId="2805669556" sldId="333"/>
            <ac:spMk id="3" creationId="{E728744D-0236-928E-7A7D-1A178B0B4113}"/>
          </ac:spMkLst>
        </pc:spChg>
        <pc:spChg chg="mod">
          <ac:chgData name="Carina Falk" userId="cc9f7f54-4dbc-436f-a226-5d0cfb141997" providerId="ADAL" clId="{4BAF6885-28FA-4AFB-80D0-E3434C8DC68A}" dt="2026-08-24T13:11:44.728" v="76"/>
          <ac:spMkLst>
            <pc:docMk/>
            <pc:sldMk cId="2805669556" sldId="333"/>
            <ac:spMk id="5" creationId="{476C67AA-8B27-8BFC-823B-2CAF8643BE48}"/>
          </ac:spMkLst>
        </pc:spChg>
      </pc:sldChg>
      <pc:sldChg chg="modSp mod">
        <pc:chgData name="Carina Falk" userId="cc9f7f54-4dbc-436f-a226-5d0cfb141997" providerId="ADAL" clId="{4BAF6885-28FA-4AFB-80D0-E3434C8DC68A}" dt="2026-08-28T12:57:54.020" v="237" actId="207"/>
        <pc:sldMkLst>
          <pc:docMk/>
          <pc:sldMk cId="1870147220" sldId="334"/>
        </pc:sldMkLst>
        <pc:spChg chg="mod">
          <ac:chgData name="Carina Falk" userId="cc9f7f54-4dbc-436f-a226-5d0cfb141997" providerId="ADAL" clId="{4BAF6885-28FA-4AFB-80D0-E3434C8DC68A}" dt="2026-08-24T13:12:00.800" v="77" actId="20577"/>
          <ac:spMkLst>
            <pc:docMk/>
            <pc:sldMk cId="1870147220" sldId="334"/>
            <ac:spMk id="2" creationId="{2C8B26DE-4F5E-A90F-67A7-B82886FA1090}"/>
          </ac:spMkLst>
        </pc:spChg>
        <pc:spChg chg="mod">
          <ac:chgData name="Carina Falk" userId="cc9f7f54-4dbc-436f-a226-5d0cfb141997" providerId="ADAL" clId="{4BAF6885-28FA-4AFB-80D0-E3434C8DC68A}" dt="2026-08-28T12:57:54.020" v="237" actId="207"/>
          <ac:spMkLst>
            <pc:docMk/>
            <pc:sldMk cId="1870147220" sldId="334"/>
            <ac:spMk id="3" creationId="{E728744D-0236-928E-7A7D-1A178B0B4113}"/>
          </ac:spMkLst>
        </pc:spChg>
      </pc:sldChg>
      <pc:sldChg chg="modSp mod">
        <pc:chgData name="Carina Falk" userId="cc9f7f54-4dbc-436f-a226-5d0cfb141997" providerId="ADAL" clId="{4BAF6885-28FA-4AFB-80D0-E3434C8DC68A}" dt="2026-08-28T13:00:26.321" v="265" actId="20577"/>
        <pc:sldMkLst>
          <pc:docMk/>
          <pc:sldMk cId="1674358318" sldId="335"/>
        </pc:sldMkLst>
        <pc:spChg chg="mod">
          <ac:chgData name="Carina Falk" userId="cc9f7f54-4dbc-436f-a226-5d0cfb141997" providerId="ADAL" clId="{4BAF6885-28FA-4AFB-80D0-E3434C8DC68A}" dt="2026-08-24T13:12:18.080" v="80" actId="20577"/>
          <ac:spMkLst>
            <pc:docMk/>
            <pc:sldMk cId="1674358318" sldId="335"/>
            <ac:spMk id="2" creationId="{2C8B26DE-4F5E-A90F-67A7-B82886FA1090}"/>
          </ac:spMkLst>
        </pc:spChg>
        <pc:spChg chg="mod">
          <ac:chgData name="Carina Falk" userId="cc9f7f54-4dbc-436f-a226-5d0cfb141997" providerId="ADAL" clId="{4BAF6885-28FA-4AFB-80D0-E3434C8DC68A}" dt="2026-08-28T13:00:26.321" v="265" actId="20577"/>
          <ac:spMkLst>
            <pc:docMk/>
            <pc:sldMk cId="1674358318" sldId="335"/>
            <ac:spMk id="3" creationId="{E728744D-0236-928E-7A7D-1A178B0B4113}"/>
          </ac:spMkLst>
        </pc:spChg>
      </pc:sldChg>
      <pc:sldChg chg="modSp mod">
        <pc:chgData name="Carina Falk" userId="cc9f7f54-4dbc-436f-a226-5d0cfb141997" providerId="ADAL" clId="{4BAF6885-28FA-4AFB-80D0-E3434C8DC68A}" dt="2026-08-28T13:00:45.424" v="269" actId="20577"/>
        <pc:sldMkLst>
          <pc:docMk/>
          <pc:sldMk cId="579898464" sldId="336"/>
        </pc:sldMkLst>
        <pc:spChg chg="mod">
          <ac:chgData name="Carina Falk" userId="cc9f7f54-4dbc-436f-a226-5d0cfb141997" providerId="ADAL" clId="{4BAF6885-28FA-4AFB-80D0-E3434C8DC68A}" dt="2026-08-24T13:12:23.603" v="81" actId="20577"/>
          <ac:spMkLst>
            <pc:docMk/>
            <pc:sldMk cId="579898464" sldId="336"/>
            <ac:spMk id="2" creationId="{2C8B26DE-4F5E-A90F-67A7-B82886FA1090}"/>
          </ac:spMkLst>
        </pc:spChg>
        <pc:spChg chg="mod">
          <ac:chgData name="Carina Falk" userId="cc9f7f54-4dbc-436f-a226-5d0cfb141997" providerId="ADAL" clId="{4BAF6885-28FA-4AFB-80D0-E3434C8DC68A}" dt="2026-08-28T13:00:45.424" v="269" actId="20577"/>
          <ac:spMkLst>
            <pc:docMk/>
            <pc:sldMk cId="579898464" sldId="336"/>
            <ac:spMk id="3" creationId="{E728744D-0236-928E-7A7D-1A178B0B4113}"/>
          </ac:spMkLst>
        </pc:spChg>
      </pc:sldChg>
      <pc:sldChg chg="modSp mod">
        <pc:chgData name="Carina Falk" userId="cc9f7f54-4dbc-436f-a226-5d0cfb141997" providerId="ADAL" clId="{4BAF6885-28FA-4AFB-80D0-E3434C8DC68A}" dt="2026-08-28T13:00:55.216" v="273" actId="20577"/>
        <pc:sldMkLst>
          <pc:docMk/>
          <pc:sldMk cId="2296266822" sldId="337"/>
        </pc:sldMkLst>
        <pc:spChg chg="mod">
          <ac:chgData name="Carina Falk" userId="cc9f7f54-4dbc-436f-a226-5d0cfb141997" providerId="ADAL" clId="{4BAF6885-28FA-4AFB-80D0-E3434C8DC68A}" dt="2026-08-24T13:12:29.962" v="82" actId="20577"/>
          <ac:spMkLst>
            <pc:docMk/>
            <pc:sldMk cId="2296266822" sldId="337"/>
            <ac:spMk id="2" creationId="{2C8B26DE-4F5E-A90F-67A7-B82886FA1090}"/>
          </ac:spMkLst>
        </pc:spChg>
        <pc:spChg chg="mod">
          <ac:chgData name="Carina Falk" userId="cc9f7f54-4dbc-436f-a226-5d0cfb141997" providerId="ADAL" clId="{4BAF6885-28FA-4AFB-80D0-E3434C8DC68A}" dt="2026-08-28T13:00:55.216" v="273" actId="20577"/>
          <ac:spMkLst>
            <pc:docMk/>
            <pc:sldMk cId="2296266822" sldId="337"/>
            <ac:spMk id="3" creationId="{E728744D-0236-928E-7A7D-1A178B0B4113}"/>
          </ac:spMkLst>
        </pc:spChg>
      </pc:sldChg>
      <pc:sldChg chg="modSp mod">
        <pc:chgData name="Carina Falk" userId="cc9f7f54-4dbc-436f-a226-5d0cfb141997" providerId="ADAL" clId="{4BAF6885-28FA-4AFB-80D0-E3434C8DC68A}" dt="2026-08-24T13:17:19.704" v="86" actId="20577"/>
        <pc:sldMkLst>
          <pc:docMk/>
          <pc:sldMk cId="4150928938" sldId="338"/>
        </pc:sldMkLst>
        <pc:spChg chg="mod">
          <ac:chgData name="Carina Falk" userId="cc9f7f54-4dbc-436f-a226-5d0cfb141997" providerId="ADAL" clId="{4BAF6885-28FA-4AFB-80D0-E3434C8DC68A}" dt="2026-08-24T13:17:19.704" v="86" actId="20577"/>
          <ac:spMkLst>
            <pc:docMk/>
            <pc:sldMk cId="4150928938" sldId="338"/>
            <ac:spMk id="2" creationId="{2C8B26DE-4F5E-A90F-67A7-B82886FA1090}"/>
          </ac:spMkLst>
        </pc:spChg>
        <pc:spChg chg="mod">
          <ac:chgData name="Carina Falk" userId="cc9f7f54-4dbc-436f-a226-5d0cfb141997" providerId="ADAL" clId="{4BAF6885-28FA-4AFB-80D0-E3434C8DC68A}" dt="2026-08-24T13:16:54.462" v="85"/>
          <ac:spMkLst>
            <pc:docMk/>
            <pc:sldMk cId="4150928938" sldId="338"/>
            <ac:spMk id="5" creationId="{476C67AA-8B27-8BFC-823B-2CAF8643BE48}"/>
          </ac:spMkLst>
        </pc:spChg>
      </pc:sldChg>
      <pc:sldChg chg="modSp mod">
        <pc:chgData name="Carina Falk" userId="cc9f7f54-4dbc-436f-a226-5d0cfb141997" providerId="ADAL" clId="{4BAF6885-28FA-4AFB-80D0-E3434C8DC68A}" dt="2026-08-24T13:09:48.163" v="73" actId="20577"/>
        <pc:sldMkLst>
          <pc:docMk/>
          <pc:sldMk cId="569892718" sldId="339"/>
        </pc:sldMkLst>
        <pc:spChg chg="mod">
          <ac:chgData name="Carina Falk" userId="cc9f7f54-4dbc-436f-a226-5d0cfb141997" providerId="ADAL" clId="{4BAF6885-28FA-4AFB-80D0-E3434C8DC68A}" dt="2026-08-24T13:09:48.163" v="73" actId="20577"/>
          <ac:spMkLst>
            <pc:docMk/>
            <pc:sldMk cId="569892718" sldId="339"/>
            <ac:spMk id="2" creationId="{2C8B26DE-4F5E-A90F-67A7-B82886FA1090}"/>
          </ac:spMkLst>
        </pc:spChg>
      </pc:sldChg>
      <pc:sldChg chg="modSp mod">
        <pc:chgData name="Carina Falk" userId="cc9f7f54-4dbc-436f-a226-5d0cfb141997" providerId="ADAL" clId="{4BAF6885-28FA-4AFB-80D0-E3434C8DC68A}" dt="2026-08-24T13:17:28.351" v="87" actId="20577"/>
        <pc:sldMkLst>
          <pc:docMk/>
          <pc:sldMk cId="2842673415" sldId="340"/>
        </pc:sldMkLst>
        <pc:spChg chg="mod">
          <ac:chgData name="Carina Falk" userId="cc9f7f54-4dbc-436f-a226-5d0cfb141997" providerId="ADAL" clId="{4BAF6885-28FA-4AFB-80D0-E3434C8DC68A}" dt="2026-08-24T13:17:28.351" v="87" actId="20577"/>
          <ac:spMkLst>
            <pc:docMk/>
            <pc:sldMk cId="2842673415" sldId="340"/>
            <ac:spMk id="2" creationId="{2C8B26DE-4F5E-A90F-67A7-B82886FA1090}"/>
          </ac:spMkLst>
        </pc:spChg>
      </pc:sldChg>
      <pc:sldChg chg="modSp mod">
        <pc:chgData name="Carina Falk" userId="cc9f7f54-4dbc-436f-a226-5d0cfb141997" providerId="ADAL" clId="{4BAF6885-28FA-4AFB-80D0-E3434C8DC68A}" dt="2026-08-24T13:17:33.529" v="88" actId="20577"/>
        <pc:sldMkLst>
          <pc:docMk/>
          <pc:sldMk cId="3522826670" sldId="341"/>
        </pc:sldMkLst>
        <pc:spChg chg="mod">
          <ac:chgData name="Carina Falk" userId="cc9f7f54-4dbc-436f-a226-5d0cfb141997" providerId="ADAL" clId="{4BAF6885-28FA-4AFB-80D0-E3434C8DC68A}" dt="2026-08-24T13:17:33.529" v="88" actId="20577"/>
          <ac:spMkLst>
            <pc:docMk/>
            <pc:sldMk cId="3522826670" sldId="341"/>
            <ac:spMk id="2" creationId="{2C8B26DE-4F5E-A90F-67A7-B82886FA1090}"/>
          </ac:spMkLst>
        </pc:spChg>
      </pc:sldChg>
      <pc:sldChg chg="modSp mod">
        <pc:chgData name="Carina Falk" userId="cc9f7f54-4dbc-436f-a226-5d0cfb141997" providerId="ADAL" clId="{4BAF6885-28FA-4AFB-80D0-E3434C8DC68A}" dt="2026-08-24T13:17:39.041" v="89" actId="20577"/>
        <pc:sldMkLst>
          <pc:docMk/>
          <pc:sldMk cId="4294941525" sldId="342"/>
        </pc:sldMkLst>
        <pc:spChg chg="mod">
          <ac:chgData name="Carina Falk" userId="cc9f7f54-4dbc-436f-a226-5d0cfb141997" providerId="ADAL" clId="{4BAF6885-28FA-4AFB-80D0-E3434C8DC68A}" dt="2026-08-24T13:17:39.041" v="89" actId="20577"/>
          <ac:spMkLst>
            <pc:docMk/>
            <pc:sldMk cId="4294941525" sldId="342"/>
            <ac:spMk id="2" creationId="{2C8B26DE-4F5E-A90F-67A7-B82886FA1090}"/>
          </ac:spMkLst>
        </pc:spChg>
      </pc:sldChg>
      <pc:sldChg chg="modSp mod">
        <pc:chgData name="Carina Falk" userId="cc9f7f54-4dbc-436f-a226-5d0cfb141997" providerId="ADAL" clId="{4BAF6885-28FA-4AFB-80D0-E3434C8DC68A}" dt="2026-08-24T13:17:47.586" v="90" actId="20577"/>
        <pc:sldMkLst>
          <pc:docMk/>
          <pc:sldMk cId="840344805" sldId="343"/>
        </pc:sldMkLst>
        <pc:spChg chg="mod">
          <ac:chgData name="Carina Falk" userId="cc9f7f54-4dbc-436f-a226-5d0cfb141997" providerId="ADAL" clId="{4BAF6885-28FA-4AFB-80D0-E3434C8DC68A}" dt="2026-08-24T13:17:47.586" v="90" actId="20577"/>
          <ac:spMkLst>
            <pc:docMk/>
            <pc:sldMk cId="840344805" sldId="343"/>
            <ac:spMk id="2" creationId="{2C8B26DE-4F5E-A90F-67A7-B82886FA1090}"/>
          </ac:spMkLst>
        </pc:spChg>
      </pc:sldChg>
      <pc:sldChg chg="modSp mod">
        <pc:chgData name="Carina Falk" userId="cc9f7f54-4dbc-436f-a226-5d0cfb141997" providerId="ADAL" clId="{4BAF6885-28FA-4AFB-80D0-E3434C8DC68A}" dt="2026-08-24T13:18:07.286" v="91" actId="20577"/>
        <pc:sldMkLst>
          <pc:docMk/>
          <pc:sldMk cId="384397523" sldId="344"/>
        </pc:sldMkLst>
        <pc:spChg chg="mod">
          <ac:chgData name="Carina Falk" userId="cc9f7f54-4dbc-436f-a226-5d0cfb141997" providerId="ADAL" clId="{4BAF6885-28FA-4AFB-80D0-E3434C8DC68A}" dt="2026-08-24T13:18:07.286" v="91" actId="20577"/>
          <ac:spMkLst>
            <pc:docMk/>
            <pc:sldMk cId="384397523" sldId="344"/>
            <ac:spMk id="2" creationId="{2C8B26DE-4F5E-A90F-67A7-B82886FA1090}"/>
          </ac:spMkLst>
        </pc:spChg>
      </pc:sldChg>
      <pc:sldChg chg="modSp mod">
        <pc:chgData name="Carina Falk" userId="cc9f7f54-4dbc-436f-a226-5d0cfb141997" providerId="ADAL" clId="{4BAF6885-28FA-4AFB-80D0-E3434C8DC68A}" dt="2026-08-24T13:18:20.681" v="92" actId="20577"/>
        <pc:sldMkLst>
          <pc:docMk/>
          <pc:sldMk cId="2779660423" sldId="345"/>
        </pc:sldMkLst>
        <pc:spChg chg="mod">
          <ac:chgData name="Carina Falk" userId="cc9f7f54-4dbc-436f-a226-5d0cfb141997" providerId="ADAL" clId="{4BAF6885-28FA-4AFB-80D0-E3434C8DC68A}" dt="2026-08-24T13:18:20.681" v="92" actId="20577"/>
          <ac:spMkLst>
            <pc:docMk/>
            <pc:sldMk cId="2779660423" sldId="345"/>
            <ac:spMk id="2" creationId="{2C8B26DE-4F5E-A90F-67A7-B82886FA1090}"/>
          </ac:spMkLst>
        </pc:spChg>
      </pc:sldChg>
      <pc:sldChg chg="modSp mod">
        <pc:chgData name="Carina Falk" userId="cc9f7f54-4dbc-436f-a226-5d0cfb141997" providerId="ADAL" clId="{4BAF6885-28FA-4AFB-80D0-E3434C8DC68A}" dt="2026-08-24T13:18:32.979" v="93" actId="20577"/>
        <pc:sldMkLst>
          <pc:docMk/>
          <pc:sldMk cId="936085549" sldId="346"/>
        </pc:sldMkLst>
        <pc:spChg chg="mod">
          <ac:chgData name="Carina Falk" userId="cc9f7f54-4dbc-436f-a226-5d0cfb141997" providerId="ADAL" clId="{4BAF6885-28FA-4AFB-80D0-E3434C8DC68A}" dt="2026-08-24T13:18:32.979" v="93" actId="20577"/>
          <ac:spMkLst>
            <pc:docMk/>
            <pc:sldMk cId="936085549" sldId="346"/>
            <ac:spMk id="2" creationId="{2C8B26DE-4F5E-A90F-67A7-B82886FA1090}"/>
          </ac:spMkLst>
        </pc:spChg>
      </pc:sldChg>
      <pc:sldChg chg="modSp mod">
        <pc:chgData name="Carina Falk" userId="cc9f7f54-4dbc-436f-a226-5d0cfb141997" providerId="ADAL" clId="{4BAF6885-28FA-4AFB-80D0-E3434C8DC68A}" dt="2026-08-24T13:19:13.246" v="94" actId="20577"/>
        <pc:sldMkLst>
          <pc:docMk/>
          <pc:sldMk cId="2678860812" sldId="347"/>
        </pc:sldMkLst>
        <pc:spChg chg="mod">
          <ac:chgData name="Carina Falk" userId="cc9f7f54-4dbc-436f-a226-5d0cfb141997" providerId="ADAL" clId="{4BAF6885-28FA-4AFB-80D0-E3434C8DC68A}" dt="2026-08-24T13:19:13.246" v="94" actId="20577"/>
          <ac:spMkLst>
            <pc:docMk/>
            <pc:sldMk cId="2678860812" sldId="347"/>
            <ac:spMk id="2" creationId="{2C8B26DE-4F5E-A90F-67A7-B82886FA1090}"/>
          </ac:spMkLst>
        </pc:spChg>
      </pc:sldChg>
      <pc:sldChg chg="modSp mod">
        <pc:chgData name="Carina Falk" userId="cc9f7f54-4dbc-436f-a226-5d0cfb141997" providerId="ADAL" clId="{4BAF6885-28FA-4AFB-80D0-E3434C8DC68A}" dt="2026-08-24T13:26:40.184" v="95" actId="20577"/>
        <pc:sldMkLst>
          <pc:docMk/>
          <pc:sldMk cId="1488040867" sldId="348"/>
        </pc:sldMkLst>
        <pc:spChg chg="mod">
          <ac:chgData name="Carina Falk" userId="cc9f7f54-4dbc-436f-a226-5d0cfb141997" providerId="ADAL" clId="{4BAF6885-28FA-4AFB-80D0-E3434C8DC68A}" dt="2026-08-24T13:26:40.184" v="95" actId="20577"/>
          <ac:spMkLst>
            <pc:docMk/>
            <pc:sldMk cId="1488040867" sldId="348"/>
            <ac:spMk id="2" creationId="{2C8B26DE-4F5E-A90F-67A7-B82886FA1090}"/>
          </ac:spMkLst>
        </pc:spChg>
      </pc:sldChg>
      <pc:sldChg chg="modSp mod">
        <pc:chgData name="Carina Falk" userId="cc9f7f54-4dbc-436f-a226-5d0cfb141997" providerId="ADAL" clId="{4BAF6885-28FA-4AFB-80D0-E3434C8DC68A}" dt="2026-08-24T13:26:47.892" v="96" actId="20577"/>
        <pc:sldMkLst>
          <pc:docMk/>
          <pc:sldMk cId="2450421469" sldId="349"/>
        </pc:sldMkLst>
        <pc:spChg chg="mod">
          <ac:chgData name="Carina Falk" userId="cc9f7f54-4dbc-436f-a226-5d0cfb141997" providerId="ADAL" clId="{4BAF6885-28FA-4AFB-80D0-E3434C8DC68A}" dt="2026-08-24T13:26:47.892" v="96" actId="20577"/>
          <ac:spMkLst>
            <pc:docMk/>
            <pc:sldMk cId="2450421469" sldId="349"/>
            <ac:spMk id="2" creationId="{2C8B26DE-4F5E-A90F-67A7-B82886FA1090}"/>
          </ac:spMkLst>
        </pc:spChg>
      </pc:sldChg>
      <pc:sldChg chg="modSp mod">
        <pc:chgData name="Carina Falk" userId="cc9f7f54-4dbc-436f-a226-5d0cfb141997" providerId="ADAL" clId="{4BAF6885-28FA-4AFB-80D0-E3434C8DC68A}" dt="2026-08-24T13:26:54.702" v="97" actId="20577"/>
        <pc:sldMkLst>
          <pc:docMk/>
          <pc:sldMk cId="934308929" sldId="350"/>
        </pc:sldMkLst>
        <pc:spChg chg="mod">
          <ac:chgData name="Carina Falk" userId="cc9f7f54-4dbc-436f-a226-5d0cfb141997" providerId="ADAL" clId="{4BAF6885-28FA-4AFB-80D0-E3434C8DC68A}" dt="2026-08-24T13:26:54.702" v="97" actId="20577"/>
          <ac:spMkLst>
            <pc:docMk/>
            <pc:sldMk cId="934308929" sldId="350"/>
            <ac:spMk id="2" creationId="{2C8B26DE-4F5E-A90F-67A7-B82886FA1090}"/>
          </ac:spMkLst>
        </pc:spChg>
      </pc:sldChg>
      <pc:sldChg chg="modSp mod">
        <pc:chgData name="Carina Falk" userId="cc9f7f54-4dbc-436f-a226-5d0cfb141997" providerId="ADAL" clId="{4BAF6885-28FA-4AFB-80D0-E3434C8DC68A}" dt="2026-08-24T13:27:09.418" v="98" actId="20577"/>
        <pc:sldMkLst>
          <pc:docMk/>
          <pc:sldMk cId="2447283723" sldId="351"/>
        </pc:sldMkLst>
        <pc:spChg chg="mod">
          <ac:chgData name="Carina Falk" userId="cc9f7f54-4dbc-436f-a226-5d0cfb141997" providerId="ADAL" clId="{4BAF6885-28FA-4AFB-80D0-E3434C8DC68A}" dt="2026-08-24T13:27:09.418" v="98" actId="20577"/>
          <ac:spMkLst>
            <pc:docMk/>
            <pc:sldMk cId="2447283723" sldId="351"/>
            <ac:spMk id="2" creationId="{2C8B26DE-4F5E-A90F-67A7-B82886FA1090}"/>
          </ac:spMkLst>
        </pc:spChg>
      </pc:sldChg>
      <pc:sldChg chg="modSp mod">
        <pc:chgData name="Carina Falk" userId="cc9f7f54-4dbc-436f-a226-5d0cfb141997" providerId="ADAL" clId="{4BAF6885-28FA-4AFB-80D0-E3434C8DC68A}" dt="2026-08-24T13:27:14.866" v="99" actId="20577"/>
        <pc:sldMkLst>
          <pc:docMk/>
          <pc:sldMk cId="2774530274" sldId="352"/>
        </pc:sldMkLst>
        <pc:spChg chg="mod">
          <ac:chgData name="Carina Falk" userId="cc9f7f54-4dbc-436f-a226-5d0cfb141997" providerId="ADAL" clId="{4BAF6885-28FA-4AFB-80D0-E3434C8DC68A}" dt="2026-08-24T13:27:14.866" v="99" actId="20577"/>
          <ac:spMkLst>
            <pc:docMk/>
            <pc:sldMk cId="2774530274" sldId="352"/>
            <ac:spMk id="2" creationId="{2C8B26DE-4F5E-A90F-67A7-B82886FA1090}"/>
          </ac:spMkLst>
        </pc:spChg>
      </pc:sldChg>
      <pc:sldChg chg="modSp mod">
        <pc:chgData name="Carina Falk" userId="cc9f7f54-4dbc-436f-a226-5d0cfb141997" providerId="ADAL" clId="{4BAF6885-28FA-4AFB-80D0-E3434C8DC68A}" dt="2026-08-24T13:27:21.615" v="100" actId="20577"/>
        <pc:sldMkLst>
          <pc:docMk/>
          <pc:sldMk cId="2898105573" sldId="353"/>
        </pc:sldMkLst>
        <pc:spChg chg="mod">
          <ac:chgData name="Carina Falk" userId="cc9f7f54-4dbc-436f-a226-5d0cfb141997" providerId="ADAL" clId="{4BAF6885-28FA-4AFB-80D0-E3434C8DC68A}" dt="2026-08-24T13:27:21.615" v="100" actId="20577"/>
          <ac:spMkLst>
            <pc:docMk/>
            <pc:sldMk cId="2898105573" sldId="353"/>
            <ac:spMk id="2" creationId="{2C8B26DE-4F5E-A90F-67A7-B82886FA1090}"/>
          </ac:spMkLst>
        </pc:spChg>
      </pc:sldChg>
      <pc:sldChg chg="modSp mod">
        <pc:chgData name="Carina Falk" userId="cc9f7f54-4dbc-436f-a226-5d0cfb141997" providerId="ADAL" clId="{4BAF6885-28FA-4AFB-80D0-E3434C8DC68A}" dt="2026-08-24T13:27:29.935" v="101" actId="20577"/>
        <pc:sldMkLst>
          <pc:docMk/>
          <pc:sldMk cId="106854837" sldId="354"/>
        </pc:sldMkLst>
        <pc:spChg chg="mod">
          <ac:chgData name="Carina Falk" userId="cc9f7f54-4dbc-436f-a226-5d0cfb141997" providerId="ADAL" clId="{4BAF6885-28FA-4AFB-80D0-E3434C8DC68A}" dt="2026-08-24T13:27:29.935" v="101" actId="20577"/>
          <ac:spMkLst>
            <pc:docMk/>
            <pc:sldMk cId="106854837" sldId="354"/>
            <ac:spMk id="2" creationId="{2C8B26DE-4F5E-A90F-67A7-B82886FA1090}"/>
          </ac:spMkLst>
        </pc:spChg>
      </pc:sldChg>
      <pc:sldChg chg="modSp mod">
        <pc:chgData name="Carina Falk" userId="cc9f7f54-4dbc-436f-a226-5d0cfb141997" providerId="ADAL" clId="{4BAF6885-28FA-4AFB-80D0-E3434C8DC68A}" dt="2026-08-24T13:27:45.085" v="102" actId="20577"/>
        <pc:sldMkLst>
          <pc:docMk/>
          <pc:sldMk cId="1840925564" sldId="355"/>
        </pc:sldMkLst>
        <pc:spChg chg="mod">
          <ac:chgData name="Carina Falk" userId="cc9f7f54-4dbc-436f-a226-5d0cfb141997" providerId="ADAL" clId="{4BAF6885-28FA-4AFB-80D0-E3434C8DC68A}" dt="2026-08-24T13:27:45.085" v="102" actId="20577"/>
          <ac:spMkLst>
            <pc:docMk/>
            <pc:sldMk cId="1840925564" sldId="355"/>
            <ac:spMk id="2" creationId="{2C8B26DE-4F5E-A90F-67A7-B82886FA1090}"/>
          </ac:spMkLst>
        </pc:spChg>
      </pc:sldChg>
      <pc:sldChg chg="modSp mod">
        <pc:chgData name="Carina Falk" userId="cc9f7f54-4dbc-436f-a226-5d0cfb141997" providerId="ADAL" clId="{4BAF6885-28FA-4AFB-80D0-E3434C8DC68A}" dt="2026-08-24T13:27:53.590" v="103" actId="20577"/>
        <pc:sldMkLst>
          <pc:docMk/>
          <pc:sldMk cId="1746753111" sldId="356"/>
        </pc:sldMkLst>
        <pc:spChg chg="mod">
          <ac:chgData name="Carina Falk" userId="cc9f7f54-4dbc-436f-a226-5d0cfb141997" providerId="ADAL" clId="{4BAF6885-28FA-4AFB-80D0-E3434C8DC68A}" dt="2026-08-24T13:27:53.590" v="103" actId="20577"/>
          <ac:spMkLst>
            <pc:docMk/>
            <pc:sldMk cId="1746753111" sldId="356"/>
            <ac:spMk id="2" creationId="{2C8B26DE-4F5E-A90F-67A7-B82886FA1090}"/>
          </ac:spMkLst>
        </pc:spChg>
      </pc:sldChg>
      <pc:sldChg chg="modSp mod">
        <pc:chgData name="Carina Falk" userId="cc9f7f54-4dbc-436f-a226-5d0cfb141997" providerId="ADAL" clId="{4BAF6885-28FA-4AFB-80D0-E3434C8DC68A}" dt="2026-08-24T13:28:24.702" v="134" actId="207"/>
        <pc:sldMkLst>
          <pc:docMk/>
          <pc:sldMk cId="2734032798" sldId="357"/>
        </pc:sldMkLst>
        <pc:spChg chg="mod">
          <ac:chgData name="Carina Falk" userId="cc9f7f54-4dbc-436f-a226-5d0cfb141997" providerId="ADAL" clId="{4BAF6885-28FA-4AFB-80D0-E3434C8DC68A}" dt="2026-08-24T13:28:24.702" v="134" actId="207"/>
          <ac:spMkLst>
            <pc:docMk/>
            <pc:sldMk cId="2734032798" sldId="357"/>
            <ac:spMk id="2" creationId="{2C8B26DE-4F5E-A90F-67A7-B82886FA1090}"/>
          </ac:spMkLst>
        </pc:spChg>
      </pc:sldChg>
      <pc:sldChg chg="modSp mod">
        <pc:chgData name="Carina Falk" userId="cc9f7f54-4dbc-436f-a226-5d0cfb141997" providerId="ADAL" clId="{4BAF6885-28FA-4AFB-80D0-E3434C8DC68A}" dt="2026-08-24T13:31:04.270" v="139" actId="255"/>
        <pc:sldMkLst>
          <pc:docMk/>
          <pc:sldMk cId="1643993826" sldId="359"/>
        </pc:sldMkLst>
        <pc:spChg chg="mod">
          <ac:chgData name="Carina Falk" userId="cc9f7f54-4dbc-436f-a226-5d0cfb141997" providerId="ADAL" clId="{4BAF6885-28FA-4AFB-80D0-E3434C8DC68A}" dt="2026-08-24T13:31:04.270" v="139" actId="255"/>
          <ac:spMkLst>
            <pc:docMk/>
            <pc:sldMk cId="1643993826" sldId="359"/>
            <ac:spMk id="2" creationId="{2C8B26DE-4F5E-A90F-67A7-B82886FA1090}"/>
          </ac:spMkLst>
        </pc:spChg>
        <pc:spChg chg="mod">
          <ac:chgData name="Carina Falk" userId="cc9f7f54-4dbc-436f-a226-5d0cfb141997" providerId="ADAL" clId="{4BAF6885-28FA-4AFB-80D0-E3434C8DC68A}" dt="2026-08-24T13:30:24.952" v="136"/>
          <ac:spMkLst>
            <pc:docMk/>
            <pc:sldMk cId="1643993826" sldId="359"/>
            <ac:spMk id="5" creationId="{476C67AA-8B27-8BFC-823B-2CAF8643BE48}"/>
          </ac:spMkLst>
        </pc:spChg>
      </pc:sldChg>
      <pc:sldChg chg="modSp mod">
        <pc:chgData name="Carina Falk" userId="cc9f7f54-4dbc-436f-a226-5d0cfb141997" providerId="ADAL" clId="{4BAF6885-28FA-4AFB-80D0-E3434C8DC68A}" dt="2026-08-24T13:31:14.203" v="140" actId="255"/>
        <pc:sldMkLst>
          <pc:docMk/>
          <pc:sldMk cId="2982388181" sldId="360"/>
        </pc:sldMkLst>
        <pc:spChg chg="mod">
          <ac:chgData name="Carina Falk" userId="cc9f7f54-4dbc-436f-a226-5d0cfb141997" providerId="ADAL" clId="{4BAF6885-28FA-4AFB-80D0-E3434C8DC68A}" dt="2026-08-24T13:31:14.203" v="140" actId="255"/>
          <ac:spMkLst>
            <pc:docMk/>
            <pc:sldMk cId="2982388181" sldId="360"/>
            <ac:spMk id="2" creationId="{2C8B26DE-4F5E-A90F-67A7-B82886FA1090}"/>
          </ac:spMkLst>
        </pc:spChg>
      </pc:sldChg>
      <pc:sldChg chg="modSp mod">
        <pc:chgData name="Carina Falk" userId="cc9f7f54-4dbc-436f-a226-5d0cfb141997" providerId="ADAL" clId="{4BAF6885-28FA-4AFB-80D0-E3434C8DC68A}" dt="2026-08-24T13:31:32.105" v="142" actId="20577"/>
        <pc:sldMkLst>
          <pc:docMk/>
          <pc:sldMk cId="1572853014" sldId="361"/>
        </pc:sldMkLst>
        <pc:spChg chg="mod">
          <ac:chgData name="Carina Falk" userId="cc9f7f54-4dbc-436f-a226-5d0cfb141997" providerId="ADAL" clId="{4BAF6885-28FA-4AFB-80D0-E3434C8DC68A}" dt="2026-08-24T13:31:32.105" v="142" actId="20577"/>
          <ac:spMkLst>
            <pc:docMk/>
            <pc:sldMk cId="1572853014" sldId="361"/>
            <ac:spMk id="2" creationId="{2C8B26DE-4F5E-A90F-67A7-B82886FA1090}"/>
          </ac:spMkLst>
        </pc:spChg>
        <pc:spChg chg="mod">
          <ac:chgData name="Carina Falk" userId="cc9f7f54-4dbc-436f-a226-5d0cfb141997" providerId="ADAL" clId="{4BAF6885-28FA-4AFB-80D0-E3434C8DC68A}" dt="2026-08-24T11:03:15.561" v="15" actId="20577"/>
          <ac:spMkLst>
            <pc:docMk/>
            <pc:sldMk cId="1572853014" sldId="361"/>
            <ac:spMk id="3" creationId="{E728744D-0236-928E-7A7D-1A178B0B4113}"/>
          </ac:spMkLst>
        </pc:spChg>
      </pc:sldChg>
      <pc:sldChg chg="modSp add mod">
        <pc:chgData name="Carina Falk" userId="cc9f7f54-4dbc-436f-a226-5d0cfb141997" providerId="ADAL" clId="{4BAF6885-28FA-4AFB-80D0-E3434C8DC68A}" dt="2026-08-24T13:32:13.476" v="144" actId="255"/>
        <pc:sldMkLst>
          <pc:docMk/>
          <pc:sldMk cId="2540830264" sldId="369"/>
        </pc:sldMkLst>
        <pc:spChg chg="mod">
          <ac:chgData name="Carina Falk" userId="cc9f7f54-4dbc-436f-a226-5d0cfb141997" providerId="ADAL" clId="{4BAF6885-28FA-4AFB-80D0-E3434C8DC68A}" dt="2026-08-24T13:32:13.476" v="144" actId="255"/>
          <ac:spMkLst>
            <pc:docMk/>
            <pc:sldMk cId="2540830264" sldId="369"/>
            <ac:spMk id="2" creationId="{DE4479A2-D987-17E9-0F11-0956787EAFAF}"/>
          </ac:spMkLst>
        </pc:spChg>
      </pc:sldChg>
      <pc:sldChg chg="modSp add mod">
        <pc:chgData name="Carina Falk" userId="cc9f7f54-4dbc-436f-a226-5d0cfb141997" providerId="ADAL" clId="{4BAF6885-28FA-4AFB-80D0-E3434C8DC68A}" dt="2026-08-24T13:32:27.710" v="146" actId="20577"/>
        <pc:sldMkLst>
          <pc:docMk/>
          <pc:sldMk cId="1484377405" sldId="370"/>
        </pc:sldMkLst>
        <pc:spChg chg="mod">
          <ac:chgData name="Carina Falk" userId="cc9f7f54-4dbc-436f-a226-5d0cfb141997" providerId="ADAL" clId="{4BAF6885-28FA-4AFB-80D0-E3434C8DC68A}" dt="2026-08-24T13:32:27.710" v="146" actId="20577"/>
          <ac:spMkLst>
            <pc:docMk/>
            <pc:sldMk cId="1484377405" sldId="370"/>
            <ac:spMk id="2" creationId="{AB36411E-49D9-68D3-0A95-B95EC4E22ADC}"/>
          </ac:spMkLst>
        </pc:spChg>
      </pc:sldChg>
      <pc:sldChg chg="modSp mod">
        <pc:chgData name="Carina Falk" userId="cc9f7f54-4dbc-436f-a226-5d0cfb141997" providerId="ADAL" clId="{4BAF6885-28FA-4AFB-80D0-E3434C8DC68A}" dt="2026-08-24T13:32:59.303" v="150" actId="20577"/>
        <pc:sldMkLst>
          <pc:docMk/>
          <pc:sldMk cId="278997128" sldId="371"/>
        </pc:sldMkLst>
        <pc:spChg chg="mod">
          <ac:chgData name="Carina Falk" userId="cc9f7f54-4dbc-436f-a226-5d0cfb141997" providerId="ADAL" clId="{4BAF6885-28FA-4AFB-80D0-E3434C8DC68A}" dt="2026-08-24T13:32:59.303" v="150" actId="20577"/>
          <ac:spMkLst>
            <pc:docMk/>
            <pc:sldMk cId="278997128" sldId="371"/>
            <ac:spMk id="2" creationId="{F84A906E-3D56-246F-1142-45D5D5AA39A6}"/>
          </ac:spMkLst>
        </pc:spChg>
      </pc:sldChg>
      <pc:sldChg chg="modSp mod">
        <pc:chgData name="Carina Falk" userId="cc9f7f54-4dbc-436f-a226-5d0cfb141997" providerId="ADAL" clId="{4BAF6885-28FA-4AFB-80D0-E3434C8DC68A}" dt="2026-08-24T13:32:44.887" v="148" actId="20577"/>
        <pc:sldMkLst>
          <pc:docMk/>
          <pc:sldMk cId="2302323051" sldId="372"/>
        </pc:sldMkLst>
        <pc:spChg chg="mod">
          <ac:chgData name="Carina Falk" userId="cc9f7f54-4dbc-436f-a226-5d0cfb141997" providerId="ADAL" clId="{4BAF6885-28FA-4AFB-80D0-E3434C8DC68A}" dt="2026-08-24T13:32:44.887" v="148" actId="20577"/>
          <ac:spMkLst>
            <pc:docMk/>
            <pc:sldMk cId="2302323051" sldId="372"/>
            <ac:spMk id="2" creationId="{CF42F285-54A2-B7BD-6999-A81B798197C7}"/>
          </ac:spMkLst>
        </pc:spChg>
      </pc:sldChg>
      <pc:sldChg chg="modSp mod">
        <pc:chgData name="Carina Falk" userId="cc9f7f54-4dbc-436f-a226-5d0cfb141997" providerId="ADAL" clId="{4BAF6885-28FA-4AFB-80D0-E3434C8DC68A}" dt="2026-08-24T13:33:15.220" v="152" actId="20577"/>
        <pc:sldMkLst>
          <pc:docMk/>
          <pc:sldMk cId="1240344077" sldId="373"/>
        </pc:sldMkLst>
        <pc:spChg chg="mod">
          <ac:chgData name="Carina Falk" userId="cc9f7f54-4dbc-436f-a226-5d0cfb141997" providerId="ADAL" clId="{4BAF6885-28FA-4AFB-80D0-E3434C8DC68A}" dt="2026-08-24T13:33:15.220" v="152" actId="20577"/>
          <ac:spMkLst>
            <pc:docMk/>
            <pc:sldMk cId="1240344077" sldId="373"/>
            <ac:spMk id="2" creationId="{90D1E566-7AD5-5A3D-0429-476FB918C6FD}"/>
          </ac:spMkLst>
        </pc:spChg>
      </pc:sldChg>
      <pc:sldChg chg="modSp mod">
        <pc:chgData name="Carina Falk" userId="cc9f7f54-4dbc-436f-a226-5d0cfb141997" providerId="ADAL" clId="{4BAF6885-28FA-4AFB-80D0-E3434C8DC68A}" dt="2026-08-24T13:33:30.126" v="154" actId="20577"/>
        <pc:sldMkLst>
          <pc:docMk/>
          <pc:sldMk cId="2912323112" sldId="375"/>
        </pc:sldMkLst>
        <pc:spChg chg="mod">
          <ac:chgData name="Carina Falk" userId="cc9f7f54-4dbc-436f-a226-5d0cfb141997" providerId="ADAL" clId="{4BAF6885-28FA-4AFB-80D0-E3434C8DC68A}" dt="2026-08-24T13:33:30.126" v="154" actId="20577"/>
          <ac:spMkLst>
            <pc:docMk/>
            <pc:sldMk cId="2912323112" sldId="375"/>
            <ac:spMk id="2" creationId="{CA2B77DC-AE3A-018B-AA07-A930EF6DB99A}"/>
          </ac:spMkLst>
        </pc:spChg>
      </pc:sldChg>
    </pc:docChg>
  </pc:docChgLst>
  <pc:docChgLst>
    <pc:chgData name="Carina Falk" userId="S::carfa2@vgregion.se::cc9f7f54-4dbc-436f-a226-5d0cfb141997" providerId="AD" clId="Web-{282BDDBD-0F6D-C2BA-AFBE-8E973C0023D7}"/>
    <pc:docChg chg="modSld">
      <pc:chgData name="Carina Falk" userId="S::carfa2@vgregion.se::cc9f7f54-4dbc-436f-a226-5d0cfb141997" providerId="AD" clId="Web-{282BDDBD-0F6D-C2BA-AFBE-8E973C0023D7}" dt="2026-08-24T13:37:46.863" v="11" actId="20577"/>
      <pc:docMkLst>
        <pc:docMk/>
      </pc:docMkLst>
      <pc:sldChg chg="modSp">
        <pc:chgData name="Carina Falk" userId="S::carfa2@vgregion.se::cc9f7f54-4dbc-436f-a226-5d0cfb141997" providerId="AD" clId="Web-{282BDDBD-0F6D-C2BA-AFBE-8E973C0023D7}" dt="2026-08-24T13:37:46.863" v="11" actId="20577"/>
        <pc:sldMkLst>
          <pc:docMk/>
          <pc:sldMk cId="568858512" sldId="368"/>
        </pc:sldMkLst>
        <pc:spChg chg="mod">
          <ac:chgData name="Carina Falk" userId="S::carfa2@vgregion.se::cc9f7f54-4dbc-436f-a226-5d0cfb141997" providerId="AD" clId="Web-{282BDDBD-0F6D-C2BA-AFBE-8E973C0023D7}" dt="2026-08-24T13:37:46.863" v="11" actId="20577"/>
          <ac:spMkLst>
            <pc:docMk/>
            <pc:sldMk cId="568858512" sldId="368"/>
            <ac:spMk id="3" creationId="{720C6828-F68F-1CB9-8E44-61C199E8A441}"/>
          </ac:spMkLst>
        </pc:spChg>
      </pc:sldChg>
    </pc:docChg>
  </pc:docChgLst>
  <pc:docChgLst>
    <pc:chgData name="Carina Falk" userId="S::carfa2@vgregion.se::cc9f7f54-4dbc-436f-a226-5d0cfb141997" providerId="AD" clId="Web-{79E62E56-76FD-5EB7-3C0A-3E14A5F041F3}"/>
    <pc:docChg chg="mod">
      <pc:chgData name="Carina Falk" userId="S::carfa2@vgregion.se::cc9f7f54-4dbc-436f-a226-5d0cfb141997" providerId="AD" clId="Web-{79E62E56-76FD-5EB7-3C0A-3E14A5F041F3}" dt="2026-08-26T08:20:11.747" v="0" actId="33475"/>
      <pc:docMkLst>
        <pc:docMk/>
      </pc:docMkLst>
    </pc:docChg>
  </pc:docChgLst>
  <pc:docChgLst>
    <pc:chgData name="Marie Hagsjö" userId="S::marha237@vgregion.se::772034ec-7b7c-4e0d-87bc-23a5b7956771" providerId="AD" clId="Web-{30E4990F-A9F5-108A-EE82-E313707B97B6}"/>
    <pc:docChg chg="modSld">
      <pc:chgData name="Marie Hagsjö" userId="S::marha237@vgregion.se::772034ec-7b7c-4e0d-87bc-23a5b7956771" providerId="AD" clId="Web-{30E4990F-A9F5-108A-EE82-E313707B97B6}" dt="2026-08-27T09:23:07.252" v="1" actId="1076"/>
      <pc:docMkLst>
        <pc:docMk/>
      </pc:docMkLst>
      <pc:sldChg chg="modSp">
        <pc:chgData name="Marie Hagsjö" userId="S::marha237@vgregion.se::772034ec-7b7c-4e0d-87bc-23a5b7956771" providerId="AD" clId="Web-{30E4990F-A9F5-108A-EE82-E313707B97B6}" dt="2026-08-27T09:23:07.252" v="1" actId="1076"/>
        <pc:sldMkLst>
          <pc:docMk/>
          <pc:sldMk cId="2912323112" sldId="375"/>
        </pc:sldMkLst>
        <pc:spChg chg="mod">
          <ac:chgData name="Marie Hagsjö" userId="S::marha237@vgregion.se::772034ec-7b7c-4e0d-87bc-23a5b7956771" providerId="AD" clId="Web-{30E4990F-A9F5-108A-EE82-E313707B97B6}" dt="2026-08-27T09:22:52.471" v="0" actId="14100"/>
          <ac:spMkLst>
            <pc:docMk/>
            <pc:sldMk cId="2912323112" sldId="375"/>
            <ac:spMk id="2" creationId="{CA2B77DC-AE3A-018B-AA07-A930EF6DB99A}"/>
          </ac:spMkLst>
        </pc:spChg>
        <pc:spChg chg="mod">
          <ac:chgData name="Marie Hagsjö" userId="S::marha237@vgregion.se::772034ec-7b7c-4e0d-87bc-23a5b7956771" providerId="AD" clId="Web-{30E4990F-A9F5-108A-EE82-E313707B97B6}" dt="2026-08-27T09:23:07.252" v="1" actId="1076"/>
          <ac:spMkLst>
            <pc:docMk/>
            <pc:sldMk cId="2912323112" sldId="375"/>
            <ac:spMk id="3" creationId="{149E9E70-EE99-EA0F-EF92-E5ACDCA8A86E}"/>
          </ac:spMkLst>
        </pc:spChg>
      </pc:sldChg>
    </pc:docChg>
  </pc:docChgLst>
  <pc:docChgLst>
    <pc:chgData name="Camilla Ahlström" userId="23b3770c-8727-4483-8fa4-d4e2843fda96" providerId="ADAL" clId="{4CB5D6A9-1E06-4375-8F93-9458665AF0DB}"/>
    <pc:docChg chg="custSel addSld delSld modSld modSection">
      <pc:chgData name="Camilla Ahlström" userId="23b3770c-8727-4483-8fa4-d4e2843fda96" providerId="ADAL" clId="{4CB5D6A9-1E06-4375-8F93-9458665AF0DB}" dt="2026-08-25T08:21:26.435" v="3477"/>
      <pc:docMkLst>
        <pc:docMk/>
      </pc:docMkLst>
      <pc:sldChg chg="modSp mod">
        <pc:chgData name="Camilla Ahlström" userId="23b3770c-8727-4483-8fa4-d4e2843fda96" providerId="ADAL" clId="{4CB5D6A9-1E06-4375-8F93-9458665AF0DB}" dt="2026-08-25T08:18:53.866" v="3473"/>
        <pc:sldMkLst>
          <pc:docMk/>
          <pc:sldMk cId="2982388181" sldId="360"/>
        </pc:sldMkLst>
        <pc:spChg chg="mod">
          <ac:chgData name="Camilla Ahlström" userId="23b3770c-8727-4483-8fa4-d4e2843fda96" providerId="ADAL" clId="{4CB5D6A9-1E06-4375-8F93-9458665AF0DB}" dt="2026-08-25T08:18:53.866" v="3473"/>
          <ac:spMkLst>
            <pc:docMk/>
            <pc:sldMk cId="2982388181" sldId="360"/>
            <ac:spMk id="5" creationId="{476C67AA-8B27-8BFC-823B-2CAF8643BE48}"/>
          </ac:spMkLst>
        </pc:spChg>
        <pc:spChg chg="mod">
          <ac:chgData name="Camilla Ahlström" userId="23b3770c-8727-4483-8fa4-d4e2843fda96" providerId="ADAL" clId="{4CB5D6A9-1E06-4375-8F93-9458665AF0DB}" dt="2026-08-25T06:38:18.472" v="278" actId="20577"/>
          <ac:spMkLst>
            <pc:docMk/>
            <pc:sldMk cId="2982388181" sldId="360"/>
            <ac:spMk id="7" creationId="{68D2C62E-5A16-0C8B-4EA6-99D6240DDEA9}"/>
          </ac:spMkLst>
        </pc:spChg>
      </pc:sldChg>
      <pc:sldChg chg="modSp mod">
        <pc:chgData name="Camilla Ahlström" userId="23b3770c-8727-4483-8fa4-d4e2843fda96" providerId="ADAL" clId="{4CB5D6A9-1E06-4375-8F93-9458665AF0DB}" dt="2026-08-25T07:58:51.087" v="2786" actId="20577"/>
        <pc:sldMkLst>
          <pc:docMk/>
          <pc:sldMk cId="1572853014" sldId="361"/>
        </pc:sldMkLst>
        <pc:spChg chg="mod">
          <ac:chgData name="Camilla Ahlström" userId="23b3770c-8727-4483-8fa4-d4e2843fda96" providerId="ADAL" clId="{4CB5D6A9-1E06-4375-8F93-9458665AF0DB}" dt="2026-08-25T07:01:33.010" v="284" actId="20577"/>
          <ac:spMkLst>
            <pc:docMk/>
            <pc:sldMk cId="1572853014" sldId="361"/>
            <ac:spMk id="3" creationId="{E728744D-0236-928E-7A7D-1A178B0B4113}"/>
          </ac:spMkLst>
        </pc:spChg>
        <pc:spChg chg="mod">
          <ac:chgData name="Camilla Ahlström" userId="23b3770c-8727-4483-8fa4-d4e2843fda96" providerId="ADAL" clId="{4CB5D6A9-1E06-4375-8F93-9458665AF0DB}" dt="2026-08-25T07:58:06.370" v="2687" actId="6549"/>
          <ac:spMkLst>
            <pc:docMk/>
            <pc:sldMk cId="1572853014" sldId="361"/>
            <ac:spMk id="6" creationId="{2D2529AD-B1FA-2982-FF0E-EC777BA363AF}"/>
          </ac:spMkLst>
        </pc:spChg>
        <pc:spChg chg="mod">
          <ac:chgData name="Camilla Ahlström" userId="23b3770c-8727-4483-8fa4-d4e2843fda96" providerId="ADAL" clId="{4CB5D6A9-1E06-4375-8F93-9458665AF0DB}" dt="2026-08-25T07:58:26.870" v="2732" actId="313"/>
          <ac:spMkLst>
            <pc:docMk/>
            <pc:sldMk cId="1572853014" sldId="361"/>
            <ac:spMk id="7" creationId="{68D2C62E-5A16-0C8B-4EA6-99D6240DDEA9}"/>
          </ac:spMkLst>
        </pc:spChg>
        <pc:spChg chg="mod">
          <ac:chgData name="Camilla Ahlström" userId="23b3770c-8727-4483-8fa4-d4e2843fda96" providerId="ADAL" clId="{4CB5D6A9-1E06-4375-8F93-9458665AF0DB}" dt="2026-08-25T07:58:51.087" v="2786" actId="20577"/>
          <ac:spMkLst>
            <pc:docMk/>
            <pc:sldMk cId="1572853014" sldId="361"/>
            <ac:spMk id="8" creationId="{3C7951B9-CB1F-EDFD-DECB-CAA4E139A5E3}"/>
          </ac:spMkLst>
        </pc:spChg>
      </pc:sldChg>
      <pc:sldChg chg="modSp">
        <pc:chgData name="Camilla Ahlström" userId="23b3770c-8727-4483-8fa4-d4e2843fda96" providerId="ADAL" clId="{4CB5D6A9-1E06-4375-8F93-9458665AF0DB}" dt="2026-08-25T07:23:16.334" v="1229" actId="20577"/>
        <pc:sldMkLst>
          <pc:docMk/>
          <pc:sldMk cId="2540830264" sldId="369"/>
        </pc:sldMkLst>
        <pc:spChg chg="mod">
          <ac:chgData name="Camilla Ahlström" userId="23b3770c-8727-4483-8fa4-d4e2843fda96" providerId="ADAL" clId="{4CB5D6A9-1E06-4375-8F93-9458665AF0DB}" dt="2026-08-25T07:23:16.334" v="1229" actId="20577"/>
          <ac:spMkLst>
            <pc:docMk/>
            <pc:sldMk cId="2540830264" sldId="369"/>
            <ac:spMk id="6" creationId="{02E4581B-7DFD-C4FD-3277-6C223AF52176}"/>
          </ac:spMkLst>
        </pc:spChg>
        <pc:spChg chg="mod">
          <ac:chgData name="Camilla Ahlström" userId="23b3770c-8727-4483-8fa4-d4e2843fda96" providerId="ADAL" clId="{4CB5D6A9-1E06-4375-8F93-9458665AF0DB}" dt="2026-08-25T07:22:04.870" v="991" actId="6549"/>
          <ac:spMkLst>
            <pc:docMk/>
            <pc:sldMk cId="2540830264" sldId="369"/>
            <ac:spMk id="7" creationId="{EE60A30B-E59B-BCC2-EABF-F54F329D9205}"/>
          </ac:spMkLst>
        </pc:spChg>
        <pc:spChg chg="mod">
          <ac:chgData name="Camilla Ahlström" userId="23b3770c-8727-4483-8fa4-d4e2843fda96" providerId="ADAL" clId="{4CB5D6A9-1E06-4375-8F93-9458665AF0DB}" dt="2026-08-25T07:22:38.903" v="1104" actId="20577"/>
          <ac:spMkLst>
            <pc:docMk/>
            <pc:sldMk cId="2540830264" sldId="369"/>
            <ac:spMk id="8" creationId="{6688A2B3-F1F8-9336-38C6-E90F3FA620BE}"/>
          </ac:spMkLst>
        </pc:spChg>
      </pc:sldChg>
      <pc:sldChg chg="modSp mod">
        <pc:chgData name="Camilla Ahlström" userId="23b3770c-8727-4483-8fa4-d4e2843fda96" providerId="ADAL" clId="{4CB5D6A9-1E06-4375-8F93-9458665AF0DB}" dt="2026-08-25T07:42:34.737" v="2135" actId="6549"/>
        <pc:sldMkLst>
          <pc:docMk/>
          <pc:sldMk cId="1484377405" sldId="370"/>
        </pc:sldMkLst>
        <pc:spChg chg="mod">
          <ac:chgData name="Camilla Ahlström" userId="23b3770c-8727-4483-8fa4-d4e2843fda96" providerId="ADAL" clId="{4CB5D6A9-1E06-4375-8F93-9458665AF0DB}" dt="2026-08-25T07:33:58.794" v="1230" actId="790"/>
          <ac:spMkLst>
            <pc:docMk/>
            <pc:sldMk cId="1484377405" sldId="370"/>
            <ac:spMk id="3" creationId="{553746B2-DBBE-B4D9-4A1F-F472892AF0A9}"/>
          </ac:spMkLst>
        </pc:spChg>
        <pc:spChg chg="mod">
          <ac:chgData name="Camilla Ahlström" userId="23b3770c-8727-4483-8fa4-d4e2843fda96" providerId="ADAL" clId="{4CB5D6A9-1E06-4375-8F93-9458665AF0DB}" dt="2026-08-25T07:42:34.737" v="2135" actId="6549"/>
          <ac:spMkLst>
            <pc:docMk/>
            <pc:sldMk cId="1484377405" sldId="370"/>
            <ac:spMk id="6" creationId="{8CC20E9D-5467-DB72-6EB8-276B88B8A7B2}"/>
          </ac:spMkLst>
        </pc:spChg>
        <pc:spChg chg="mod">
          <ac:chgData name="Camilla Ahlström" userId="23b3770c-8727-4483-8fa4-d4e2843fda96" providerId="ADAL" clId="{4CB5D6A9-1E06-4375-8F93-9458665AF0DB}" dt="2026-08-25T07:40:32.024" v="1886" actId="20577"/>
          <ac:spMkLst>
            <pc:docMk/>
            <pc:sldMk cId="1484377405" sldId="370"/>
            <ac:spMk id="7" creationId="{488BDBC7-A973-C0D2-FF99-C688F82F58F9}"/>
          </ac:spMkLst>
        </pc:spChg>
        <pc:spChg chg="mod">
          <ac:chgData name="Camilla Ahlström" userId="23b3770c-8727-4483-8fa4-d4e2843fda96" providerId="ADAL" clId="{4CB5D6A9-1E06-4375-8F93-9458665AF0DB}" dt="2026-08-25T07:42:05.609" v="2093" actId="20577"/>
          <ac:spMkLst>
            <pc:docMk/>
            <pc:sldMk cId="1484377405" sldId="370"/>
            <ac:spMk id="8" creationId="{608DD17F-FD7D-6FC2-EEED-E6EC31446D7B}"/>
          </ac:spMkLst>
        </pc:spChg>
      </pc:sldChg>
      <pc:sldChg chg="modSp mod">
        <pc:chgData name="Camilla Ahlström" userId="23b3770c-8727-4483-8fa4-d4e2843fda96" providerId="ADAL" clId="{4CB5D6A9-1E06-4375-8F93-9458665AF0DB}" dt="2026-08-25T08:04:28.673" v="3050" actId="20577"/>
        <pc:sldMkLst>
          <pc:docMk/>
          <pc:sldMk cId="278997128" sldId="371"/>
        </pc:sldMkLst>
        <pc:spChg chg="mod">
          <ac:chgData name="Camilla Ahlström" userId="23b3770c-8727-4483-8fa4-d4e2843fda96" providerId="ADAL" clId="{4CB5D6A9-1E06-4375-8F93-9458665AF0DB}" dt="2026-08-25T07:53:25.028" v="2644" actId="20577"/>
          <ac:spMkLst>
            <pc:docMk/>
            <pc:sldMk cId="278997128" sldId="371"/>
            <ac:spMk id="2" creationId="{F84A906E-3D56-246F-1142-45D5D5AA39A6}"/>
          </ac:spMkLst>
        </pc:spChg>
        <pc:spChg chg="mod">
          <ac:chgData name="Camilla Ahlström" userId="23b3770c-8727-4483-8fa4-d4e2843fda96" providerId="ADAL" clId="{4CB5D6A9-1E06-4375-8F93-9458665AF0DB}" dt="2026-08-25T08:01:42.057" v="2787" actId="790"/>
          <ac:spMkLst>
            <pc:docMk/>
            <pc:sldMk cId="278997128" sldId="371"/>
            <ac:spMk id="3" creationId="{74E80CC9-6884-A812-2D63-FE048F9A4EA4}"/>
          </ac:spMkLst>
        </pc:spChg>
        <pc:spChg chg="mod">
          <ac:chgData name="Camilla Ahlström" userId="23b3770c-8727-4483-8fa4-d4e2843fda96" providerId="ADAL" clId="{4CB5D6A9-1E06-4375-8F93-9458665AF0DB}" dt="2026-08-25T08:04:28.673" v="3050" actId="20577"/>
          <ac:spMkLst>
            <pc:docMk/>
            <pc:sldMk cId="278997128" sldId="371"/>
            <ac:spMk id="6" creationId="{74E6A859-20F7-40D6-8FE8-650A95E933CD}"/>
          </ac:spMkLst>
        </pc:spChg>
        <pc:spChg chg="mod">
          <ac:chgData name="Camilla Ahlström" userId="23b3770c-8727-4483-8fa4-d4e2843fda96" providerId="ADAL" clId="{4CB5D6A9-1E06-4375-8F93-9458665AF0DB}" dt="2026-08-25T08:03:53.971" v="3013" actId="20577"/>
          <ac:spMkLst>
            <pc:docMk/>
            <pc:sldMk cId="278997128" sldId="371"/>
            <ac:spMk id="7" creationId="{0E1D9A91-FFE1-AE11-E5E4-5447FFC795DF}"/>
          </ac:spMkLst>
        </pc:spChg>
        <pc:spChg chg="mod">
          <ac:chgData name="Camilla Ahlström" userId="23b3770c-8727-4483-8fa4-d4e2843fda96" providerId="ADAL" clId="{4CB5D6A9-1E06-4375-8F93-9458665AF0DB}" dt="2026-08-25T08:03:51.520" v="3012" actId="20577"/>
          <ac:spMkLst>
            <pc:docMk/>
            <pc:sldMk cId="278997128" sldId="371"/>
            <ac:spMk id="8" creationId="{4EC2AAEF-F5C5-B0B4-C548-BE79B58E8EB2}"/>
          </ac:spMkLst>
        </pc:spChg>
      </pc:sldChg>
      <pc:sldChg chg="modSp mod">
        <pc:chgData name="Camilla Ahlström" userId="23b3770c-8727-4483-8fa4-d4e2843fda96" providerId="ADAL" clId="{4CB5D6A9-1E06-4375-8F93-9458665AF0DB}" dt="2026-08-25T08:20:03.432" v="3475"/>
        <pc:sldMkLst>
          <pc:docMk/>
          <pc:sldMk cId="2302323051" sldId="372"/>
        </pc:sldMkLst>
        <pc:spChg chg="mod">
          <ac:chgData name="Camilla Ahlström" userId="23b3770c-8727-4483-8fa4-d4e2843fda96" providerId="ADAL" clId="{4CB5D6A9-1E06-4375-8F93-9458665AF0DB}" dt="2026-08-25T07:53:18.237" v="2643" actId="20577"/>
          <ac:spMkLst>
            <pc:docMk/>
            <pc:sldMk cId="2302323051" sldId="372"/>
            <ac:spMk id="2" creationId="{CF42F285-54A2-B7BD-6999-A81B798197C7}"/>
          </ac:spMkLst>
        </pc:spChg>
        <pc:spChg chg="mod">
          <ac:chgData name="Camilla Ahlström" userId="23b3770c-8727-4483-8fa4-d4e2843fda96" providerId="ADAL" clId="{4CB5D6A9-1E06-4375-8F93-9458665AF0DB}" dt="2026-08-25T07:43:47.092" v="2136" actId="790"/>
          <ac:spMkLst>
            <pc:docMk/>
            <pc:sldMk cId="2302323051" sldId="372"/>
            <ac:spMk id="3" creationId="{1026622E-3D7C-AD90-EC03-7E2E1E9D3B99}"/>
          </ac:spMkLst>
        </pc:spChg>
        <pc:spChg chg="mod">
          <ac:chgData name="Camilla Ahlström" userId="23b3770c-8727-4483-8fa4-d4e2843fda96" providerId="ADAL" clId="{4CB5D6A9-1E06-4375-8F93-9458665AF0DB}" dt="2026-08-25T08:20:03.432" v="3475"/>
          <ac:spMkLst>
            <pc:docMk/>
            <pc:sldMk cId="2302323051" sldId="372"/>
            <ac:spMk id="5" creationId="{9FB0946E-10CF-DB0C-2E79-B2C2FC91DE57}"/>
          </ac:spMkLst>
        </pc:spChg>
        <pc:spChg chg="mod">
          <ac:chgData name="Camilla Ahlström" userId="23b3770c-8727-4483-8fa4-d4e2843fda96" providerId="ADAL" clId="{4CB5D6A9-1E06-4375-8F93-9458665AF0DB}" dt="2026-08-25T07:50:06.489" v="2642" actId="20577"/>
          <ac:spMkLst>
            <pc:docMk/>
            <pc:sldMk cId="2302323051" sldId="372"/>
            <ac:spMk id="6" creationId="{90BB3BE5-5F59-9FA0-7A43-5B2D15299445}"/>
          </ac:spMkLst>
        </pc:spChg>
        <pc:spChg chg="mod">
          <ac:chgData name="Camilla Ahlström" userId="23b3770c-8727-4483-8fa4-d4e2843fda96" providerId="ADAL" clId="{4CB5D6A9-1E06-4375-8F93-9458665AF0DB}" dt="2026-08-25T07:46:18.203" v="2430" actId="20577"/>
          <ac:spMkLst>
            <pc:docMk/>
            <pc:sldMk cId="2302323051" sldId="372"/>
            <ac:spMk id="7" creationId="{AF40A7B3-4EE0-3E09-7EDA-EF85F745139C}"/>
          </ac:spMkLst>
        </pc:spChg>
        <pc:spChg chg="mod">
          <ac:chgData name="Camilla Ahlström" userId="23b3770c-8727-4483-8fa4-d4e2843fda96" providerId="ADAL" clId="{4CB5D6A9-1E06-4375-8F93-9458665AF0DB}" dt="2026-08-25T07:47:20.748" v="2523"/>
          <ac:spMkLst>
            <pc:docMk/>
            <pc:sldMk cId="2302323051" sldId="372"/>
            <ac:spMk id="8" creationId="{C7FA43B0-7148-A0E8-53EB-22BB8CE158FA}"/>
          </ac:spMkLst>
        </pc:spChg>
      </pc:sldChg>
      <pc:sldChg chg="modSp mod">
        <pc:chgData name="Camilla Ahlström" userId="23b3770c-8727-4483-8fa4-d4e2843fda96" providerId="ADAL" clId="{4CB5D6A9-1E06-4375-8F93-9458665AF0DB}" dt="2026-08-25T08:11:51.070" v="3296" actId="20577"/>
        <pc:sldMkLst>
          <pc:docMk/>
          <pc:sldMk cId="1240344077" sldId="373"/>
        </pc:sldMkLst>
        <pc:spChg chg="mod">
          <ac:chgData name="Camilla Ahlström" userId="23b3770c-8727-4483-8fa4-d4e2843fda96" providerId="ADAL" clId="{4CB5D6A9-1E06-4375-8F93-9458665AF0DB}" dt="2026-08-25T07:53:41.099" v="2645" actId="20577"/>
          <ac:spMkLst>
            <pc:docMk/>
            <pc:sldMk cId="1240344077" sldId="373"/>
            <ac:spMk id="2" creationId="{90D1E566-7AD5-5A3D-0429-476FB918C6FD}"/>
          </ac:spMkLst>
        </pc:spChg>
        <pc:spChg chg="mod">
          <ac:chgData name="Camilla Ahlström" userId="23b3770c-8727-4483-8fa4-d4e2843fda96" providerId="ADAL" clId="{4CB5D6A9-1E06-4375-8F93-9458665AF0DB}" dt="2026-08-25T08:10:01.937" v="3051" actId="790"/>
          <ac:spMkLst>
            <pc:docMk/>
            <pc:sldMk cId="1240344077" sldId="373"/>
            <ac:spMk id="3" creationId="{60ADBA6D-74C6-CEAA-5202-29FAE22F1553}"/>
          </ac:spMkLst>
        </pc:spChg>
        <pc:spChg chg="mod">
          <ac:chgData name="Camilla Ahlström" userId="23b3770c-8727-4483-8fa4-d4e2843fda96" providerId="ADAL" clId="{4CB5D6A9-1E06-4375-8F93-9458665AF0DB}" dt="2026-08-25T08:11:51.070" v="3296" actId="20577"/>
          <ac:spMkLst>
            <pc:docMk/>
            <pc:sldMk cId="1240344077" sldId="373"/>
            <ac:spMk id="6" creationId="{E34EEBC0-E4DD-7897-BA2B-3372F4D6E369}"/>
          </ac:spMkLst>
        </pc:spChg>
        <pc:spChg chg="mod">
          <ac:chgData name="Camilla Ahlström" userId="23b3770c-8727-4483-8fa4-d4e2843fda96" providerId="ADAL" clId="{4CB5D6A9-1E06-4375-8F93-9458665AF0DB}" dt="2026-08-25T08:10:59.757" v="3208" actId="20577"/>
          <ac:spMkLst>
            <pc:docMk/>
            <pc:sldMk cId="1240344077" sldId="373"/>
            <ac:spMk id="7" creationId="{CE5BFC01-6CA1-2456-A242-240061945B75}"/>
          </ac:spMkLst>
        </pc:spChg>
        <pc:spChg chg="mod">
          <ac:chgData name="Camilla Ahlström" userId="23b3770c-8727-4483-8fa4-d4e2843fda96" providerId="ADAL" clId="{4CB5D6A9-1E06-4375-8F93-9458665AF0DB}" dt="2026-08-25T08:11:23.181" v="3216" actId="6549"/>
          <ac:spMkLst>
            <pc:docMk/>
            <pc:sldMk cId="1240344077" sldId="373"/>
            <ac:spMk id="8" creationId="{DC24CAA8-96DB-C1DC-BE45-40DB309DB81C}"/>
          </ac:spMkLst>
        </pc:spChg>
      </pc:sldChg>
      <pc:sldChg chg="modSp mod">
        <pc:chgData name="Camilla Ahlström" userId="23b3770c-8727-4483-8fa4-d4e2843fda96" providerId="ADAL" clId="{4CB5D6A9-1E06-4375-8F93-9458665AF0DB}" dt="2026-08-25T08:14:43.423" v="3470" actId="790"/>
        <pc:sldMkLst>
          <pc:docMk/>
          <pc:sldMk cId="2912323112" sldId="375"/>
        </pc:sldMkLst>
        <pc:spChg chg="mod">
          <ac:chgData name="Camilla Ahlström" userId="23b3770c-8727-4483-8fa4-d4e2843fda96" providerId="ADAL" clId="{4CB5D6A9-1E06-4375-8F93-9458665AF0DB}" dt="2026-08-25T07:53:47.454" v="2647" actId="20577"/>
          <ac:spMkLst>
            <pc:docMk/>
            <pc:sldMk cId="2912323112" sldId="375"/>
            <ac:spMk id="2" creationId="{CA2B77DC-AE3A-018B-AA07-A930EF6DB99A}"/>
          </ac:spMkLst>
        </pc:spChg>
        <pc:spChg chg="mod">
          <ac:chgData name="Camilla Ahlström" userId="23b3770c-8727-4483-8fa4-d4e2843fda96" providerId="ADAL" clId="{4CB5D6A9-1E06-4375-8F93-9458665AF0DB}" dt="2026-08-25T08:14:43.423" v="3470" actId="790"/>
          <ac:spMkLst>
            <pc:docMk/>
            <pc:sldMk cId="2912323112" sldId="375"/>
            <ac:spMk id="3" creationId="{149E9E70-EE99-EA0F-EF92-E5ACDCA8A86E}"/>
          </ac:spMkLst>
        </pc:spChg>
        <pc:spChg chg="mod">
          <ac:chgData name="Camilla Ahlström" userId="23b3770c-8727-4483-8fa4-d4e2843fda96" providerId="ADAL" clId="{4CB5D6A9-1E06-4375-8F93-9458665AF0DB}" dt="2026-08-25T08:14:32.654" v="3469" actId="313"/>
          <ac:spMkLst>
            <pc:docMk/>
            <pc:sldMk cId="2912323112" sldId="375"/>
            <ac:spMk id="6" creationId="{90ED476C-EA30-0CE9-FAEA-65AB79B5A060}"/>
          </ac:spMkLst>
        </pc:spChg>
        <pc:spChg chg="mod">
          <ac:chgData name="Camilla Ahlström" userId="23b3770c-8727-4483-8fa4-d4e2843fda96" providerId="ADAL" clId="{4CB5D6A9-1E06-4375-8F93-9458665AF0DB}" dt="2026-08-25T08:13:41.041" v="3385" actId="5793"/>
          <ac:spMkLst>
            <pc:docMk/>
            <pc:sldMk cId="2912323112" sldId="375"/>
            <ac:spMk id="7" creationId="{FC28F171-B8FC-02F9-0EF4-440DAA3E73C8}"/>
          </ac:spMkLst>
        </pc:spChg>
        <pc:spChg chg="mod">
          <ac:chgData name="Camilla Ahlström" userId="23b3770c-8727-4483-8fa4-d4e2843fda96" providerId="ADAL" clId="{4CB5D6A9-1E06-4375-8F93-9458665AF0DB}" dt="2026-08-25T08:14:11.339" v="3402" actId="20577"/>
          <ac:spMkLst>
            <pc:docMk/>
            <pc:sldMk cId="2912323112" sldId="375"/>
            <ac:spMk id="8" creationId="{30176F0D-F358-D237-A4B1-34F9A3214780}"/>
          </ac:spMkLst>
        </pc:spChg>
      </pc:sldChg>
      <pc:sldChg chg="modSp add mod">
        <pc:chgData name="Camilla Ahlström" userId="23b3770c-8727-4483-8fa4-d4e2843fda96" providerId="ADAL" clId="{4CB5D6A9-1E06-4375-8F93-9458665AF0DB}" dt="2026-08-25T06:29:14.570" v="211" actId="20577"/>
        <pc:sldMkLst>
          <pc:docMk/>
          <pc:sldMk cId="2953427764" sldId="376"/>
        </pc:sldMkLst>
        <pc:spChg chg="mod">
          <ac:chgData name="Camilla Ahlström" userId="23b3770c-8727-4483-8fa4-d4e2843fda96" providerId="ADAL" clId="{4CB5D6A9-1E06-4375-8F93-9458665AF0DB}" dt="2026-08-25T06:26:24.685" v="85" actId="403"/>
          <ac:spMkLst>
            <pc:docMk/>
            <pc:sldMk cId="2953427764" sldId="376"/>
            <ac:spMk id="2" creationId="{C9D67EC6-716A-0CC2-9EC0-56A592DB61B7}"/>
          </ac:spMkLst>
        </pc:spChg>
        <pc:spChg chg="mod">
          <ac:chgData name="Camilla Ahlström" userId="23b3770c-8727-4483-8fa4-d4e2843fda96" providerId="ADAL" clId="{4CB5D6A9-1E06-4375-8F93-9458665AF0DB}" dt="2026-08-25T06:29:14.570" v="211" actId="20577"/>
          <ac:spMkLst>
            <pc:docMk/>
            <pc:sldMk cId="2953427764" sldId="376"/>
            <ac:spMk id="3" creationId="{FDB3C9F6-3178-8D00-72FE-F667CD4CB49C}"/>
          </ac:spMkLst>
        </pc:spChg>
      </pc:sldChg>
      <pc:sldChg chg="modSp add mod modAnim">
        <pc:chgData name="Camilla Ahlström" userId="23b3770c-8727-4483-8fa4-d4e2843fda96" providerId="ADAL" clId="{4CB5D6A9-1E06-4375-8F93-9458665AF0DB}" dt="2026-08-25T08:21:26.435" v="3477"/>
        <pc:sldMkLst>
          <pc:docMk/>
          <pc:sldMk cId="1209973026" sldId="377"/>
        </pc:sldMkLst>
        <pc:spChg chg="mod">
          <ac:chgData name="Camilla Ahlström" userId="23b3770c-8727-4483-8fa4-d4e2843fda96" providerId="ADAL" clId="{4CB5D6A9-1E06-4375-8F93-9458665AF0DB}" dt="2026-08-25T07:54:21.836" v="2651" actId="20577"/>
          <ac:spMkLst>
            <pc:docMk/>
            <pc:sldMk cId="1209973026" sldId="377"/>
            <ac:spMk id="2" creationId="{272FFD2B-8BA2-5B72-93CB-95DCFF24EDB7}"/>
          </ac:spMkLst>
        </pc:spChg>
        <pc:spChg chg="mod">
          <ac:chgData name="Camilla Ahlström" userId="23b3770c-8727-4483-8fa4-d4e2843fda96" providerId="ADAL" clId="{4CB5D6A9-1E06-4375-8F93-9458665AF0DB}" dt="2026-08-25T07:54:35.153" v="2657" actId="20577"/>
          <ac:spMkLst>
            <pc:docMk/>
            <pc:sldMk cId="1209973026" sldId="377"/>
            <ac:spMk id="3" creationId="{2D591845-81BD-258B-BA64-3E18F1FEE67A}"/>
          </ac:spMkLst>
        </pc:spChg>
        <pc:spChg chg="mod">
          <ac:chgData name="Camilla Ahlström" userId="23b3770c-8727-4483-8fa4-d4e2843fda96" providerId="ADAL" clId="{4CB5D6A9-1E06-4375-8F93-9458665AF0DB}" dt="2026-08-25T08:21:26.435" v="3477"/>
          <ac:spMkLst>
            <pc:docMk/>
            <pc:sldMk cId="1209973026" sldId="377"/>
            <ac:spMk id="5" creationId="{28AE3FEB-4D64-9337-A144-D117AF734B35}"/>
          </ac:spMkLst>
        </pc:spChg>
        <pc:spChg chg="mod">
          <ac:chgData name="Camilla Ahlström" userId="23b3770c-8727-4483-8fa4-d4e2843fda96" providerId="ADAL" clId="{4CB5D6A9-1E06-4375-8F93-9458665AF0DB}" dt="2026-08-25T07:56:33.597" v="2660"/>
          <ac:spMkLst>
            <pc:docMk/>
            <pc:sldMk cId="1209973026" sldId="377"/>
            <ac:spMk id="6" creationId="{F661E9A1-842C-D440-A8C0-A6F8EDB01F5A}"/>
          </ac:spMkLst>
        </pc:spChg>
        <pc:spChg chg="mod">
          <ac:chgData name="Camilla Ahlström" userId="23b3770c-8727-4483-8fa4-d4e2843fda96" providerId="ADAL" clId="{4CB5D6A9-1E06-4375-8F93-9458665AF0DB}" dt="2026-08-25T08:04:07.620" v="3014" actId="20577"/>
          <ac:spMkLst>
            <pc:docMk/>
            <pc:sldMk cId="1209973026" sldId="377"/>
            <ac:spMk id="7" creationId="{35C576D9-2211-FBDF-DB61-612C326B4E29}"/>
          </ac:spMkLst>
        </pc:spChg>
        <pc:spChg chg="mod">
          <ac:chgData name="Camilla Ahlström" userId="23b3770c-8727-4483-8fa4-d4e2843fda96" providerId="ADAL" clId="{4CB5D6A9-1E06-4375-8F93-9458665AF0DB}" dt="2026-08-25T07:56:17.189" v="2659"/>
          <ac:spMkLst>
            <pc:docMk/>
            <pc:sldMk cId="1209973026" sldId="377"/>
            <ac:spMk id="8" creationId="{0787C12C-9F93-6D95-56C2-C59CF263C759}"/>
          </ac:spMkLst>
        </pc:spChg>
      </pc:sldChg>
    </pc:docChg>
  </pc:docChgLst>
  <pc:docChgLst>
    <pc:chgData name="Carina Falk" userId="S::carfa2@vgregion.se::cc9f7f54-4dbc-436f-a226-5d0cfb141997" providerId="AD" clId="Web-{3586D890-24EE-0E72-A0ED-3EB0A74A7A04}"/>
    <pc:docChg chg="addSld modSld sldOrd modSection">
      <pc:chgData name="Carina Falk" userId="S::carfa2@vgregion.se::cc9f7f54-4dbc-436f-a226-5d0cfb141997" providerId="AD" clId="Web-{3586D890-24EE-0E72-A0ED-3EB0A74A7A04}" dt="2026-08-24T11:06:30.268" v="45" actId="20577"/>
      <pc:docMkLst>
        <pc:docMk/>
      </pc:docMkLst>
      <pc:sldChg chg="ord">
        <pc:chgData name="Carina Falk" userId="S::carfa2@vgregion.se::cc9f7f54-4dbc-436f-a226-5d0cfb141997" providerId="AD" clId="Web-{3586D890-24EE-0E72-A0ED-3EB0A74A7A04}" dt="2026-08-24T10:50:45.403" v="0"/>
        <pc:sldMkLst>
          <pc:docMk/>
          <pc:sldMk cId="2296266822" sldId="337"/>
        </pc:sldMkLst>
      </pc:sldChg>
      <pc:sldChg chg="modSp">
        <pc:chgData name="Carina Falk" userId="S::carfa2@vgregion.se::cc9f7f54-4dbc-436f-a226-5d0cfb141997" providerId="AD" clId="Web-{3586D890-24EE-0E72-A0ED-3EB0A74A7A04}" dt="2026-08-24T10:54:18.076" v="3"/>
        <pc:sldMkLst>
          <pc:docMk/>
          <pc:sldMk cId="1572853014" sldId="361"/>
        </pc:sldMkLst>
        <pc:spChg chg="mod">
          <ac:chgData name="Carina Falk" userId="S::carfa2@vgregion.se::cc9f7f54-4dbc-436f-a226-5d0cfb141997" providerId="AD" clId="Web-{3586D890-24EE-0E72-A0ED-3EB0A74A7A04}" dt="2026-08-24T10:54:18.076" v="3"/>
          <ac:spMkLst>
            <pc:docMk/>
            <pc:sldMk cId="1572853014" sldId="361"/>
            <ac:spMk id="3" creationId="{E728744D-0236-928E-7A7D-1A178B0B4113}"/>
          </ac:spMkLst>
        </pc:spChg>
      </pc:sldChg>
      <pc:sldChg chg="modSp">
        <pc:chgData name="Carina Falk" userId="S::carfa2@vgregion.se::cc9f7f54-4dbc-436f-a226-5d0cfb141997" providerId="AD" clId="Web-{3586D890-24EE-0E72-A0ED-3EB0A74A7A04}" dt="2026-08-24T10:55:22.576" v="7" actId="20577"/>
        <pc:sldMkLst>
          <pc:docMk/>
          <pc:sldMk cId="2540830264" sldId="369"/>
        </pc:sldMkLst>
        <pc:spChg chg="mod">
          <ac:chgData name="Carina Falk" userId="S::carfa2@vgregion.se::cc9f7f54-4dbc-436f-a226-5d0cfb141997" providerId="AD" clId="Web-{3586D890-24EE-0E72-A0ED-3EB0A74A7A04}" dt="2026-08-24T10:55:22.576" v="7" actId="20577"/>
          <ac:spMkLst>
            <pc:docMk/>
            <pc:sldMk cId="2540830264" sldId="369"/>
            <ac:spMk id="3" creationId="{F8A2C373-892C-732F-B2BF-24387365C34C}"/>
          </ac:spMkLst>
        </pc:spChg>
      </pc:sldChg>
      <pc:sldChg chg="modSp">
        <pc:chgData name="Carina Falk" userId="S::carfa2@vgregion.se::cc9f7f54-4dbc-436f-a226-5d0cfb141997" providerId="AD" clId="Web-{3586D890-24EE-0E72-A0ED-3EB0A74A7A04}" dt="2026-08-24T10:56:52.749" v="10"/>
        <pc:sldMkLst>
          <pc:docMk/>
          <pc:sldMk cId="1484377405" sldId="370"/>
        </pc:sldMkLst>
        <pc:spChg chg="mod">
          <ac:chgData name="Carina Falk" userId="S::carfa2@vgregion.se::cc9f7f54-4dbc-436f-a226-5d0cfb141997" providerId="AD" clId="Web-{3586D890-24EE-0E72-A0ED-3EB0A74A7A04}" dt="2026-08-24T10:56:52.749" v="10"/>
          <ac:spMkLst>
            <pc:docMk/>
            <pc:sldMk cId="1484377405" sldId="370"/>
            <ac:spMk id="3" creationId="{553746B2-DBBE-B4D9-4A1F-F472892AF0A9}"/>
          </ac:spMkLst>
        </pc:spChg>
      </pc:sldChg>
      <pc:sldChg chg="modSp add ord replId">
        <pc:chgData name="Carina Falk" userId="S::carfa2@vgregion.se::cc9f7f54-4dbc-436f-a226-5d0cfb141997" providerId="AD" clId="Web-{3586D890-24EE-0E72-A0ED-3EB0A74A7A04}" dt="2026-08-24T11:00:57.938" v="31" actId="20577"/>
        <pc:sldMkLst>
          <pc:docMk/>
          <pc:sldMk cId="278997128" sldId="371"/>
        </pc:sldMkLst>
        <pc:spChg chg="mod">
          <ac:chgData name="Carina Falk" userId="S::carfa2@vgregion.se::cc9f7f54-4dbc-436f-a226-5d0cfb141997" providerId="AD" clId="Web-{3586D890-24EE-0E72-A0ED-3EB0A74A7A04}" dt="2026-08-24T11:00:57.938" v="31" actId="20577"/>
          <ac:spMkLst>
            <pc:docMk/>
            <pc:sldMk cId="278997128" sldId="371"/>
            <ac:spMk id="3" creationId="{74E80CC9-6884-A812-2D63-FE048F9A4EA4}"/>
          </ac:spMkLst>
        </pc:spChg>
      </pc:sldChg>
      <pc:sldChg chg="modSp add replId">
        <pc:chgData name="Carina Falk" userId="S::carfa2@vgregion.se::cc9f7f54-4dbc-436f-a226-5d0cfb141997" providerId="AD" clId="Web-{3586D890-24EE-0E72-A0ED-3EB0A74A7A04}" dt="2026-08-24T10:59:34.531" v="17"/>
        <pc:sldMkLst>
          <pc:docMk/>
          <pc:sldMk cId="2302323051" sldId="372"/>
        </pc:sldMkLst>
        <pc:spChg chg="mod">
          <ac:chgData name="Carina Falk" userId="S::carfa2@vgregion.se::cc9f7f54-4dbc-436f-a226-5d0cfb141997" providerId="AD" clId="Web-{3586D890-24EE-0E72-A0ED-3EB0A74A7A04}" dt="2026-08-24T10:59:34.531" v="17"/>
          <ac:spMkLst>
            <pc:docMk/>
            <pc:sldMk cId="2302323051" sldId="372"/>
            <ac:spMk id="3" creationId="{1026622E-3D7C-AD90-EC03-7E2E1E9D3B99}"/>
          </ac:spMkLst>
        </pc:spChg>
      </pc:sldChg>
      <pc:sldChg chg="modSp add replId">
        <pc:chgData name="Carina Falk" userId="S::carfa2@vgregion.se::cc9f7f54-4dbc-436f-a226-5d0cfb141997" providerId="AD" clId="Web-{3586D890-24EE-0E72-A0ED-3EB0A74A7A04}" dt="2026-08-24T11:02:16.032" v="38" actId="20577"/>
        <pc:sldMkLst>
          <pc:docMk/>
          <pc:sldMk cId="1240344077" sldId="373"/>
        </pc:sldMkLst>
        <pc:spChg chg="mod">
          <ac:chgData name="Carina Falk" userId="S::carfa2@vgregion.se::cc9f7f54-4dbc-436f-a226-5d0cfb141997" providerId="AD" clId="Web-{3586D890-24EE-0E72-A0ED-3EB0A74A7A04}" dt="2026-08-24T11:02:16.032" v="38" actId="20577"/>
          <ac:spMkLst>
            <pc:docMk/>
            <pc:sldMk cId="1240344077" sldId="373"/>
            <ac:spMk id="3" creationId="{60ADBA6D-74C6-CEAA-5202-29FAE22F1553}"/>
          </ac:spMkLst>
        </pc:spChg>
      </pc:sldChg>
      <pc:sldChg chg="modSp add replId">
        <pc:chgData name="Carina Falk" userId="S::carfa2@vgregion.se::cc9f7f54-4dbc-436f-a226-5d0cfb141997" providerId="AD" clId="Web-{3586D890-24EE-0E72-A0ED-3EB0A74A7A04}" dt="2026-08-24T11:06:30.268" v="45" actId="20577"/>
        <pc:sldMkLst>
          <pc:docMk/>
          <pc:sldMk cId="2912323112" sldId="375"/>
        </pc:sldMkLst>
        <pc:spChg chg="mod">
          <ac:chgData name="Carina Falk" userId="S::carfa2@vgregion.se::cc9f7f54-4dbc-436f-a226-5d0cfb141997" providerId="AD" clId="Web-{3586D890-24EE-0E72-A0ED-3EB0A74A7A04}" dt="2026-08-24T11:06:30.268" v="45" actId="20577"/>
          <ac:spMkLst>
            <pc:docMk/>
            <pc:sldMk cId="2912323112" sldId="375"/>
            <ac:spMk id="3" creationId="{149E9E70-EE99-EA0F-EF92-E5ACDCA8A86E}"/>
          </ac:spMkLst>
        </pc:spChg>
      </pc:sldChg>
    </pc:docChg>
  </pc:docChgLst>
  <pc:docChgLst>
    <pc:chgData name="Carina Falk" userId="S::carfa2@vgregion.se::cc9f7f54-4dbc-436f-a226-5d0cfb141997" providerId="AD" clId="Web-{6AFE69BF-D74C-423E-DF82-FA4BFBFA5F4A}"/>
    <pc:docChg chg="modSld">
      <pc:chgData name="Carina Falk" userId="S::carfa2@vgregion.se::cc9f7f54-4dbc-436f-a226-5d0cfb141997" providerId="AD" clId="Web-{6AFE69BF-D74C-423E-DF82-FA4BFBFA5F4A}" dt="2026-08-24T13:39:04.752" v="12" actId="20577"/>
      <pc:docMkLst>
        <pc:docMk/>
      </pc:docMkLst>
      <pc:sldChg chg="modSp">
        <pc:chgData name="Carina Falk" userId="S::carfa2@vgregion.se::cc9f7f54-4dbc-436f-a226-5d0cfb141997" providerId="AD" clId="Web-{6AFE69BF-D74C-423E-DF82-FA4BFBFA5F4A}" dt="2026-08-24T13:39:04.752" v="12" actId="20577"/>
        <pc:sldMkLst>
          <pc:docMk/>
          <pc:sldMk cId="568858512" sldId="368"/>
        </pc:sldMkLst>
        <pc:spChg chg="mod">
          <ac:chgData name="Carina Falk" userId="S::carfa2@vgregion.se::cc9f7f54-4dbc-436f-a226-5d0cfb141997" providerId="AD" clId="Web-{6AFE69BF-D74C-423E-DF82-FA4BFBFA5F4A}" dt="2026-08-24T13:39:04.752" v="12" actId="20577"/>
          <ac:spMkLst>
            <pc:docMk/>
            <pc:sldMk cId="568858512" sldId="368"/>
            <ac:spMk id="3" creationId="{720C6828-F68F-1CB9-8E44-61C199E8A441}"/>
          </ac:spMkLst>
        </pc:spChg>
      </pc:sldChg>
    </pc:docChg>
  </pc:docChgLst>
  <pc:docChgLst>
    <pc:chgData name="Marie Hagsjö" userId="S::marha237@vgregion.se::772034ec-7b7c-4e0d-87bc-23a5b7956771" providerId="AD" clId="Web-{C8288FF5-A063-07A0-6279-597EA57B805D}"/>
    <pc:docChg chg="delSld modSld modSection">
      <pc:chgData name="Marie Hagsjö" userId="S::marha237@vgregion.se::772034ec-7b7c-4e0d-87bc-23a5b7956771" providerId="AD" clId="Web-{C8288FF5-A063-07A0-6279-597EA57B805D}" dt="2026-09-03T20:41:35.883" v="8"/>
      <pc:docMkLst>
        <pc:docMk/>
      </pc:docMkLst>
      <pc:sldChg chg="modSp del">
        <pc:chgData name="Marie Hagsjö" userId="S::marha237@vgregion.se::772034ec-7b7c-4e0d-87bc-23a5b7956771" providerId="AD" clId="Web-{C8288FF5-A063-07A0-6279-597EA57B805D}" dt="2026-09-03T20:41:35.883" v="8"/>
        <pc:sldMkLst>
          <pc:docMk/>
          <pc:sldMk cId="2734032798" sldId="357"/>
        </pc:sldMkLst>
        <pc:spChg chg="mod">
          <ac:chgData name="Marie Hagsjö" userId="S::marha237@vgregion.se::772034ec-7b7c-4e0d-87bc-23a5b7956771" providerId="AD" clId="Web-{C8288FF5-A063-07A0-6279-597EA57B805D}" dt="2026-09-03T20:40:57.118" v="7" actId="20577"/>
          <ac:spMkLst>
            <pc:docMk/>
            <pc:sldMk cId="2734032798" sldId="357"/>
            <ac:spMk id="2" creationId="{2C8B26DE-4F5E-A90F-67A7-B82886FA109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2026-09-03</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2026-09-03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5"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grpSp>
        <p:nvGrpSpPr>
          <p:cNvPr id="4" name="Graphic 4">
            <a:extLst>
              <a:ext uri="{FF2B5EF4-FFF2-40B4-BE49-F238E27FC236}">
                <a16:creationId xmlns:a16="http://schemas.microsoft.com/office/drawing/2014/main" id="{9D40A280-071E-DBFA-6AF0-E13AA8857AE8}"/>
              </a:ext>
              <a:ext uri="{C183D7F6-B498-43B3-948B-1728B52AA6E4}">
                <adec:decorative xmlns:adec="http://schemas.microsoft.com/office/drawing/2017/decorative" val="1"/>
              </a:ext>
            </a:extLst>
          </p:cNvPr>
          <p:cNvGrpSpPr>
            <a:grpSpLocks noChangeAspect="1"/>
          </p:cNvGrpSpPr>
          <p:nvPr userDrawn="1"/>
        </p:nvGrpSpPr>
        <p:grpSpPr>
          <a:xfrm>
            <a:off x="7517605" y="385758"/>
            <a:ext cx="4283996" cy="6092422"/>
            <a:chOff x="6252761" y="1586198"/>
            <a:chExt cx="2409823" cy="3427094"/>
          </a:xfrm>
        </p:grpSpPr>
        <p:sp>
          <p:nvSpPr>
            <p:cNvPr id="5" name="Frihandsfigur 1">
              <a:extLst>
                <a:ext uri="{FF2B5EF4-FFF2-40B4-BE49-F238E27FC236}">
                  <a16:creationId xmlns:a16="http://schemas.microsoft.com/office/drawing/2014/main" id="{32A4BF31-30EF-05CD-0ECC-9436B24E903B}"/>
                </a:ext>
                <a:ext uri="{C183D7F6-B498-43B3-948B-1728B52AA6E4}">
                  <adec:decorative xmlns:adec="http://schemas.microsoft.com/office/drawing/2017/decorative" val="1"/>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18" name="Frihandsfigur 2">
              <a:extLst>
                <a:ext uri="{FF2B5EF4-FFF2-40B4-BE49-F238E27FC236}">
                  <a16:creationId xmlns:a16="http://schemas.microsoft.com/office/drawing/2014/main" id="{71A89259-9EBE-A46A-79F6-2167FC961C03}"/>
                </a:ext>
                <a:ext uri="{C183D7F6-B498-43B3-948B-1728B52AA6E4}">
                  <adec:decorative xmlns:adec="http://schemas.microsoft.com/office/drawing/2017/decorative" val="1"/>
                </a:ext>
              </a:extLst>
            </p:cNvPr>
            <p:cNvSpPr/>
            <p:nvPr/>
          </p:nvSpPr>
          <p:spPr>
            <a:xfrm>
              <a:off x="7056003"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376A0DE8-2A34-0828-4EDE-64FCAC43535A}"/>
                </a:ext>
                <a:ext uri="{C183D7F6-B498-43B3-948B-1728B52AA6E4}">
                  <adec:decorative xmlns:adec="http://schemas.microsoft.com/office/drawing/2017/decorative" val="1"/>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9" name="Frihandsfigur 4">
              <a:extLst>
                <a:ext uri="{FF2B5EF4-FFF2-40B4-BE49-F238E27FC236}">
                  <a16:creationId xmlns:a16="http://schemas.microsoft.com/office/drawing/2014/main" id="{23B8AF72-CBDF-C926-DA6F-8DF1E2515377}"/>
                </a:ext>
                <a:ext uri="{C183D7F6-B498-43B3-948B-1728B52AA6E4}">
                  <adec:decorative xmlns:adec="http://schemas.microsoft.com/office/drawing/2017/decorative" val="1"/>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15" name="Frihandsfigur 5">
              <a:extLst>
                <a:ext uri="{FF2B5EF4-FFF2-40B4-BE49-F238E27FC236}">
                  <a16:creationId xmlns:a16="http://schemas.microsoft.com/office/drawing/2014/main" id="{7C692DBA-433B-E1DF-76AB-28CA52F11239}"/>
                </a:ext>
                <a:ext uri="{C183D7F6-B498-43B3-948B-1728B52AA6E4}">
                  <adec:decorative xmlns:adec="http://schemas.microsoft.com/office/drawing/2017/decorative" val="1"/>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17" name="Frihandsfigur 6">
              <a:extLst>
                <a:ext uri="{FF2B5EF4-FFF2-40B4-BE49-F238E27FC236}">
                  <a16:creationId xmlns:a16="http://schemas.microsoft.com/office/drawing/2014/main" id="{EB977C97-9D07-3D8C-062B-F82C8C6D954C}"/>
                </a:ext>
                <a:ext uri="{C183D7F6-B498-43B3-948B-1728B52AA6E4}">
                  <adec:decorative xmlns:adec="http://schemas.microsoft.com/office/drawing/2017/decorative" val="1"/>
                </a:ext>
              </a:extLst>
            </p:cNvPr>
            <p:cNvSpPr/>
            <p:nvPr/>
          </p:nvSpPr>
          <p:spPr>
            <a:xfrm>
              <a:off x="7859246"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6" name="Frihandsfigur 7">
              <a:extLst>
                <a:ext uri="{FF2B5EF4-FFF2-40B4-BE49-F238E27FC236}">
                  <a16:creationId xmlns:a16="http://schemas.microsoft.com/office/drawing/2014/main" id="{E3FE4394-782C-744B-C25C-C4C783D578EF}"/>
                </a:ext>
                <a:ext uri="{C183D7F6-B498-43B3-948B-1728B52AA6E4}">
                  <adec:decorative xmlns:adec="http://schemas.microsoft.com/office/drawing/2017/decorative" val="1"/>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2" name="Frihandsfigur 8">
              <a:extLst>
                <a:ext uri="{FF2B5EF4-FFF2-40B4-BE49-F238E27FC236}">
                  <a16:creationId xmlns:a16="http://schemas.microsoft.com/office/drawing/2014/main" id="{0A10B623-1AA0-2E51-5D24-A3F8564FEF04}"/>
                </a:ext>
                <a:ext uri="{C183D7F6-B498-43B3-948B-1728B52AA6E4}">
                  <adec:decorative xmlns:adec="http://schemas.microsoft.com/office/drawing/2017/decorative" val="1"/>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13" name="Frihandsfigur 9">
              <a:extLst>
                <a:ext uri="{FF2B5EF4-FFF2-40B4-BE49-F238E27FC236}">
                  <a16:creationId xmlns:a16="http://schemas.microsoft.com/office/drawing/2014/main" id="{6F8A131A-FAF8-9F4E-51F8-81F131118D56}"/>
                </a:ext>
                <a:ext uri="{C183D7F6-B498-43B3-948B-1728B52AA6E4}">
                  <adec:decorative xmlns:adec="http://schemas.microsoft.com/office/drawing/2017/decorative" val="1"/>
                </a:ext>
              </a:extLst>
            </p:cNvPr>
            <p:cNvSpPr/>
            <p:nvPr/>
          </p:nvSpPr>
          <p:spPr>
            <a:xfrm>
              <a:off x="7859341"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grpSp>
      <p:pic>
        <p:nvPicPr>
          <p:cNvPr id="10" name="Logo" descr="Logotyp Västra Götalandsregionen">
            <a:extLst>
              <a:ext uri="{FF2B5EF4-FFF2-40B4-BE49-F238E27FC236}">
                <a16:creationId xmlns:a16="http://schemas.microsoft.com/office/drawing/2014/main" id="{E03F274C-7DF4-4202-6241-5960DF9CAF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8" name="Platshållare för datum 8">
            <a:extLst>
              <a:ext uri="{FF2B5EF4-FFF2-40B4-BE49-F238E27FC236}">
                <a16:creationId xmlns:a16="http://schemas.microsoft.com/office/drawing/2014/main" id="{2D7A94E1-4D7B-8C36-2DD9-EA5758651018}"/>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66795680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7769262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två logotyp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037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6" name="Platshållare för bild 5">
            <a:extLst>
              <a:ext uri="{FF2B5EF4-FFF2-40B4-BE49-F238E27FC236}">
                <a16:creationId xmlns:a16="http://schemas.microsoft.com/office/drawing/2014/main" id="{FC3A05F8-3C95-C4BB-ED96-7938636C1507}"/>
              </a:ext>
            </a:extLst>
          </p:cNvPr>
          <p:cNvSpPr>
            <a:spLocks noGrp="1"/>
          </p:cNvSpPr>
          <p:nvPr>
            <p:ph type="pic" sz="quarter" idx="17" hasCustomPrompt="1"/>
          </p:nvPr>
        </p:nvSpPr>
        <p:spPr>
          <a:xfrm>
            <a:off x="4761570" y="5675314"/>
            <a:ext cx="2312087" cy="802698"/>
          </a:xfrm>
        </p:spPr>
        <p:txBody>
          <a:bodyPr lIns="0" anchor="t" anchorCtr="0"/>
          <a:lstStyle>
            <a:lvl1pPr marL="0" indent="0">
              <a:lnSpc>
                <a:spcPts val="1720"/>
              </a:lnSpc>
              <a:spcBef>
                <a:spcPts val="1000"/>
              </a:spcBef>
              <a:buFontTx/>
              <a:buNone/>
              <a:defRPr sz="1400"/>
            </a:lvl1pPr>
          </a:lstStyle>
          <a:p>
            <a:r>
              <a:rPr lang="sv-SE"/>
              <a:t>Klicka för att lägga till en logotyp</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919583926"/>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8642350"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8642350"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grpSp>
        <p:nvGrpSpPr>
          <p:cNvPr id="13" name="Graphic 4">
            <a:extLst>
              <a:ext uri="{FF2B5EF4-FFF2-40B4-BE49-F238E27FC236}">
                <a16:creationId xmlns:a16="http://schemas.microsoft.com/office/drawing/2014/main" id="{162A0E45-E1EA-3009-8278-84D059CF6FCE}"/>
              </a:ext>
            </a:extLst>
          </p:cNvPr>
          <p:cNvGrpSpPr>
            <a:grpSpLocks noChangeAspect="1"/>
          </p:cNvGrpSpPr>
          <p:nvPr/>
        </p:nvGrpSpPr>
        <p:grpSpPr>
          <a:xfrm>
            <a:off x="10373519" y="385758"/>
            <a:ext cx="1427975" cy="6091200"/>
            <a:chOff x="10371138" y="380999"/>
            <a:chExt cx="1439146" cy="6138849"/>
          </a:xfrm>
        </p:grpSpPr>
        <p:sp>
          <p:nvSpPr>
            <p:cNvPr id="15" name="Frihandsfigur 1">
              <a:extLst>
                <a:ext uri="{FF2B5EF4-FFF2-40B4-BE49-F238E27FC236}">
                  <a16:creationId xmlns:a16="http://schemas.microsoft.com/office/drawing/2014/main" id="{FBA227F0-F87F-B1E9-946E-B0BDB414627D}"/>
                </a:ext>
                <a:ext uri="{C183D7F6-B498-43B3-948B-1728B52AA6E4}">
                  <adec:decorative xmlns:adec="http://schemas.microsoft.com/office/drawing/2017/decorative" val="1"/>
                </a:ext>
              </a:extLst>
            </p:cNvPr>
            <p:cNvSpPr>
              <a:spLocks noChangeAspect="1"/>
            </p:cNvSpPr>
            <p:nvPr/>
          </p:nvSpPr>
          <p:spPr>
            <a:xfrm>
              <a:off x="1037113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7" name="Frihandsfigur 2">
              <a:extLst>
                <a:ext uri="{FF2B5EF4-FFF2-40B4-BE49-F238E27FC236}">
                  <a16:creationId xmlns:a16="http://schemas.microsoft.com/office/drawing/2014/main" id="{47751422-DED5-3AD2-D9AD-FF0A483F29C4}"/>
                </a:ext>
                <a:ext uri="{C183D7F6-B498-43B3-948B-1728B52AA6E4}">
                  <adec:decorative xmlns:adec="http://schemas.microsoft.com/office/drawing/2017/decorative" val="1"/>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E7E1DF"/>
            </a:solidFill>
            <a:ln w="17009" cap="flat">
              <a:noFill/>
              <a:prstDash val="solid"/>
              <a:miter/>
            </a:ln>
          </p:spPr>
          <p:txBody>
            <a:bodyPr rtlCol="0" anchor="ctr"/>
            <a:lstStyle/>
            <a:p>
              <a:endParaRPr lang="en-US"/>
            </a:p>
          </p:txBody>
        </p:sp>
        <p:sp>
          <p:nvSpPr>
            <p:cNvPr id="16" name="Frihandsfigur 3">
              <a:extLst>
                <a:ext uri="{FF2B5EF4-FFF2-40B4-BE49-F238E27FC236}">
                  <a16:creationId xmlns:a16="http://schemas.microsoft.com/office/drawing/2014/main" id="{C54C73C6-9503-842F-1121-D23FB73C8F02}"/>
                </a:ext>
                <a:ext uri="{C183D7F6-B498-43B3-948B-1728B52AA6E4}">
                  <adec:decorative xmlns:adec="http://schemas.microsoft.com/office/drawing/2017/decorative" val="1"/>
                </a:ext>
              </a:extLst>
            </p:cNvPr>
            <p:cNvSpPr>
              <a:spLocks noChangeAspect="1"/>
            </p:cNvSpPr>
            <p:nvPr/>
          </p:nvSpPr>
          <p:spPr>
            <a:xfrm>
              <a:off x="10371138" y="3450423"/>
              <a:ext cx="1439144" cy="3069425"/>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390462"/>
            <a:ext cx="8872205" cy="1047750"/>
          </a:xfrm>
          <a:prstGeom prst="rect">
            <a:avLst/>
          </a:prstGeom>
        </p:spPr>
        <p:txBody>
          <a:bodyPr/>
          <a:lstStyle>
            <a:lvl1pPr>
              <a:defRPr b="1"/>
            </a:lvl1pPr>
          </a:lstStyle>
          <a:p>
            <a:r>
              <a:rPr lang="sv-SE"/>
              <a:t>Klicka för att lägga till rubrik</a:t>
            </a:r>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2026-09-03</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grpSp>
        <p:nvGrpSpPr>
          <p:cNvPr id="12" name="Graphic 4">
            <a:extLst>
              <a:ext uri="{FF2B5EF4-FFF2-40B4-BE49-F238E27FC236}">
                <a16:creationId xmlns:a16="http://schemas.microsoft.com/office/drawing/2014/main" id="{7103269B-EA66-46B6-71C1-E192E8F1AFC8}"/>
              </a:ext>
            </a:extLst>
          </p:cNvPr>
          <p:cNvGrpSpPr>
            <a:grpSpLocks noChangeAspect="1"/>
          </p:cNvGrpSpPr>
          <p:nvPr userDrawn="1"/>
        </p:nvGrpSpPr>
        <p:grpSpPr>
          <a:xfrm>
            <a:off x="10373517" y="385758"/>
            <a:ext cx="1427977" cy="6091200"/>
            <a:chOff x="10371143" y="380999"/>
            <a:chExt cx="1439149" cy="6138849"/>
          </a:xfrm>
        </p:grpSpPr>
        <p:sp>
          <p:nvSpPr>
            <p:cNvPr id="13" name="Frihandsfigur 1">
              <a:extLst>
                <a:ext uri="{FF2B5EF4-FFF2-40B4-BE49-F238E27FC236}">
                  <a16:creationId xmlns:a16="http://schemas.microsoft.com/office/drawing/2014/main" id="{5A9026E1-DFAC-E9EE-2962-8B79601BF3EA}"/>
                </a:ext>
                <a:ext uri="{C183D7F6-B498-43B3-948B-1728B52AA6E4}">
                  <adec:decorative xmlns:adec="http://schemas.microsoft.com/office/drawing/2017/decorative" val="1"/>
                </a:ext>
              </a:extLst>
            </p:cNvPr>
            <p:cNvSpPr>
              <a:spLocks noChangeAspect="1"/>
            </p:cNvSpPr>
            <p:nvPr/>
          </p:nvSpPr>
          <p:spPr>
            <a:xfrm>
              <a:off x="1037114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5" name="Frihandsfigur 2">
              <a:extLst>
                <a:ext uri="{FF2B5EF4-FFF2-40B4-BE49-F238E27FC236}">
                  <a16:creationId xmlns:a16="http://schemas.microsoft.com/office/drawing/2014/main" id="{F63FA8B4-B426-9EA0-1A0C-AE8684E763C1}"/>
                </a:ext>
                <a:ext uri="{C183D7F6-B498-43B3-948B-1728B52AA6E4}">
                  <adec:decorative xmlns:adec="http://schemas.microsoft.com/office/drawing/2017/decorative" val="1"/>
                </a:ext>
              </a:extLst>
            </p:cNvPr>
            <p:cNvSpPr>
              <a:spLocks noChangeAspect="1"/>
            </p:cNvSpPr>
            <p:nvPr/>
          </p:nvSpPr>
          <p:spPr>
            <a:xfrm>
              <a:off x="10371146"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E7E1DF"/>
            </a:solidFill>
            <a:ln w="17009"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BADC3CCB-35F2-0433-FF67-45C7D893D06C}"/>
                </a:ext>
                <a:ext uri="{C183D7F6-B498-43B3-948B-1728B52AA6E4}">
                  <adec:decorative xmlns:adec="http://schemas.microsoft.com/office/drawing/2017/decorative" val="1"/>
                </a:ext>
              </a:extLst>
            </p:cNvPr>
            <p:cNvSpPr>
              <a:spLocks noChangeAspect="1"/>
            </p:cNvSpPr>
            <p:nvPr/>
          </p:nvSpPr>
          <p:spPr>
            <a:xfrm>
              <a:off x="10371143" y="3450424"/>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193212721"/>
      </p:ext>
    </p:extLst>
  </p:cSld>
  <p:clrMapOvr>
    <a:masterClrMapping/>
  </p:clrMapOvr>
  <p:extLst>
    <p:ext uri="{DCECCB84-F9BA-43D5-87BE-67443E8EF086}">
      <p15:sldGuideLst xmlns:p15="http://schemas.microsoft.com/office/powerpoint/2012/main">
        <p15:guide id="3" pos="55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1718565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14303076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Rubrik, innehåll och bild">
    <p:spTree>
      <p:nvGrpSpPr>
        <p:cNvPr id="1" name=""/>
        <p:cNvGrpSpPr/>
        <p:nvPr/>
      </p:nvGrpSpPr>
      <p:grpSpPr>
        <a:xfrm>
          <a:off x="0" y="0"/>
          <a:ext cx="0" cy="0"/>
          <a:chOff x="0" y="0"/>
          <a:chExt cx="0" cy="0"/>
        </a:xfrm>
      </p:grpSpPr>
      <p:sp>
        <p:nvSpPr>
          <p:cNvPr id="55" name="Rubrik 1">
            <a:extLst>
              <a:ext uri="{FF2B5EF4-FFF2-40B4-BE49-F238E27FC236}">
                <a16:creationId xmlns:a16="http://schemas.microsoft.com/office/drawing/2014/main" id="{64F625B8-A7A1-7BE0-9DF8-7E7FE117E041}"/>
              </a:ext>
            </a:extLst>
          </p:cNvPr>
          <p:cNvSpPr>
            <a:spLocks noGrp="1"/>
          </p:cNvSpPr>
          <p:nvPr>
            <p:ph type="title" hasCustomPrompt="1"/>
          </p:nvPr>
        </p:nvSpPr>
        <p:spPr>
          <a:xfrm>
            <a:off x="1096622" y="666000"/>
            <a:ext cx="7200000" cy="1047750"/>
          </a:xfrm>
          <a:prstGeom prst="rect">
            <a:avLst/>
          </a:prstGeom>
        </p:spPr>
        <p:txBody>
          <a:bodyPr anchor="b" anchorCtr="0"/>
          <a:lstStyle>
            <a:lvl1pPr>
              <a:defRPr sz="3500" b="1"/>
            </a:lvl1pPr>
          </a:lstStyle>
          <a:p>
            <a:r>
              <a:rPr lang="sv-SE"/>
              <a:t>Rubrik</a:t>
            </a:r>
          </a:p>
        </p:txBody>
      </p:sp>
      <p:sp>
        <p:nvSpPr>
          <p:cNvPr id="49" name="Platshållare för text 5">
            <a:extLst>
              <a:ext uri="{FF2B5EF4-FFF2-40B4-BE49-F238E27FC236}">
                <a16:creationId xmlns:a16="http://schemas.microsoft.com/office/drawing/2014/main" id="{F162ADE3-0956-372F-C6D3-F1068347B53D}"/>
              </a:ext>
            </a:extLst>
          </p:cNvPr>
          <p:cNvSpPr>
            <a:spLocks noGrp="1"/>
          </p:cNvSpPr>
          <p:nvPr>
            <p:ph type="body" idx="26"/>
          </p:nvPr>
        </p:nvSpPr>
        <p:spPr>
          <a:xfrm>
            <a:off x="1096621" y="2098800"/>
            <a:ext cx="7200000" cy="3922588"/>
          </a:xfrm>
        </p:spPr>
        <p:txBody>
          <a:bodyPr/>
          <a:lstStyle/>
          <a:p>
            <a:pPr lvl="0"/>
            <a:r>
              <a:rPr lang="sv-SE"/>
              <a:t>Klicka här för att ändra format på bakgrundstexten</a:t>
            </a:r>
          </a:p>
        </p:txBody>
      </p:sp>
      <p:sp>
        <p:nvSpPr>
          <p:cNvPr id="39" name="Platshållare för bild 38">
            <a:extLst>
              <a:ext uri="{FF2B5EF4-FFF2-40B4-BE49-F238E27FC236}">
                <a16:creationId xmlns:a16="http://schemas.microsoft.com/office/drawing/2014/main" id="{187C5245-8B47-F402-0727-52A9F0502798}"/>
              </a:ext>
            </a:extLst>
          </p:cNvPr>
          <p:cNvSpPr>
            <a:spLocks noGrp="1"/>
          </p:cNvSpPr>
          <p:nvPr>
            <p:ph type="pic" sz="quarter" idx="16"/>
          </p:nvPr>
        </p:nvSpPr>
        <p:spPr>
          <a:xfrm>
            <a:off x="8943034" y="385199"/>
            <a:ext cx="2858400" cy="3045601"/>
          </a:xfrm>
          <a:custGeom>
            <a:avLst/>
            <a:gdLst>
              <a:gd name="connsiteX0" fmla="*/ 0 w 2858400"/>
              <a:gd name="connsiteY0" fmla="*/ 0 h 3045601"/>
              <a:gd name="connsiteX1" fmla="*/ 582742 w 2858400"/>
              <a:gd name="connsiteY1" fmla="*/ 0 h 3045601"/>
              <a:gd name="connsiteX2" fmla="*/ 2275658 w 2858400"/>
              <a:gd name="connsiteY2" fmla="*/ 0 h 3045601"/>
              <a:gd name="connsiteX3" fmla="*/ 2858400 w 2858400"/>
              <a:gd name="connsiteY3" fmla="*/ 0 h 3045601"/>
              <a:gd name="connsiteX4" fmla="*/ 2858400 w 2858400"/>
              <a:gd name="connsiteY4" fmla="*/ 582742 h 3045601"/>
              <a:gd name="connsiteX5" fmla="*/ 2858400 w 2858400"/>
              <a:gd name="connsiteY5" fmla="*/ 2347609 h 3045601"/>
              <a:gd name="connsiteX6" fmla="*/ 2858400 w 2858400"/>
              <a:gd name="connsiteY6" fmla="*/ 2462858 h 3045601"/>
              <a:gd name="connsiteX7" fmla="*/ 2858399 w 2858400"/>
              <a:gd name="connsiteY7" fmla="*/ 2462868 h 3045601"/>
              <a:gd name="connsiteX8" fmla="*/ 2858399 w 2858400"/>
              <a:gd name="connsiteY8" fmla="*/ 3045601 h 3045601"/>
              <a:gd name="connsiteX9" fmla="*/ 1042628 w 2858400"/>
              <a:gd name="connsiteY9" fmla="*/ 3045601 h 3045601"/>
              <a:gd name="connsiteX10" fmla="*/ 1042628 w 2858400"/>
              <a:gd name="connsiteY10" fmla="*/ 3045600 h 3045601"/>
              <a:gd name="connsiteX11" fmla="*/ 582742 w 2858400"/>
              <a:gd name="connsiteY11" fmla="*/ 3045600 h 3045601"/>
              <a:gd name="connsiteX12" fmla="*/ 0 w 2858400"/>
              <a:gd name="connsiteY12" fmla="*/ 2462858 h 3045601"/>
              <a:gd name="connsiteX13" fmla="*/ 0 w 2858400"/>
              <a:gd name="connsiteY13" fmla="*/ 2347609 h 3045601"/>
              <a:gd name="connsiteX14" fmla="*/ 0 w 2858400"/>
              <a:gd name="connsiteY14" fmla="*/ 582742 h 30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8400" h="3045601">
                <a:moveTo>
                  <a:pt x="0" y="0"/>
                </a:moveTo>
                <a:lnTo>
                  <a:pt x="582742" y="0"/>
                </a:lnTo>
                <a:lnTo>
                  <a:pt x="2275658" y="0"/>
                </a:lnTo>
                <a:lnTo>
                  <a:pt x="2858400" y="0"/>
                </a:lnTo>
                <a:lnTo>
                  <a:pt x="2858400" y="582742"/>
                </a:lnTo>
                <a:lnTo>
                  <a:pt x="2858400" y="2347609"/>
                </a:lnTo>
                <a:lnTo>
                  <a:pt x="2858400" y="2462858"/>
                </a:lnTo>
                <a:lnTo>
                  <a:pt x="2858399" y="2462868"/>
                </a:lnTo>
                <a:lnTo>
                  <a:pt x="2858399" y="3045601"/>
                </a:lnTo>
                <a:lnTo>
                  <a:pt x="1042628" y="3045601"/>
                </a:lnTo>
                <a:lnTo>
                  <a:pt x="1042628" y="3045600"/>
                </a:lnTo>
                <a:lnTo>
                  <a:pt x="582742" y="3045600"/>
                </a:lnTo>
                <a:cubicBezTo>
                  <a:pt x="260902" y="3045600"/>
                  <a:pt x="0" y="2784698"/>
                  <a:pt x="0" y="2462858"/>
                </a:cubicBezTo>
                <a:lnTo>
                  <a:pt x="0" y="2347609"/>
                </a:lnTo>
                <a:lnTo>
                  <a:pt x="0" y="582742"/>
                </a:lnTo>
                <a:close/>
              </a:path>
            </a:pathLst>
          </a:custGeom>
          <a:solidFill>
            <a:srgbClr val="E7E1DF"/>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44" name="Platshållare för bild 43">
            <a:extLst>
              <a:ext uri="{FF2B5EF4-FFF2-40B4-BE49-F238E27FC236}">
                <a16:creationId xmlns:a16="http://schemas.microsoft.com/office/drawing/2014/main" id="{457125D0-9A9D-2671-96B2-99317F8C6E91}"/>
              </a:ext>
            </a:extLst>
          </p:cNvPr>
          <p:cNvSpPr>
            <a:spLocks noGrp="1"/>
          </p:cNvSpPr>
          <p:nvPr>
            <p:ph type="pic" sz="quarter" idx="24"/>
          </p:nvPr>
        </p:nvSpPr>
        <p:spPr>
          <a:xfrm>
            <a:off x="8943035" y="3429736"/>
            <a:ext cx="2858400" cy="3045600"/>
          </a:xfrm>
          <a:custGeom>
            <a:avLst/>
            <a:gdLst>
              <a:gd name="connsiteX0" fmla="*/ 582742 w 2858400"/>
              <a:gd name="connsiteY0" fmla="*/ 0 h 3045600"/>
              <a:gd name="connsiteX1" fmla="*/ 795936 w 2858400"/>
              <a:gd name="connsiteY1" fmla="*/ 0 h 3045600"/>
              <a:gd name="connsiteX2" fmla="*/ 2275658 w 2858400"/>
              <a:gd name="connsiteY2" fmla="*/ 0 h 3045600"/>
              <a:gd name="connsiteX3" fmla="*/ 2858400 w 2858400"/>
              <a:gd name="connsiteY3" fmla="*/ 0 h 3045600"/>
              <a:gd name="connsiteX4" fmla="*/ 2858400 w 2858400"/>
              <a:gd name="connsiteY4" fmla="*/ 582742 h 3045600"/>
              <a:gd name="connsiteX5" fmla="*/ 2858400 w 2858400"/>
              <a:gd name="connsiteY5" fmla="*/ 1100700 h 3045600"/>
              <a:gd name="connsiteX6" fmla="*/ 2858400 w 2858400"/>
              <a:gd name="connsiteY6" fmla="*/ 1944900 h 3045600"/>
              <a:gd name="connsiteX7" fmla="*/ 2858400 w 2858400"/>
              <a:gd name="connsiteY7" fmla="*/ 2462858 h 3045600"/>
              <a:gd name="connsiteX8" fmla="*/ 2858400 w 2858400"/>
              <a:gd name="connsiteY8" fmla="*/ 3045600 h 3045600"/>
              <a:gd name="connsiteX9" fmla="*/ 2275658 w 2858400"/>
              <a:gd name="connsiteY9" fmla="*/ 3045600 h 3045600"/>
              <a:gd name="connsiteX10" fmla="*/ 582742 w 2858400"/>
              <a:gd name="connsiteY10" fmla="*/ 3045600 h 3045600"/>
              <a:gd name="connsiteX11" fmla="*/ 0 w 2858400"/>
              <a:gd name="connsiteY11" fmla="*/ 3045600 h 3045600"/>
              <a:gd name="connsiteX12" fmla="*/ 0 w 2858400"/>
              <a:gd name="connsiteY12" fmla="*/ 2462858 h 3045600"/>
              <a:gd name="connsiteX13" fmla="*/ 0 w 2858400"/>
              <a:gd name="connsiteY13" fmla="*/ 1100700 h 3045600"/>
              <a:gd name="connsiteX14" fmla="*/ 0 w 2858400"/>
              <a:gd name="connsiteY14" fmla="*/ 582742 h 3045600"/>
              <a:gd name="connsiteX15" fmla="*/ 582742 w 2858400"/>
              <a:gd name="connsiteY15" fmla="*/ 0 h 30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8400" h="3045600">
                <a:moveTo>
                  <a:pt x="582742" y="0"/>
                </a:moveTo>
                <a:lnTo>
                  <a:pt x="795936" y="0"/>
                </a:lnTo>
                <a:lnTo>
                  <a:pt x="2275658" y="0"/>
                </a:lnTo>
                <a:lnTo>
                  <a:pt x="2858400" y="0"/>
                </a:lnTo>
                <a:lnTo>
                  <a:pt x="2858400" y="582742"/>
                </a:lnTo>
                <a:lnTo>
                  <a:pt x="2858400" y="1100700"/>
                </a:lnTo>
                <a:lnTo>
                  <a:pt x="2858400" y="1944900"/>
                </a:lnTo>
                <a:lnTo>
                  <a:pt x="2858400" y="2462858"/>
                </a:lnTo>
                <a:lnTo>
                  <a:pt x="2858400" y="3045600"/>
                </a:lnTo>
                <a:lnTo>
                  <a:pt x="2275658" y="3045600"/>
                </a:lnTo>
                <a:lnTo>
                  <a:pt x="582742" y="3045600"/>
                </a:lnTo>
                <a:lnTo>
                  <a:pt x="0" y="3045600"/>
                </a:lnTo>
                <a:lnTo>
                  <a:pt x="0" y="2462858"/>
                </a:lnTo>
                <a:lnTo>
                  <a:pt x="0" y="1100700"/>
                </a:lnTo>
                <a:lnTo>
                  <a:pt x="0" y="582742"/>
                </a:lnTo>
                <a:cubicBezTo>
                  <a:pt x="0" y="260902"/>
                  <a:pt x="260902" y="0"/>
                  <a:pt x="582742" y="0"/>
                </a:cubicBezTo>
                <a:close/>
              </a:path>
            </a:pathLst>
          </a:custGeom>
          <a:solidFill>
            <a:schemeClr val="accent2"/>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5646925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E7E1DF"/>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584559083"/>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C316BF93-6E39-1789-A4DF-ACF47A8660EE}"/>
              </a:ext>
              <a:ext uri="{C183D7F6-B498-43B3-948B-1728B52AA6E4}">
                <adec:decorative xmlns:adec="http://schemas.microsoft.com/office/drawing/2017/decorative" val="1"/>
              </a:ext>
            </a:extLst>
          </p:cNvPr>
          <p:cNvSpPr/>
          <p:nvPr userDrawn="1"/>
        </p:nvSpPr>
        <p:spPr>
          <a:xfrm>
            <a:off x="389466" y="4921196"/>
            <a:ext cx="11411966" cy="1555200"/>
          </a:xfrm>
          <a:custGeom>
            <a:avLst/>
            <a:gdLst>
              <a:gd name="connsiteX0" fmla="*/ 0 w 11411966"/>
              <a:gd name="connsiteY0" fmla="*/ 0 h 1555200"/>
              <a:gd name="connsiteX1" fmla="*/ 7124366 w 11411966"/>
              <a:gd name="connsiteY1" fmla="*/ 0 h 1555200"/>
              <a:gd name="connsiteX2" fmla="*/ 7691547 w 11411966"/>
              <a:gd name="connsiteY2" fmla="*/ 0 h 1555200"/>
              <a:gd name="connsiteX3" fmla="*/ 8724054 w 11411966"/>
              <a:gd name="connsiteY3" fmla="*/ 0 h 1555200"/>
              <a:gd name="connsiteX4" fmla="*/ 9698233 w 11411966"/>
              <a:gd name="connsiteY4" fmla="*/ 0 h 1555200"/>
              <a:gd name="connsiteX5" fmla="*/ 10844785 w 11411966"/>
              <a:gd name="connsiteY5" fmla="*/ 0 h 1555200"/>
              <a:gd name="connsiteX6" fmla="*/ 11411966 w 11411966"/>
              <a:gd name="connsiteY6" fmla="*/ 567181 h 1555200"/>
              <a:gd name="connsiteX7" fmla="*/ 11411966 w 11411966"/>
              <a:gd name="connsiteY7" fmla="*/ 711958 h 1555200"/>
              <a:gd name="connsiteX8" fmla="*/ 11411966 w 11411966"/>
              <a:gd name="connsiteY8" fmla="*/ 988019 h 1555200"/>
              <a:gd name="connsiteX9" fmla="*/ 11411966 w 11411966"/>
              <a:gd name="connsiteY9" fmla="*/ 1555199 h 1555200"/>
              <a:gd name="connsiteX10" fmla="*/ 10844795 w 11411966"/>
              <a:gd name="connsiteY10" fmla="*/ 1555199 h 1555200"/>
              <a:gd name="connsiteX11" fmla="*/ 10844785 w 11411966"/>
              <a:gd name="connsiteY11" fmla="*/ 1555200 h 1555200"/>
              <a:gd name="connsiteX12" fmla="*/ 9698233 w 11411966"/>
              <a:gd name="connsiteY12" fmla="*/ 1555200 h 1555200"/>
              <a:gd name="connsiteX13" fmla="*/ 8724054 w 11411966"/>
              <a:gd name="connsiteY13" fmla="*/ 1555200 h 1555200"/>
              <a:gd name="connsiteX14" fmla="*/ 7691547 w 11411966"/>
              <a:gd name="connsiteY14" fmla="*/ 1555200 h 1555200"/>
              <a:gd name="connsiteX15" fmla="*/ 7124366 w 11411966"/>
              <a:gd name="connsiteY15" fmla="*/ 1555200 h 1555200"/>
              <a:gd name="connsiteX16" fmla="*/ 0 w 11411966"/>
              <a:gd name="connsiteY16"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11966" h="1555200">
                <a:moveTo>
                  <a:pt x="0" y="0"/>
                </a:moveTo>
                <a:lnTo>
                  <a:pt x="7124366" y="0"/>
                </a:lnTo>
                <a:lnTo>
                  <a:pt x="7691547" y="0"/>
                </a:lnTo>
                <a:lnTo>
                  <a:pt x="8724054" y="0"/>
                </a:lnTo>
                <a:lnTo>
                  <a:pt x="9698233" y="0"/>
                </a:lnTo>
                <a:lnTo>
                  <a:pt x="10844785" y="0"/>
                </a:lnTo>
                <a:cubicBezTo>
                  <a:pt x="11158030" y="0"/>
                  <a:pt x="11411966" y="253936"/>
                  <a:pt x="11411966" y="567181"/>
                </a:cubicBezTo>
                <a:lnTo>
                  <a:pt x="11411966" y="711958"/>
                </a:lnTo>
                <a:lnTo>
                  <a:pt x="11411966" y="988019"/>
                </a:lnTo>
                <a:lnTo>
                  <a:pt x="11411966" y="1555199"/>
                </a:lnTo>
                <a:lnTo>
                  <a:pt x="10844795" y="1555199"/>
                </a:lnTo>
                <a:lnTo>
                  <a:pt x="10844785" y="1555200"/>
                </a:lnTo>
                <a:lnTo>
                  <a:pt x="9698233" y="1555200"/>
                </a:lnTo>
                <a:lnTo>
                  <a:pt x="8724054" y="1555200"/>
                </a:lnTo>
                <a:lnTo>
                  <a:pt x="7691547" y="1555200"/>
                </a:lnTo>
                <a:lnTo>
                  <a:pt x="7124366" y="1555200"/>
                </a:lnTo>
                <a:lnTo>
                  <a:pt x="0" y="1555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0" y="5174921"/>
            <a:ext cx="9804743" cy="1047750"/>
          </a:xfrm>
          <a:prstGeom prst="rect">
            <a:avLst/>
          </a:prstGeom>
        </p:spPr>
        <p:txBody>
          <a:bodyPr anchor="ctr" anchorCtr="0"/>
          <a:lstStyle>
            <a:lvl1pPr>
              <a:defRPr>
                <a:solidFill>
                  <a:schemeClr val="bg1"/>
                </a:solidFill>
              </a:defRPr>
            </a:lvl1pPr>
          </a:lstStyle>
          <a:p>
            <a:r>
              <a:rPr lang="sv-SE"/>
              <a:t>Klicka för att lägga till rubrik</a:t>
            </a:r>
          </a:p>
        </p:txBody>
      </p:sp>
      <p:sp>
        <p:nvSpPr>
          <p:cNvPr id="15" name="Platshållare för bild 1">
            <a:extLst>
              <a:ext uri="{FF2B5EF4-FFF2-40B4-BE49-F238E27FC236}">
                <a16:creationId xmlns:a16="http://schemas.microsoft.com/office/drawing/2014/main" id="{C866F5AF-6945-1E27-3523-937C5BA5CF62}"/>
              </a:ext>
            </a:extLst>
          </p:cNvPr>
          <p:cNvSpPr>
            <a:spLocks noGrp="1"/>
          </p:cNvSpPr>
          <p:nvPr>
            <p:ph type="pic" sz="quarter" idx="27"/>
          </p:nvPr>
        </p:nvSpPr>
        <p:spPr>
          <a:xfrm>
            <a:off x="389262" y="380997"/>
            <a:ext cx="11412171" cy="4540200"/>
          </a:xfrm>
          <a:custGeom>
            <a:avLst/>
            <a:gdLst>
              <a:gd name="connsiteX0" fmla="*/ 0 w 11412171"/>
              <a:gd name="connsiteY0" fmla="*/ 0 h 4540200"/>
              <a:gd name="connsiteX1" fmla="*/ 8226418 w 11412171"/>
              <a:gd name="connsiteY1" fmla="*/ 0 h 4540200"/>
              <a:gd name="connsiteX2" fmla="*/ 8226418 w 11412171"/>
              <a:gd name="connsiteY2" fmla="*/ 4200 h 4540200"/>
              <a:gd name="connsiteX3" fmla="*/ 8975361 w 11412171"/>
              <a:gd name="connsiteY3" fmla="*/ 4200 h 4540200"/>
              <a:gd name="connsiteX4" fmla="*/ 8975361 w 11412171"/>
              <a:gd name="connsiteY4" fmla="*/ 0 h 4540200"/>
              <a:gd name="connsiteX5" fmla="*/ 11412171 w 11412171"/>
              <a:gd name="connsiteY5" fmla="*/ 0 h 4540200"/>
              <a:gd name="connsiteX6" fmla="*/ 11412171 w 11412171"/>
              <a:gd name="connsiteY6" fmla="*/ 610124 h 4540200"/>
              <a:gd name="connsiteX7" fmla="*/ 11412171 w 11412171"/>
              <a:gd name="connsiteY7" fmla="*/ 2595883 h 4540200"/>
              <a:gd name="connsiteX8" fmla="*/ 11412171 w 11412171"/>
              <a:gd name="connsiteY8" fmla="*/ 3934276 h 4540200"/>
              <a:gd name="connsiteX9" fmla="*/ 10806247 w 11412171"/>
              <a:gd name="connsiteY9" fmla="*/ 4540200 h 4540200"/>
              <a:gd name="connsiteX10" fmla="*/ 7730495 w 11412171"/>
              <a:gd name="connsiteY10" fmla="*/ 4540200 h 4540200"/>
              <a:gd name="connsiteX11" fmla="*/ 7688832 w 11412171"/>
              <a:gd name="connsiteY11" fmla="*/ 4536000 h 4540200"/>
              <a:gd name="connsiteX12" fmla="*/ 0 w 11412171"/>
              <a:gd name="connsiteY12" fmla="*/ 4536000 h 454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2171" h="4540200">
                <a:moveTo>
                  <a:pt x="0" y="0"/>
                </a:moveTo>
                <a:lnTo>
                  <a:pt x="8226418" y="0"/>
                </a:lnTo>
                <a:lnTo>
                  <a:pt x="8226418" y="4200"/>
                </a:lnTo>
                <a:lnTo>
                  <a:pt x="8975361" y="4200"/>
                </a:lnTo>
                <a:lnTo>
                  <a:pt x="8975361" y="0"/>
                </a:lnTo>
                <a:lnTo>
                  <a:pt x="11412171" y="0"/>
                </a:lnTo>
                <a:lnTo>
                  <a:pt x="11412171" y="610124"/>
                </a:lnTo>
                <a:lnTo>
                  <a:pt x="11412171" y="2595883"/>
                </a:lnTo>
                <a:lnTo>
                  <a:pt x="11412171" y="3934276"/>
                </a:lnTo>
                <a:cubicBezTo>
                  <a:pt x="11412171" y="4268919"/>
                  <a:pt x="11140890" y="4540200"/>
                  <a:pt x="10806247" y="4540200"/>
                </a:cubicBezTo>
                <a:lnTo>
                  <a:pt x="7730495" y="4540200"/>
                </a:lnTo>
                <a:lnTo>
                  <a:pt x="7688832" y="4536000"/>
                </a:lnTo>
                <a:lnTo>
                  <a:pt x="0" y="4536000"/>
                </a:lnTo>
                <a:close/>
              </a:path>
            </a:pathLst>
          </a:custGeom>
          <a:solidFill>
            <a:schemeClr val="bg1">
              <a:lumMod val="95000"/>
            </a:schemeClr>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18650977"/>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D1C4E9"/>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18" name="Platshållare för bild 17">
            <a:extLst>
              <a:ext uri="{FF2B5EF4-FFF2-40B4-BE49-F238E27FC236}">
                <a16:creationId xmlns:a16="http://schemas.microsoft.com/office/drawing/2014/main" id="{1C2124B1-915B-6BD5-C703-CE8084D4BEB6}"/>
              </a:ext>
            </a:extLst>
          </p:cNvPr>
          <p:cNvSpPr>
            <a:spLocks noGrp="1"/>
          </p:cNvSpPr>
          <p:nvPr>
            <p:ph type="pic" sz="quarter" idx="29"/>
          </p:nvPr>
        </p:nvSpPr>
        <p:spPr>
          <a:xfrm>
            <a:off x="6797101" y="3430800"/>
            <a:ext cx="5004000" cy="3045600"/>
          </a:xfrm>
          <a:custGeom>
            <a:avLst/>
            <a:gdLst>
              <a:gd name="connsiteX0" fmla="*/ 0 w 5004000"/>
              <a:gd name="connsiteY0" fmla="*/ 0 h 3049200"/>
              <a:gd name="connsiteX1" fmla="*/ 599625 w 5004000"/>
              <a:gd name="connsiteY1" fmla="*/ 0 h 3049200"/>
              <a:gd name="connsiteX2" fmla="*/ 3554855 w 5004000"/>
              <a:gd name="connsiteY2" fmla="*/ 0 h 3049200"/>
              <a:gd name="connsiteX3" fmla="*/ 4404375 w 5004000"/>
              <a:gd name="connsiteY3" fmla="*/ 0 h 3049200"/>
              <a:gd name="connsiteX4" fmla="*/ 5004000 w 5004000"/>
              <a:gd name="connsiteY4" fmla="*/ 599625 h 3049200"/>
              <a:gd name="connsiteX5" fmla="*/ 5004000 w 5004000"/>
              <a:gd name="connsiteY5" fmla="*/ 1240360 h 3049200"/>
              <a:gd name="connsiteX6" fmla="*/ 5004000 w 5004000"/>
              <a:gd name="connsiteY6" fmla="*/ 2449575 h 3049200"/>
              <a:gd name="connsiteX7" fmla="*/ 5004000 w 5004000"/>
              <a:gd name="connsiteY7" fmla="*/ 3049200 h 3049200"/>
              <a:gd name="connsiteX8" fmla="*/ 4404375 w 5004000"/>
              <a:gd name="connsiteY8" fmla="*/ 3049200 h 3049200"/>
              <a:gd name="connsiteX9" fmla="*/ 3554855 w 5004000"/>
              <a:gd name="connsiteY9" fmla="*/ 3049200 h 3049200"/>
              <a:gd name="connsiteX10" fmla="*/ 599625 w 5004000"/>
              <a:gd name="connsiteY10" fmla="*/ 3049200 h 3049200"/>
              <a:gd name="connsiteX11" fmla="*/ 0 w 5004000"/>
              <a:gd name="connsiteY11" fmla="*/ 3049200 h 3049200"/>
              <a:gd name="connsiteX12" fmla="*/ 0 w 5004000"/>
              <a:gd name="connsiteY12" fmla="*/ 2449575 h 3049200"/>
              <a:gd name="connsiteX13" fmla="*/ 0 w 5004000"/>
              <a:gd name="connsiteY13" fmla="*/ 1240360 h 3049200"/>
              <a:gd name="connsiteX14" fmla="*/ 0 w 5004000"/>
              <a:gd name="connsiteY14" fmla="*/ 599625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04000" h="3049200">
                <a:moveTo>
                  <a:pt x="0" y="0"/>
                </a:moveTo>
                <a:lnTo>
                  <a:pt x="599625" y="0"/>
                </a:lnTo>
                <a:lnTo>
                  <a:pt x="3554855" y="0"/>
                </a:lnTo>
                <a:lnTo>
                  <a:pt x="4404375" y="0"/>
                </a:lnTo>
                <a:cubicBezTo>
                  <a:pt x="4735539" y="0"/>
                  <a:pt x="5004000" y="268461"/>
                  <a:pt x="5004000" y="599625"/>
                </a:cubicBezTo>
                <a:lnTo>
                  <a:pt x="5004000" y="1240360"/>
                </a:lnTo>
                <a:lnTo>
                  <a:pt x="5004000" y="2449575"/>
                </a:lnTo>
                <a:lnTo>
                  <a:pt x="5004000" y="3049200"/>
                </a:lnTo>
                <a:lnTo>
                  <a:pt x="4404375" y="3049200"/>
                </a:lnTo>
                <a:lnTo>
                  <a:pt x="3554855" y="3049200"/>
                </a:lnTo>
                <a:lnTo>
                  <a:pt x="599625" y="3049200"/>
                </a:lnTo>
                <a:lnTo>
                  <a:pt x="0" y="3049200"/>
                </a:lnTo>
                <a:lnTo>
                  <a:pt x="0" y="2449575"/>
                </a:lnTo>
                <a:lnTo>
                  <a:pt x="0" y="1240360"/>
                </a:lnTo>
                <a:lnTo>
                  <a:pt x="0" y="599625"/>
                </a:lnTo>
                <a:close/>
              </a:path>
            </a:pathLst>
          </a:custGeom>
          <a:solidFill>
            <a:schemeClr val="accent1"/>
          </a:solidFill>
        </p:spPr>
        <p:txBody>
          <a:bodyPr wrap="square" lIns="180000" tIns="180000">
            <a:noAutofit/>
          </a:bodyPr>
          <a:lstStyle>
            <a:lvl1pPr marL="0" indent="0">
              <a:buFontTx/>
              <a:buNone/>
              <a:defRPr sz="2200">
                <a:solidFill>
                  <a:schemeClr val="bg1"/>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924118376"/>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bild och grå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bg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3709FC2C-3F9A-C12D-319E-6D572F25E5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099BDA70-47AA-46F3-EB4D-B39C3D85B4A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996763607"/>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bild och ljusbrun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0861AF48-3311-2312-F0E8-0A6800DADB1C}"/>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F969B596-DE93-ED91-4881-4C29A549C3F1}"/>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430819433"/>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bild och ljuslil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866580949"/>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bild">
    <p:spTree>
      <p:nvGrpSpPr>
        <p:cNvPr id="1" name=""/>
        <p:cNvGrpSpPr/>
        <p:nvPr/>
      </p:nvGrpSpPr>
      <p:grpSpPr>
        <a:xfrm>
          <a:off x="0" y="0"/>
          <a:ext cx="0" cy="0"/>
          <a:chOff x="0" y="0"/>
          <a:chExt cx="0" cy="0"/>
        </a:xfrm>
      </p:grpSpPr>
      <p:sp>
        <p:nvSpPr>
          <p:cNvPr id="13" name="Frihandsfigur 12">
            <a:extLst>
              <a:ext uri="{FF2B5EF4-FFF2-40B4-BE49-F238E27FC236}">
                <a16:creationId xmlns:a16="http://schemas.microsoft.com/office/drawing/2014/main" id="{3574BC1D-24EF-D94D-3DE2-120C526A29B7}"/>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6246" y="1747837"/>
            <a:ext cx="10007600" cy="1614312"/>
          </a:xfrm>
          <a:prstGeom prst="rect">
            <a:avLst/>
          </a:prstGeo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6246"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2026-09-03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601858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innehåll och ljusbrun bakgrund">
    <p:spTree>
      <p:nvGrpSpPr>
        <p:cNvPr id="1" name=""/>
        <p:cNvGrpSpPr/>
        <p:nvPr/>
      </p:nvGrpSpPr>
      <p:grpSpPr>
        <a:xfrm>
          <a:off x="0" y="0"/>
          <a:ext cx="0" cy="0"/>
          <a:chOff x="0" y="0"/>
          <a:chExt cx="0" cy="0"/>
        </a:xfrm>
      </p:grpSpPr>
      <p:sp>
        <p:nvSpPr>
          <p:cNvPr id="9" name="Frihandsfigur 8">
            <a:extLst>
              <a:ext uri="{FF2B5EF4-FFF2-40B4-BE49-F238E27FC236}">
                <a16:creationId xmlns:a16="http://schemas.microsoft.com/office/drawing/2014/main" id="{10365128-BE3A-9023-B089-D90E504B35E3}"/>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8" name="Platshållare för innehåll 13">
            <a:extLst>
              <a:ext uri="{FF2B5EF4-FFF2-40B4-BE49-F238E27FC236}">
                <a16:creationId xmlns:a16="http://schemas.microsoft.com/office/drawing/2014/main" id="{2BD858AF-B70F-D693-F33B-D59915C4884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9CDA653E-A9D2-7B0C-271B-390806B7932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31323E2F-62ED-EA18-5CB9-BC300697ACF3}"/>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043088408"/>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innehåll och ljuslila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2616864"/>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050E4984-72D7-4301-01B4-DD9D8D47E634}"/>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6" name="Platshållare för innehåll 15">
            <a:extLst>
              <a:ext uri="{FF2B5EF4-FFF2-40B4-BE49-F238E27FC236}">
                <a16:creationId xmlns:a16="http://schemas.microsoft.com/office/drawing/2014/main" id="{B4B41505-5F42-3231-B20D-EBA3B666EBA0}"/>
              </a:ext>
            </a:extLst>
          </p:cNvPr>
          <p:cNvSpPr>
            <a:spLocks noGrp="1"/>
          </p:cNvSpPr>
          <p:nvPr>
            <p:ph sz="quarter" idx="26" hasCustomPrompt="1"/>
          </p:nvPr>
        </p:nvSpPr>
        <p:spPr>
          <a:xfrm>
            <a:off x="389262" y="1781464"/>
            <a:ext cx="11412000" cy="4690734"/>
          </a:xfrm>
          <a:custGeom>
            <a:avLst/>
            <a:gdLst>
              <a:gd name="connsiteX0" fmla="*/ 0 w 11412000"/>
              <a:gd name="connsiteY0" fmla="*/ 0 h 4690734"/>
              <a:gd name="connsiteX1" fmla="*/ 11412000 w 11412000"/>
              <a:gd name="connsiteY1" fmla="*/ 0 h 4690734"/>
              <a:gd name="connsiteX2" fmla="*/ 11412000 w 11412000"/>
              <a:gd name="connsiteY2" fmla="*/ 315623 h 4690734"/>
              <a:gd name="connsiteX3" fmla="*/ 11412000 w 11412000"/>
              <a:gd name="connsiteY3" fmla="*/ 2796646 h 4690734"/>
              <a:gd name="connsiteX4" fmla="*/ 11412000 w 11412000"/>
              <a:gd name="connsiteY4" fmla="*/ 3679296 h 4690734"/>
              <a:gd name="connsiteX5" fmla="*/ 10400562 w 11412000"/>
              <a:gd name="connsiteY5" fmla="*/ 4690734 h 4690734"/>
              <a:gd name="connsiteX6" fmla="*/ 0 w 11412000"/>
              <a:gd name="connsiteY6" fmla="*/ 4690734 h 4690734"/>
              <a:gd name="connsiteX7" fmla="*/ 0 w 11412000"/>
              <a:gd name="connsiteY7" fmla="*/ 3902492 h 4690734"/>
              <a:gd name="connsiteX8" fmla="*/ 0 w 11412000"/>
              <a:gd name="connsiteY8" fmla="*/ 2796646 h 4690734"/>
              <a:gd name="connsiteX9" fmla="*/ 0 w 11412000"/>
              <a:gd name="connsiteY9" fmla="*/ 1327061 h 4690734"/>
              <a:gd name="connsiteX10" fmla="*/ 0 w 11412000"/>
              <a:gd name="connsiteY10" fmla="*/ 315623 h 469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12000" h="4690734">
                <a:moveTo>
                  <a:pt x="0" y="0"/>
                </a:moveTo>
                <a:lnTo>
                  <a:pt x="11412000" y="0"/>
                </a:lnTo>
                <a:lnTo>
                  <a:pt x="11412000" y="315623"/>
                </a:lnTo>
                <a:lnTo>
                  <a:pt x="11412000" y="2796646"/>
                </a:lnTo>
                <a:lnTo>
                  <a:pt x="11412000" y="3679296"/>
                </a:lnTo>
                <a:cubicBezTo>
                  <a:pt x="11412000" y="4237898"/>
                  <a:pt x="10959164" y="4690734"/>
                  <a:pt x="10400562" y="4690734"/>
                </a:cubicBezTo>
                <a:lnTo>
                  <a:pt x="0" y="4690734"/>
                </a:lnTo>
                <a:lnTo>
                  <a:pt x="0" y="3902492"/>
                </a:lnTo>
                <a:lnTo>
                  <a:pt x="0" y="2796646"/>
                </a:lnTo>
                <a:lnTo>
                  <a:pt x="0" y="1327061"/>
                </a:lnTo>
                <a:lnTo>
                  <a:pt x="0" y="315623"/>
                </a:lnTo>
                <a:close/>
              </a:path>
            </a:pathLst>
          </a:custGeom>
          <a:solidFill>
            <a:schemeClr val="bg1">
              <a:lumMod val="95000"/>
            </a:schemeClr>
          </a:solidFill>
        </p:spPr>
        <p:txBody>
          <a:bodyPr wrap="square" lIns="2520000" tIns="1188000">
            <a:noAutofit/>
          </a:bodyPr>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2018059018"/>
      </p:ext>
    </p:extLst>
  </p:cSld>
  <p:clrMapOvr>
    <a:masterClrMapping/>
  </p:clrMapOvr>
  <p:extLst>
    <p:ext uri="{DCECCB84-F9BA-43D5-87BE-67443E8EF086}">
      <p15:sldGuideLst xmlns:p15="http://schemas.microsoft.com/office/powerpoint/2012/main">
        <p15:guide id="1" orient="horz" pos="1117" userDrawn="1">
          <p15:clr>
            <a:srgbClr val="FBAE40"/>
          </p15:clr>
        </p15:guide>
        <p15:guide id="3" pos="688" userDrawn="1">
          <p15:clr>
            <a:srgbClr val="FBAE40"/>
          </p15:clr>
        </p15:guide>
        <p15:guide id="4" orient="horz" pos="7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innehåll på färgade kvirk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3" name="Frihandsfigur 12">
            <a:extLst>
              <a:ext uri="{FF2B5EF4-FFF2-40B4-BE49-F238E27FC236}">
                <a16:creationId xmlns:a16="http://schemas.microsoft.com/office/drawing/2014/main" id="{F1284168-8C33-D9FB-4B28-91885C0AC0D1}"/>
              </a:ext>
              <a:ext uri="{C183D7F6-B498-43B3-948B-1728B52AA6E4}">
                <adec:decorative xmlns:adec="http://schemas.microsoft.com/office/drawing/2017/decorative" val="1"/>
              </a:ext>
            </a:extLst>
          </p:cNvPr>
          <p:cNvSpPr/>
          <p:nvPr userDrawn="1"/>
        </p:nvSpPr>
        <p:spPr>
          <a:xfrm>
            <a:off x="389519" y="1781464"/>
            <a:ext cx="5706481" cy="4699390"/>
          </a:xfrm>
          <a:custGeom>
            <a:avLst/>
            <a:gdLst>
              <a:gd name="connsiteX0" fmla="*/ 0 w 5706481"/>
              <a:gd name="connsiteY0" fmla="*/ 4699390 h 4699390"/>
              <a:gd name="connsiteX1" fmla="*/ 4672568 w 5706481"/>
              <a:gd name="connsiteY1" fmla="*/ 4699390 h 4699390"/>
              <a:gd name="connsiteX2" fmla="*/ 5706481 w 5706481"/>
              <a:gd name="connsiteY2" fmla="*/ 3665477 h 4699390"/>
              <a:gd name="connsiteX3" fmla="*/ 5706481 w 5706481"/>
              <a:gd name="connsiteY3" fmla="*/ 2993736 h 4699390"/>
              <a:gd name="connsiteX4" fmla="*/ 5706481 w 5706481"/>
              <a:gd name="connsiteY4" fmla="*/ 0 h 4699390"/>
              <a:gd name="connsiteX5" fmla="*/ 0 w 5706481"/>
              <a:gd name="connsiteY5" fmla="*/ 0 h 4699390"/>
              <a:gd name="connsiteX6" fmla="*/ 0 w 5706481"/>
              <a:gd name="connsiteY6" fmla="*/ 2993736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4672568" y="4699390"/>
                </a:lnTo>
                <a:cubicBezTo>
                  <a:pt x="5243582" y="4699390"/>
                  <a:pt x="5706481" y="4236491"/>
                  <a:pt x="5706481" y="3665477"/>
                </a:cubicBezTo>
                <a:lnTo>
                  <a:pt x="5706481" y="2993736"/>
                </a:lnTo>
                <a:lnTo>
                  <a:pt x="5706481" y="0"/>
                </a:lnTo>
                <a:lnTo>
                  <a:pt x="0" y="0"/>
                </a:lnTo>
                <a:lnTo>
                  <a:pt x="0" y="2993736"/>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Frihandsfigur 10">
            <a:extLst>
              <a:ext uri="{FF2B5EF4-FFF2-40B4-BE49-F238E27FC236}">
                <a16:creationId xmlns:a16="http://schemas.microsoft.com/office/drawing/2014/main" id="{54438EFD-492A-32FF-62FD-AE7CE2FA82B8}"/>
              </a:ext>
              <a:ext uri="{C183D7F6-B498-43B3-948B-1728B52AA6E4}">
                <adec:decorative xmlns:adec="http://schemas.microsoft.com/office/drawing/2017/decorative" val="1"/>
              </a:ext>
            </a:extLst>
          </p:cNvPr>
          <p:cNvSpPr/>
          <p:nvPr userDrawn="1"/>
        </p:nvSpPr>
        <p:spPr>
          <a:xfrm>
            <a:off x="6094800" y="1781464"/>
            <a:ext cx="5706481" cy="4699390"/>
          </a:xfrm>
          <a:custGeom>
            <a:avLst/>
            <a:gdLst>
              <a:gd name="connsiteX0" fmla="*/ 0 w 5706481"/>
              <a:gd name="connsiteY0" fmla="*/ 4699390 h 4699390"/>
              <a:gd name="connsiteX1" fmla="*/ 5706481 w 5706481"/>
              <a:gd name="connsiteY1" fmla="*/ 4699390 h 4699390"/>
              <a:gd name="connsiteX2" fmla="*/ 5706481 w 5706481"/>
              <a:gd name="connsiteY2" fmla="*/ 1705654 h 4699390"/>
              <a:gd name="connsiteX3" fmla="*/ 5706481 w 5706481"/>
              <a:gd name="connsiteY3" fmla="*/ 1033913 h 4699390"/>
              <a:gd name="connsiteX4" fmla="*/ 4672568 w 5706481"/>
              <a:gd name="connsiteY4" fmla="*/ 0 h 4699390"/>
              <a:gd name="connsiteX5" fmla="*/ 0 w 5706481"/>
              <a:gd name="connsiteY5" fmla="*/ 0 h 4699390"/>
              <a:gd name="connsiteX6" fmla="*/ 0 w 5706481"/>
              <a:gd name="connsiteY6" fmla="*/ 17056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5706481" y="4699390"/>
                </a:lnTo>
                <a:lnTo>
                  <a:pt x="5706481" y="1705654"/>
                </a:lnTo>
                <a:lnTo>
                  <a:pt x="5706481" y="1033913"/>
                </a:lnTo>
                <a:cubicBezTo>
                  <a:pt x="5706481" y="462899"/>
                  <a:pt x="5243582" y="0"/>
                  <a:pt x="4672568" y="0"/>
                </a:cubicBezTo>
                <a:lnTo>
                  <a:pt x="0" y="0"/>
                </a:lnTo>
                <a:lnTo>
                  <a:pt x="0" y="1705654"/>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9" name="Platshållare för innehåll 13">
            <a:extLst>
              <a:ext uri="{FF2B5EF4-FFF2-40B4-BE49-F238E27FC236}">
                <a16:creationId xmlns:a16="http://schemas.microsoft.com/office/drawing/2014/main" id="{B425399A-86C0-B3F6-7654-19871C3B4CC3}"/>
              </a:ext>
            </a:extLst>
          </p:cNvPr>
          <p:cNvSpPr>
            <a:spLocks noGrp="1"/>
          </p:cNvSpPr>
          <p:nvPr>
            <p:ph sz="quarter" idx="17" hasCustomPrompt="1"/>
          </p:nvPr>
        </p:nvSpPr>
        <p:spPr>
          <a:xfrm>
            <a:off x="1096247" y="2290034"/>
            <a:ext cx="4104832" cy="3311526"/>
          </a:xfrm>
        </p:spPr>
        <p:txBody>
          <a:bodyPr/>
          <a:lstStyle/>
          <a:p>
            <a:pPr lvl="0"/>
            <a:r>
              <a:rPr lang="sv-SE" noProof="0"/>
              <a:t>Skriv text här</a:t>
            </a:r>
          </a:p>
          <a:p>
            <a:pPr lvl="1"/>
            <a:r>
              <a:rPr lang="sv-SE" noProof="0"/>
              <a:t>Skriv text här</a:t>
            </a:r>
          </a:p>
          <a:p>
            <a:pPr lvl="2"/>
            <a:r>
              <a:rPr lang="sv-SE" noProof="0"/>
              <a:t>Skriv text här</a:t>
            </a:r>
          </a:p>
        </p:txBody>
      </p:sp>
      <p:sp>
        <p:nvSpPr>
          <p:cNvPr id="10" name="Platshållare för innehåll 13">
            <a:extLst>
              <a:ext uri="{FF2B5EF4-FFF2-40B4-BE49-F238E27FC236}">
                <a16:creationId xmlns:a16="http://schemas.microsoft.com/office/drawing/2014/main" id="{D445F917-557C-D134-75C0-78BD5B68B028}"/>
              </a:ext>
            </a:extLst>
          </p:cNvPr>
          <p:cNvSpPr>
            <a:spLocks noGrp="1"/>
          </p:cNvSpPr>
          <p:nvPr>
            <p:ph sz="quarter" idx="18" hasCustomPrompt="1"/>
          </p:nvPr>
        </p:nvSpPr>
        <p:spPr>
          <a:xfrm>
            <a:off x="6780213" y="2290034"/>
            <a:ext cx="41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7" name="Platshållare för datum 8">
            <a:extLst>
              <a:ext uri="{FF2B5EF4-FFF2-40B4-BE49-F238E27FC236}">
                <a16:creationId xmlns:a16="http://schemas.microsoft.com/office/drawing/2014/main" id="{F98A9FDB-D783-93C0-3FDA-68EEFE67AA72}"/>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8" name="Platshållare för sidfot 3">
            <a:extLst>
              <a:ext uri="{FF2B5EF4-FFF2-40B4-BE49-F238E27FC236}">
                <a16:creationId xmlns:a16="http://schemas.microsoft.com/office/drawing/2014/main" id="{08862FE1-3D22-B33D-742F-A540510F0B7D}"/>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975366854"/>
      </p:ext>
    </p:extLst>
  </p:cSld>
  <p:clrMapOvr>
    <a:masterClrMapping/>
  </p:clrMapOvr>
  <p:extLst>
    <p:ext uri="{DCECCB84-F9BA-43D5-87BE-67443E8EF086}">
      <p15:sldGuideLst xmlns:p15="http://schemas.microsoft.com/office/powerpoint/2012/main">
        <p15:guide id="2" pos="4271" userDrawn="1">
          <p15:clr>
            <a:srgbClr val="FBAE40"/>
          </p15:clr>
        </p15:guide>
        <p15:guide id="3" orient="horz" pos="1434" userDrawn="1">
          <p15:clr>
            <a:srgbClr val="FBAE40"/>
          </p15:clr>
        </p15:guide>
        <p15:guide id="4" pos="688" userDrawn="1">
          <p15:clr>
            <a:srgbClr val="FBAE40"/>
          </p15:clr>
        </p15:guide>
        <p15:guide id="5" orient="horz" pos="7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innehåll på ljusbrun kvirkel, bild">
    <p:spTree>
      <p:nvGrpSpPr>
        <p:cNvPr id="1" name=""/>
        <p:cNvGrpSpPr/>
        <p:nvPr/>
      </p:nvGrpSpPr>
      <p:grpSpPr>
        <a:xfrm>
          <a:off x="0" y="0"/>
          <a:ext cx="0" cy="0"/>
          <a:chOff x="0" y="0"/>
          <a:chExt cx="0" cy="0"/>
        </a:xfrm>
      </p:grpSpPr>
      <p:sp>
        <p:nvSpPr>
          <p:cNvPr id="16" name="Rubrik 1">
            <a:extLst>
              <a:ext uri="{FF2B5EF4-FFF2-40B4-BE49-F238E27FC236}">
                <a16:creationId xmlns:a16="http://schemas.microsoft.com/office/drawing/2014/main" id="{00075C3B-F843-BD60-C6D9-064BB2945B43}"/>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5" name="Frihandsfigur 14">
            <a:extLst>
              <a:ext uri="{FF2B5EF4-FFF2-40B4-BE49-F238E27FC236}">
                <a16:creationId xmlns:a16="http://schemas.microsoft.com/office/drawing/2014/main" id="{7D6E51E2-D90A-D326-CE84-26EA969690C3}"/>
              </a:ext>
              <a:ext uri="{C183D7F6-B498-43B3-948B-1728B52AA6E4}">
                <adec:decorative xmlns:adec="http://schemas.microsoft.com/office/drawing/2017/decorative" val="1"/>
              </a:ext>
            </a:extLst>
          </p:cNvPr>
          <p:cNvSpPr/>
          <p:nvPr userDrawn="1"/>
        </p:nvSpPr>
        <p:spPr>
          <a:xfrm flipV="1">
            <a:off x="389518" y="1781464"/>
            <a:ext cx="6408000" cy="4699390"/>
          </a:xfrm>
          <a:custGeom>
            <a:avLst/>
            <a:gdLst>
              <a:gd name="connsiteX0" fmla="*/ 0 w 6408000"/>
              <a:gd name="connsiteY0" fmla="*/ 4699390 h 4699390"/>
              <a:gd name="connsiteX1" fmla="*/ 6408000 w 6408000"/>
              <a:gd name="connsiteY1" fmla="*/ 4699390 h 4699390"/>
              <a:gd name="connsiteX2" fmla="*/ 6408000 w 6408000"/>
              <a:gd name="connsiteY2" fmla="*/ 2493054 h 4699390"/>
              <a:gd name="connsiteX3" fmla="*/ 6408000 w 6408000"/>
              <a:gd name="connsiteY3" fmla="*/ 1033913 h 4699390"/>
              <a:gd name="connsiteX4" fmla="*/ 5374087 w 6408000"/>
              <a:gd name="connsiteY4" fmla="*/ 0 h 4699390"/>
              <a:gd name="connsiteX5" fmla="*/ 0 w 6408000"/>
              <a:gd name="connsiteY5" fmla="*/ 0 h 4699390"/>
              <a:gd name="connsiteX6" fmla="*/ 0 w 6408000"/>
              <a:gd name="connsiteY6" fmla="*/ 24930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000" h="4699390">
                <a:moveTo>
                  <a:pt x="0" y="4699390"/>
                </a:moveTo>
                <a:lnTo>
                  <a:pt x="6408000" y="4699390"/>
                </a:lnTo>
                <a:lnTo>
                  <a:pt x="6408000" y="2493054"/>
                </a:lnTo>
                <a:lnTo>
                  <a:pt x="6408000" y="1033913"/>
                </a:lnTo>
                <a:cubicBezTo>
                  <a:pt x="6408000" y="462899"/>
                  <a:pt x="5945101" y="0"/>
                  <a:pt x="5374087" y="0"/>
                </a:cubicBezTo>
                <a:lnTo>
                  <a:pt x="0" y="0"/>
                </a:lnTo>
                <a:lnTo>
                  <a:pt x="0" y="2493054"/>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innehåll 13">
            <a:extLst>
              <a:ext uri="{FF2B5EF4-FFF2-40B4-BE49-F238E27FC236}">
                <a16:creationId xmlns:a16="http://schemas.microsoft.com/office/drawing/2014/main" id="{EDA2AC8D-7139-1E47-D883-C37A91989735}"/>
              </a:ext>
            </a:extLst>
          </p:cNvPr>
          <p:cNvSpPr>
            <a:spLocks noGrp="1"/>
          </p:cNvSpPr>
          <p:nvPr>
            <p:ph sz="quarter" idx="17" hasCustomPrompt="1"/>
          </p:nvPr>
        </p:nvSpPr>
        <p:spPr>
          <a:xfrm>
            <a:off x="1098000" y="2289600"/>
            <a:ext cx="50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13" name="Platshållare för bild 12">
            <a:extLst>
              <a:ext uri="{FF2B5EF4-FFF2-40B4-BE49-F238E27FC236}">
                <a16:creationId xmlns:a16="http://schemas.microsoft.com/office/drawing/2014/main" id="{61CF9D42-9EBA-F194-A977-9236958C4AEF}"/>
              </a:ext>
            </a:extLst>
          </p:cNvPr>
          <p:cNvSpPr>
            <a:spLocks noGrp="1"/>
          </p:cNvSpPr>
          <p:nvPr>
            <p:ph type="pic" sz="quarter" idx="20"/>
          </p:nvPr>
        </p:nvSpPr>
        <p:spPr>
          <a:xfrm>
            <a:off x="6797517" y="1781175"/>
            <a:ext cx="5003957" cy="4699000"/>
          </a:xfrm>
          <a:custGeom>
            <a:avLst/>
            <a:gdLst>
              <a:gd name="connsiteX0" fmla="*/ 1 w 5003957"/>
              <a:gd name="connsiteY0" fmla="*/ 0 h 4699000"/>
              <a:gd name="connsiteX1" fmla="*/ 1047501 w 5003957"/>
              <a:gd name="connsiteY1" fmla="*/ 0 h 4699000"/>
              <a:gd name="connsiteX2" fmla="*/ 2785023 w 5003957"/>
              <a:gd name="connsiteY2" fmla="*/ 0 h 4699000"/>
              <a:gd name="connsiteX3" fmla="*/ 3956456 w 5003957"/>
              <a:gd name="connsiteY3" fmla="*/ 0 h 4699000"/>
              <a:gd name="connsiteX4" fmla="*/ 5003957 w 5003957"/>
              <a:gd name="connsiteY4" fmla="*/ 1047501 h 4699000"/>
              <a:gd name="connsiteX5" fmla="*/ 5003957 w 5003957"/>
              <a:gd name="connsiteY5" fmla="*/ 2097768 h 4699000"/>
              <a:gd name="connsiteX6" fmla="*/ 5003957 w 5003957"/>
              <a:gd name="connsiteY6" fmla="*/ 3651499 h 4699000"/>
              <a:gd name="connsiteX7" fmla="*/ 5003957 w 5003957"/>
              <a:gd name="connsiteY7" fmla="*/ 4699000 h 4699000"/>
              <a:gd name="connsiteX8" fmla="*/ 3956456 w 5003957"/>
              <a:gd name="connsiteY8" fmla="*/ 4699000 h 4699000"/>
              <a:gd name="connsiteX9" fmla="*/ 2785023 w 5003957"/>
              <a:gd name="connsiteY9" fmla="*/ 4699000 h 4699000"/>
              <a:gd name="connsiteX10" fmla="*/ 2218935 w 5003957"/>
              <a:gd name="connsiteY10" fmla="*/ 4699000 h 4699000"/>
              <a:gd name="connsiteX11" fmla="*/ 1047501 w 5003957"/>
              <a:gd name="connsiteY11" fmla="*/ 4699000 h 4699000"/>
              <a:gd name="connsiteX12" fmla="*/ 1 w 5003957"/>
              <a:gd name="connsiteY12" fmla="*/ 4699000 h 4699000"/>
              <a:gd name="connsiteX13" fmla="*/ 1 w 5003957"/>
              <a:gd name="connsiteY13" fmla="*/ 3651518 h 4699000"/>
              <a:gd name="connsiteX14" fmla="*/ 0 w 5003957"/>
              <a:gd name="connsiteY14" fmla="*/ 3651499 h 4699000"/>
              <a:gd name="connsiteX15" fmla="*/ 0 w 5003957"/>
              <a:gd name="connsiteY15" fmla="*/ 1047501 h 4699000"/>
              <a:gd name="connsiteX16" fmla="*/ 1 w 5003957"/>
              <a:gd name="connsiteY16" fmla="*/ 1047482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3957" h="4699000">
                <a:moveTo>
                  <a:pt x="1" y="0"/>
                </a:moveTo>
                <a:lnTo>
                  <a:pt x="1047501" y="0"/>
                </a:lnTo>
                <a:lnTo>
                  <a:pt x="2785023" y="0"/>
                </a:lnTo>
                <a:lnTo>
                  <a:pt x="3956456" y="0"/>
                </a:lnTo>
                <a:cubicBezTo>
                  <a:pt x="4534975" y="0"/>
                  <a:pt x="5003957" y="468982"/>
                  <a:pt x="5003957" y="1047501"/>
                </a:cubicBezTo>
                <a:lnTo>
                  <a:pt x="5003957" y="2097768"/>
                </a:lnTo>
                <a:lnTo>
                  <a:pt x="5003957" y="3651499"/>
                </a:lnTo>
                <a:lnTo>
                  <a:pt x="5003957" y="4699000"/>
                </a:lnTo>
                <a:lnTo>
                  <a:pt x="3956456" y="4699000"/>
                </a:lnTo>
                <a:lnTo>
                  <a:pt x="2785023" y="4699000"/>
                </a:lnTo>
                <a:lnTo>
                  <a:pt x="2218935" y="4699000"/>
                </a:lnTo>
                <a:lnTo>
                  <a:pt x="1047501" y="4699000"/>
                </a:lnTo>
                <a:lnTo>
                  <a:pt x="1" y="4699000"/>
                </a:lnTo>
                <a:lnTo>
                  <a:pt x="1" y="3651518"/>
                </a:lnTo>
                <a:lnTo>
                  <a:pt x="0" y="3651499"/>
                </a:lnTo>
                <a:lnTo>
                  <a:pt x="0" y="1047501"/>
                </a:lnTo>
                <a:lnTo>
                  <a:pt x="1" y="1047482"/>
                </a:lnTo>
                <a:close/>
              </a:path>
            </a:pathLst>
          </a:custGeom>
          <a:solidFill>
            <a:schemeClr val="bg1">
              <a:lumMod val="95000"/>
            </a:schemeClr>
          </a:solidFill>
        </p:spPr>
        <p:txBody>
          <a:bodyPr wrap="square" lIns="288000" tIns="468000" rIns="612000">
            <a:noAutofit/>
          </a:bodyPr>
          <a:lstStyle>
            <a:lvl1pPr marL="0" indent="0">
              <a:buFontTx/>
              <a:buNone/>
              <a:defRPr/>
            </a:lvl1pPr>
          </a:lstStyle>
          <a:p>
            <a:r>
              <a:rPr lang="sv-SE"/>
              <a:t>Klicka på ikonen för att lägga till en bild</a:t>
            </a:r>
          </a:p>
        </p:txBody>
      </p:sp>
      <p:sp>
        <p:nvSpPr>
          <p:cNvPr id="4" name="Platshållare för datum 8">
            <a:extLst>
              <a:ext uri="{FF2B5EF4-FFF2-40B4-BE49-F238E27FC236}">
                <a16:creationId xmlns:a16="http://schemas.microsoft.com/office/drawing/2014/main" id="{6A68F426-1C5F-0711-6383-2CA02BF3D5B1}"/>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1F0A451C-1B10-0646-B9D7-74DCB23845D0}"/>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5939194"/>
      </p:ext>
    </p:extLst>
  </p:cSld>
  <p:clrMapOvr>
    <a:masterClrMapping/>
  </p:clrMapOvr>
  <p:extLst>
    <p:ext uri="{DCECCB84-F9BA-43D5-87BE-67443E8EF086}">
      <p15:sldGuideLst xmlns:p15="http://schemas.microsoft.com/office/powerpoint/2012/main">
        <p15:guide id="1" orient="horz" pos="1434" userDrawn="1">
          <p15:clr>
            <a:srgbClr val="FBAE40"/>
          </p15:clr>
        </p15:guide>
        <p15:guide id="2" pos="688" userDrawn="1">
          <p15:clr>
            <a:srgbClr val="FBAE40"/>
          </p15:clr>
        </p15:guide>
        <p15:guide id="3" orient="horz" pos="7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388800" y="3429000"/>
            <a:ext cx="11412537" cy="3051175"/>
          </a:xfrm>
          <a:solidFill>
            <a:schemeClr val="bg1">
              <a:lumMod val="95000"/>
            </a:schemeClr>
          </a:solidFill>
        </p:spPr>
        <p:txBody>
          <a:bodyPr lIns="2808000" tIns="54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657267939"/>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1096620"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5" name="Platshållare för innehåll 10">
            <a:extLst>
              <a:ext uri="{FF2B5EF4-FFF2-40B4-BE49-F238E27FC236}">
                <a16:creationId xmlns:a16="http://schemas.microsoft.com/office/drawing/2014/main" id="{DDC121DB-0C79-5D9A-022E-0A8CA4FB648D}"/>
              </a:ext>
            </a:extLst>
          </p:cNvPr>
          <p:cNvSpPr>
            <a:spLocks noGrp="1"/>
          </p:cNvSpPr>
          <p:nvPr>
            <p:ph sz="quarter" idx="28" hasCustomPrompt="1"/>
          </p:nvPr>
        </p:nvSpPr>
        <p:spPr>
          <a:xfrm>
            <a:off x="6368531"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060361554"/>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guide id="5" pos="402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lIns="144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548231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chemeClr val="accent1"/>
          </a:solidFill>
        </p:spPr>
        <p:txBody>
          <a:bodyPr wrap="square" lIns="360000" tIns="180000" rIns="360000" bIns="180000" anchor="ctr" anchorCtr="0">
            <a:noAutofit/>
          </a:bodyPr>
          <a:lstStyle>
            <a:lvl1pPr marL="0" indent="0" algn="l">
              <a:buFontTx/>
              <a:buNone/>
              <a:defRPr sz="3300" b="0">
                <a:solidFill>
                  <a:schemeClr val="bg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888055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E7E1DF"/>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0046744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D1C4E9"/>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4846521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a:xfrm>
            <a:off x="10901364" y="136525"/>
            <a:ext cx="900071" cy="141687"/>
          </a:xfrm>
        </p:spPr>
        <p:txBody>
          <a:bodyPr/>
          <a:lstStyle/>
          <a:p>
            <a:fld id="{DA185498-67B0-4A0B-8455-9A803E3F2EDA}" type="datetime1">
              <a:rPr lang="sv-SE" smtClean="0"/>
              <a:t>2026-09-03</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800422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vart logo">
    <p:spTree>
      <p:nvGrpSpPr>
        <p:cNvPr id="1" name=""/>
        <p:cNvGrpSpPr/>
        <p:nvPr/>
      </p:nvGrpSpPr>
      <p:grpSpPr>
        <a:xfrm>
          <a:off x="0" y="0"/>
          <a:ext cx="0" cy="0"/>
          <a:chOff x="0" y="0"/>
          <a:chExt cx="0" cy="0"/>
        </a:xfrm>
      </p:grpSpPr>
      <p:pic>
        <p:nvPicPr>
          <p:cNvPr id="9" name="Logo" descr="Logotyp Västra Götalandsregionen">
            <a:extLst>
              <a:ext uri="{FF2B5EF4-FFF2-40B4-BE49-F238E27FC236}">
                <a16:creationId xmlns:a16="http://schemas.microsoft.com/office/drawing/2014/main" id="{E5FB7636-32CC-7B30-B38E-46E7FB59897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25520" y="2813866"/>
            <a:ext cx="5170857" cy="921539"/>
          </a:xfrm>
          <a:prstGeom prst="rect">
            <a:avLst/>
          </a:prstGeom>
        </p:spPr>
      </p:pic>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924050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t logo">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867381A1-282C-6593-B9AE-1B8B7AA5AA86}"/>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4" name="Logo" descr="Logotyp Västra Götalandsregionen">
            <a:extLst>
              <a:ext uri="{FF2B5EF4-FFF2-40B4-BE49-F238E27FC236}">
                <a16:creationId xmlns:a16="http://schemas.microsoft.com/office/drawing/2014/main" id="{12F58EA4-3891-6E22-DDDB-A16F29BA9CE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25520" y="2813866"/>
            <a:ext cx="5170858" cy="921539"/>
          </a:xfrm>
          <a:prstGeom prst="rect">
            <a:avLst/>
          </a:prstGeom>
        </p:spPr>
      </p:pic>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2026-09-03</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2527265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vart logo två logotyper">
    <p:spTree>
      <p:nvGrpSpPr>
        <p:cNvPr id="1" name=""/>
        <p:cNvGrpSpPr/>
        <p:nvPr/>
      </p:nvGrpSpPr>
      <p:grpSpPr>
        <a:xfrm>
          <a:off x="0" y="0"/>
          <a:ext cx="0" cy="0"/>
          <a:chOff x="0" y="0"/>
          <a:chExt cx="0" cy="0"/>
        </a:xfrm>
      </p:grpSpPr>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85932" y="2868104"/>
            <a:ext cx="3209817" cy="572047"/>
          </a:xfrm>
          <a:prstGeom prst="rect">
            <a:avLst/>
          </a:prstGeom>
        </p:spPr>
      </p:pic>
      <p:sp>
        <p:nvSpPr>
          <p:cNvPr id="8" name="Platshållare för bild 7">
            <a:extLst>
              <a:ext uri="{FF2B5EF4-FFF2-40B4-BE49-F238E27FC236}">
                <a16:creationId xmlns:a16="http://schemas.microsoft.com/office/drawing/2014/main" id="{C5206D6B-B1E0-4714-DC33-C7E19D5476F6}"/>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tx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551464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t logo två logotyper">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550ACD04-84A9-C753-2519-E4857C71FD41}"/>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89537" y="2868104"/>
            <a:ext cx="3202607" cy="572047"/>
          </a:xfrm>
          <a:prstGeom prst="rect">
            <a:avLst/>
          </a:prstGeom>
        </p:spPr>
      </p:pic>
      <p:sp>
        <p:nvSpPr>
          <p:cNvPr id="8" name="Platshållare för bild 7">
            <a:extLst>
              <a:ext uri="{FF2B5EF4-FFF2-40B4-BE49-F238E27FC236}">
                <a16:creationId xmlns:a16="http://schemas.microsoft.com/office/drawing/2014/main" id="{A6E64F3F-CF2D-03AE-4E4D-CE9AC939E3E7}"/>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bg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3647016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5"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Platshållare för datum 5">
            <a:extLst>
              <a:ext uri="{FF2B5EF4-FFF2-40B4-BE49-F238E27FC236}">
                <a16:creationId xmlns:a16="http://schemas.microsoft.com/office/drawing/2014/main" id="{30EAE83A-8325-0375-6F9F-906487EE9F55}"/>
              </a:ext>
            </a:extLst>
          </p:cNvPr>
          <p:cNvSpPr>
            <a:spLocks noGrp="1"/>
          </p:cNvSpPr>
          <p:nvPr>
            <p:ph type="dt" sz="half" idx="10"/>
          </p:nvPr>
        </p:nvSpPr>
        <p:spPr>
          <a:xfrm>
            <a:off x="10901363" y="136525"/>
            <a:ext cx="900071" cy="141687"/>
          </a:xfrm>
        </p:spPr>
        <p:txBody>
          <a:bodyPr/>
          <a:lstStyle>
            <a:lvl1pPr>
              <a:defRPr/>
            </a:lvl1pPr>
          </a:lstStyle>
          <a:p>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grpSp>
        <p:nvGrpSpPr>
          <p:cNvPr id="4" name="Graphic 4">
            <a:extLst>
              <a:ext uri="{FF2B5EF4-FFF2-40B4-BE49-F238E27FC236}">
                <a16:creationId xmlns:a16="http://schemas.microsoft.com/office/drawing/2014/main" id="{9D40A280-071E-DBFA-6AF0-E13AA8857AE8}"/>
              </a:ext>
            </a:extLst>
          </p:cNvPr>
          <p:cNvGrpSpPr>
            <a:grpSpLocks noChangeAspect="1"/>
          </p:cNvGrpSpPr>
          <p:nvPr userDrawn="1"/>
        </p:nvGrpSpPr>
        <p:grpSpPr>
          <a:xfrm>
            <a:off x="7517606" y="385758"/>
            <a:ext cx="4284000" cy="6092422"/>
            <a:chOff x="6252761" y="1586198"/>
            <a:chExt cx="2409825" cy="3427094"/>
          </a:xfrm>
        </p:grpSpPr>
        <p:sp>
          <p:nvSpPr>
            <p:cNvPr id="5" name="Freeform: Shape 4">
              <a:extLst>
                <a:ext uri="{FF2B5EF4-FFF2-40B4-BE49-F238E27FC236}">
                  <a16:creationId xmlns:a16="http://schemas.microsoft.com/office/drawing/2014/main" id="{32A4BF31-30EF-05CD-0ECC-9436B24E903B}"/>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3B8AF72-CBDF-C926-DA6F-8DF1E2515377}"/>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10B623-1AA0-2E51-5D24-A3F8564FEF04}"/>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F8A131A-FAF8-9F4E-51F8-81F131118D56}"/>
                </a:ext>
              </a:extLst>
            </p:cNvPr>
            <p:cNvSpPr/>
            <p:nvPr/>
          </p:nvSpPr>
          <p:spPr>
            <a:xfrm>
              <a:off x="7859342"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76A0DE8-2A34-0828-4EDE-64FCAC43535A}"/>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C692DBA-433B-E1DF-76AB-28CA52F11239}"/>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3FE4394-782C-744B-C25C-C4C783D578EF}"/>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B977C97-9D07-3D8C-062B-F82C8C6D954C}"/>
                </a:ext>
              </a:extLst>
            </p:cNvPr>
            <p:cNvSpPr/>
            <p:nvPr/>
          </p:nvSpPr>
          <p:spPr>
            <a:xfrm>
              <a:off x="7859247"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1A89259-9EBE-A46A-79F6-2167FC961C03}"/>
                </a:ext>
              </a:extLst>
            </p:cNvPr>
            <p:cNvSpPr/>
            <p:nvPr/>
          </p:nvSpPr>
          <p:spPr>
            <a:xfrm>
              <a:off x="7056004"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grpSp>
      <p:grpSp>
        <p:nvGrpSpPr>
          <p:cNvPr id="30" name="Graphic 28">
            <a:extLst>
              <a:ext uri="{FF2B5EF4-FFF2-40B4-BE49-F238E27FC236}">
                <a16:creationId xmlns:a16="http://schemas.microsoft.com/office/drawing/2014/main" id="{DD5F17FD-CE6D-0742-695D-8101B55BB557}"/>
              </a:ext>
            </a:extLst>
          </p:cNvPr>
          <p:cNvGrpSpPr>
            <a:grpSpLocks noChangeAspect="1"/>
          </p:cNvGrpSpPr>
          <p:nvPr/>
        </p:nvGrpSpPr>
        <p:grpSpPr>
          <a:xfrm>
            <a:off x="7517605" y="385758"/>
            <a:ext cx="4284000" cy="6092422"/>
            <a:chOff x="4833937" y="1810035"/>
            <a:chExt cx="2409825" cy="3427094"/>
          </a:xfrm>
        </p:grpSpPr>
        <p:sp>
          <p:nvSpPr>
            <p:cNvPr id="31" name="Freeform: Shape 30">
              <a:extLst>
                <a:ext uri="{FF2B5EF4-FFF2-40B4-BE49-F238E27FC236}">
                  <a16:creationId xmlns:a16="http://schemas.microsoft.com/office/drawing/2014/main" id="{77264C48-66E8-2088-09BC-BF0E221A53EB}"/>
                </a:ext>
              </a:extLst>
            </p:cNvPr>
            <p:cNvSpPr>
              <a:spLocks noChangeAspect="1"/>
            </p:cNvSpPr>
            <p:nvPr/>
          </p:nvSpPr>
          <p:spPr>
            <a:xfrm>
              <a:off x="4833937" y="1810035"/>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E9A084D-E645-B811-4393-6E4CD13ED7BE}"/>
                </a:ext>
              </a:extLst>
            </p:cNvPr>
            <p:cNvSpPr>
              <a:spLocks noChangeAspect="1"/>
            </p:cNvSpPr>
            <p:nvPr/>
          </p:nvSpPr>
          <p:spPr>
            <a:xfrm>
              <a:off x="4833937" y="3523487"/>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03BF9D2-45D1-4DDA-D199-69A472870C45}"/>
                </a:ext>
              </a:extLst>
            </p:cNvPr>
            <p:cNvSpPr>
              <a:spLocks noChangeAspect="1"/>
            </p:cNvSpPr>
            <p:nvPr/>
          </p:nvSpPr>
          <p:spPr>
            <a:xfrm>
              <a:off x="5637180" y="4666011"/>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C3BA180-5943-E50E-61A0-6621B94CCC45}"/>
                </a:ext>
              </a:extLst>
            </p:cNvPr>
            <p:cNvSpPr>
              <a:spLocks noChangeAspect="1"/>
            </p:cNvSpPr>
            <p:nvPr/>
          </p:nvSpPr>
          <p:spPr>
            <a:xfrm>
              <a:off x="6440518" y="4666011"/>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945110F-BC15-3B64-C4A4-F8CCA2360E3D}"/>
                </a:ext>
              </a:extLst>
            </p:cNvPr>
            <p:cNvSpPr>
              <a:spLocks noChangeAspect="1"/>
            </p:cNvSpPr>
            <p:nvPr/>
          </p:nvSpPr>
          <p:spPr>
            <a:xfrm>
              <a:off x="4833937" y="2381154"/>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988249B-2E35-E654-89B4-BEAB76D7C3BF}"/>
                </a:ext>
              </a:extLst>
            </p:cNvPr>
            <p:cNvSpPr>
              <a:spLocks noChangeAspect="1"/>
            </p:cNvSpPr>
            <p:nvPr/>
          </p:nvSpPr>
          <p:spPr>
            <a:xfrm>
              <a:off x="5637275" y="3523487"/>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B684F66-2F39-67D8-E9D8-D4BDE9278DEB}"/>
                </a:ext>
              </a:extLst>
            </p:cNvPr>
            <p:cNvSpPr>
              <a:spLocks noChangeAspect="1"/>
            </p:cNvSpPr>
            <p:nvPr/>
          </p:nvSpPr>
          <p:spPr>
            <a:xfrm>
              <a:off x="4833937" y="4094892"/>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D028113-973A-8728-7A33-42786C5BC129}"/>
                </a:ext>
              </a:extLst>
            </p:cNvPr>
            <p:cNvSpPr>
              <a:spLocks noChangeAspect="1"/>
            </p:cNvSpPr>
            <p:nvPr/>
          </p:nvSpPr>
          <p:spPr>
            <a:xfrm>
              <a:off x="6440423" y="3523583"/>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C07FB66-ACC4-6915-30C8-3F9A8A61E404}"/>
                </a:ext>
              </a:extLst>
            </p:cNvPr>
            <p:cNvSpPr>
              <a:spLocks noChangeAspect="1"/>
            </p:cNvSpPr>
            <p:nvPr/>
          </p:nvSpPr>
          <p:spPr>
            <a:xfrm>
              <a:off x="5637180" y="1810416"/>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grpSp>
      <p:pic>
        <p:nvPicPr>
          <p:cNvPr id="10" name="Logo" descr="Logotyp Västra Götalandsregionen">
            <a:extLst>
              <a:ext uri="{FF2B5EF4-FFF2-40B4-BE49-F238E27FC236}">
                <a16:creationId xmlns:a16="http://schemas.microsoft.com/office/drawing/2014/main" id="{22F97C26-C38B-23E3-47CF-78892FA1D64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Tree>
    <p:extLst>
      <p:ext uri="{BB962C8B-B14F-4D97-AF65-F5344CB8AC3E}">
        <p14:creationId xmlns:p14="http://schemas.microsoft.com/office/powerpoint/2010/main" val="403753740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6"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
        <p:nvSpPr>
          <p:cNvPr id="33" name="Freeform: Shape 32">
            <a:extLst>
              <a:ext uri="{FF2B5EF4-FFF2-40B4-BE49-F238E27FC236}">
                <a16:creationId xmlns:a16="http://schemas.microsoft.com/office/drawing/2014/main" id="{E421D8C7-7AE4-75A7-E72D-F2CCD5EBD1ED}"/>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35AF6C-31B5-EC1B-7596-331AF27159CA}"/>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214743A-6966-8ED7-BA34-E45A379E030F}"/>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4E9228D-01FE-98B4-466F-CE9B90DF9F7D}"/>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F49D3A-C0A5-C9B4-8C10-96910B5DF584}"/>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EC35D31-9856-2B82-F7AD-68F4A6BA881A}"/>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A18A8B-463B-9AD0-703D-FA911578B30D}"/>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C169603-4E21-C187-1A1D-38882F9232D3}"/>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3C689E11-9A3D-1637-E77F-534FB0A76DB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Tree>
    <p:extLst>
      <p:ext uri="{BB962C8B-B14F-4D97-AF65-F5344CB8AC3E}">
        <p14:creationId xmlns:p14="http://schemas.microsoft.com/office/powerpoint/2010/main" val="43489546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bild, två logotyper">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6"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
        <p:nvSpPr>
          <p:cNvPr id="33" name="Freeform: Shape 32">
            <a:extLst>
              <a:ext uri="{FF2B5EF4-FFF2-40B4-BE49-F238E27FC236}">
                <a16:creationId xmlns:a16="http://schemas.microsoft.com/office/drawing/2014/main" id="{E421D8C7-7AE4-75A7-E72D-F2CCD5EBD1ED}"/>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35AF6C-31B5-EC1B-7596-331AF27159CA}"/>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214743A-6966-8ED7-BA34-E45A379E030F}"/>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4E9228D-01FE-98B4-466F-CE9B90DF9F7D}"/>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F49D3A-C0A5-C9B4-8C10-96910B5DF584}"/>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EC35D31-9856-2B82-F7AD-68F4A6BA881A}"/>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A18A8B-463B-9AD0-703D-FA911578B30D}"/>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C169603-4E21-C187-1A1D-38882F9232D3}"/>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3C689E11-9A3D-1637-E77F-534FB0A76DB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5" name="Platshållare för bild 5">
            <a:extLst>
              <a:ext uri="{FF2B5EF4-FFF2-40B4-BE49-F238E27FC236}">
                <a16:creationId xmlns:a16="http://schemas.microsoft.com/office/drawing/2014/main" id="{4261226B-560D-B909-DF95-A5178F9E77D8}"/>
              </a:ext>
            </a:extLst>
          </p:cNvPr>
          <p:cNvSpPr>
            <a:spLocks noGrp="1"/>
          </p:cNvSpPr>
          <p:nvPr>
            <p:ph type="pic" sz="quarter" idx="17" hasCustomPrompt="1"/>
          </p:nvPr>
        </p:nvSpPr>
        <p:spPr>
          <a:xfrm>
            <a:off x="4761570" y="5675314"/>
            <a:ext cx="2312087" cy="802698"/>
          </a:xfrm>
        </p:spPr>
        <p:txBody>
          <a:bodyPr lIns="0" anchor="t" anchorCtr="0"/>
          <a:lstStyle>
            <a:lvl1pPr marL="0" indent="0">
              <a:lnSpc>
                <a:spcPts val="1720"/>
              </a:lnSpc>
              <a:spcBef>
                <a:spcPts val="1000"/>
              </a:spcBef>
              <a:buFontTx/>
              <a:buNone/>
              <a:defRPr sz="1400"/>
            </a:lvl1pPr>
          </a:lstStyle>
          <a:p>
            <a:r>
              <a:rPr lang="sv-SE"/>
              <a:t>Klicka för att lägga till en logotyp</a:t>
            </a:r>
          </a:p>
        </p:txBody>
      </p:sp>
    </p:spTree>
    <p:extLst>
      <p:ext uri="{BB962C8B-B14F-4D97-AF65-F5344CB8AC3E}">
        <p14:creationId xmlns:p14="http://schemas.microsoft.com/office/powerpoint/2010/main" val="33639806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grpSp>
        <p:nvGrpSpPr>
          <p:cNvPr id="13" name="Graphic 4">
            <a:extLst>
              <a:ext uri="{FF2B5EF4-FFF2-40B4-BE49-F238E27FC236}">
                <a16:creationId xmlns:a16="http://schemas.microsoft.com/office/drawing/2014/main" id="{162A0E45-E1EA-3009-8278-84D059CF6FCE}"/>
              </a:ext>
            </a:extLst>
          </p:cNvPr>
          <p:cNvGrpSpPr>
            <a:grpSpLocks noChangeAspect="1"/>
          </p:cNvGrpSpPr>
          <p:nvPr/>
        </p:nvGrpSpPr>
        <p:grpSpPr>
          <a:xfrm>
            <a:off x="10373521" y="393108"/>
            <a:ext cx="1427973" cy="6091200"/>
            <a:chOff x="10371140" y="380999"/>
            <a:chExt cx="1439144" cy="6138849"/>
          </a:xfrm>
        </p:grpSpPr>
        <p:sp>
          <p:nvSpPr>
            <p:cNvPr id="15" name="Freeform: Shape 14">
              <a:extLst>
                <a:ext uri="{FF2B5EF4-FFF2-40B4-BE49-F238E27FC236}">
                  <a16:creationId xmlns:a16="http://schemas.microsoft.com/office/drawing/2014/main" id="{FBA227F0-F87F-B1E9-946E-B0BDB414627D}"/>
                </a:ext>
              </a:extLst>
            </p:cNvPr>
            <p:cNvSpPr>
              <a:spLocks noChangeAspect="1"/>
            </p:cNvSpPr>
            <p:nvPr/>
          </p:nvSpPr>
          <p:spPr>
            <a:xfrm>
              <a:off x="10371140"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54C73C6-9503-842F-1121-D23FB73C8F02}"/>
                </a:ext>
              </a:extLst>
            </p:cNvPr>
            <p:cNvSpPr>
              <a:spLocks noChangeAspect="1"/>
            </p:cNvSpPr>
            <p:nvPr/>
          </p:nvSpPr>
          <p:spPr>
            <a:xfrm>
              <a:off x="10371140" y="3450423"/>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47751422-DED5-3AD2-D9AD-FF0A483F29C4}"/>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7BBD0"/>
            </a:solidFill>
            <a:ln w="17009" cap="flat">
              <a:noFill/>
              <a:prstDash val="solid"/>
              <a:miter/>
            </a:ln>
          </p:spPr>
          <p:txBody>
            <a:bodyPr rtlCol="0" anchor="ctr"/>
            <a:lstStyle/>
            <a:p>
              <a:endParaRPr lang="en-US"/>
            </a:p>
          </p:txBody>
        </p:sp>
      </p:gr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p:txBody>
          <a:bodyPr/>
          <a:lstStyle>
            <a:lvl1pPr>
              <a:defRPr/>
            </a:lvl1pPr>
          </a:lstStyle>
          <a:p>
            <a:r>
              <a:rPr lang="sv-SE"/>
              <a:t>Klicka för att lägga till rubrik</a:t>
            </a:r>
          </a:p>
        </p:txBody>
      </p:sp>
      <p:sp>
        <p:nvSpPr>
          <p:cNvPr id="14" name="Platshållare för innehåll 13">
            <a:extLst>
              <a:ext uri="{FF2B5EF4-FFF2-40B4-BE49-F238E27FC236}">
                <a16:creationId xmlns:a16="http://schemas.microsoft.com/office/drawing/2014/main" id="{A9936CC4-BC31-7B4D-38E0-EC836B72C571}"/>
              </a:ext>
            </a:extLst>
          </p:cNvPr>
          <p:cNvSpPr>
            <a:spLocks noGrp="1"/>
          </p:cNvSpPr>
          <p:nvPr>
            <p:ph sz="quarter" idx="13"/>
          </p:nvPr>
        </p:nvSpPr>
        <p:spPr>
          <a:xfrm>
            <a:off x="1092200" y="2113722"/>
            <a:ext cx="8650817" cy="33115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57246077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424752"/>
            <a:ext cx="8872205" cy="1047750"/>
          </a:xfrm>
        </p:spPr>
        <p:txBody>
          <a:bodyPr/>
          <a:lstStyle>
            <a:lvl1pPr>
              <a:defRPr b="1"/>
            </a:lvl1pPr>
          </a:lstStyle>
          <a:p>
            <a:r>
              <a:rPr lang="sv-SE"/>
              <a:t>Klicka för att lägga till rubrik</a:t>
            </a:r>
          </a:p>
        </p:txBody>
      </p:sp>
      <p:sp>
        <p:nvSpPr>
          <p:cNvPr id="8" name="Rektangel: ett hörn rundat 7">
            <a:extLst>
              <a:ext uri="{FF2B5EF4-FFF2-40B4-BE49-F238E27FC236}">
                <a16:creationId xmlns:a16="http://schemas.microsoft.com/office/drawing/2014/main" id="{ED91DB15-F1E1-BAE7-F15A-075740D027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H="1" flipV="1">
            <a:off x="10371138" y="380999"/>
            <a:ext cx="1433512" cy="1019173"/>
          </a:xfrm>
          <a:prstGeom prst="round1Rect">
            <a:avLst>
              <a:gd name="adj" fmla="val 4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ett hörn rundat 8">
            <a:extLst>
              <a:ext uri="{FF2B5EF4-FFF2-40B4-BE49-F238E27FC236}">
                <a16:creationId xmlns:a16="http://schemas.microsoft.com/office/drawing/2014/main" id="{DDC94793-D876-E072-C4EC-34D17FFA5E6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1400173"/>
            <a:ext cx="1433512" cy="2032001"/>
          </a:xfrm>
          <a:prstGeom prst="round1Rect">
            <a:avLst>
              <a:gd name="adj" fmla="val 4026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ett hörn rundat 9">
            <a:extLst>
              <a:ext uri="{FF2B5EF4-FFF2-40B4-BE49-F238E27FC236}">
                <a16:creationId xmlns:a16="http://schemas.microsoft.com/office/drawing/2014/main" id="{ACDB7998-57D8-C839-2FED-BCA4D5257D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2026-09-03</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grpSp>
        <p:nvGrpSpPr>
          <p:cNvPr id="3" name="Graphic 4">
            <a:extLst>
              <a:ext uri="{FF2B5EF4-FFF2-40B4-BE49-F238E27FC236}">
                <a16:creationId xmlns:a16="http://schemas.microsoft.com/office/drawing/2014/main" id="{07F1C480-42B9-765B-ACFA-B1528C1BCE6A}"/>
              </a:ext>
            </a:extLst>
          </p:cNvPr>
          <p:cNvGrpSpPr>
            <a:grpSpLocks noChangeAspect="1"/>
          </p:cNvGrpSpPr>
          <p:nvPr userDrawn="1"/>
        </p:nvGrpSpPr>
        <p:grpSpPr>
          <a:xfrm>
            <a:off x="10373521" y="393108"/>
            <a:ext cx="1427973" cy="6091200"/>
            <a:chOff x="10371140" y="380999"/>
            <a:chExt cx="1439144" cy="6138849"/>
          </a:xfrm>
        </p:grpSpPr>
        <p:sp>
          <p:nvSpPr>
            <p:cNvPr id="4" name="Freeform: Shape 3">
              <a:extLst>
                <a:ext uri="{FF2B5EF4-FFF2-40B4-BE49-F238E27FC236}">
                  <a16:creationId xmlns:a16="http://schemas.microsoft.com/office/drawing/2014/main" id="{96561E72-BEFB-A269-7175-1BA85901BF6D}"/>
                </a:ext>
              </a:extLst>
            </p:cNvPr>
            <p:cNvSpPr>
              <a:spLocks noChangeAspect="1"/>
            </p:cNvSpPr>
            <p:nvPr/>
          </p:nvSpPr>
          <p:spPr>
            <a:xfrm>
              <a:off x="10371140"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9107C565-01FD-65F8-ABC0-DB18CF630B50}"/>
                </a:ext>
              </a:extLst>
            </p:cNvPr>
            <p:cNvSpPr>
              <a:spLocks noChangeAspect="1"/>
            </p:cNvSpPr>
            <p:nvPr/>
          </p:nvSpPr>
          <p:spPr>
            <a:xfrm>
              <a:off x="10371140" y="3450423"/>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1BDEA75-2263-56D7-5206-740AB4CC4B4E}"/>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7BBD0"/>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1868387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099287374"/>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0667" y="425716"/>
            <a:ext cx="4995333" cy="1047750"/>
          </a:xfrm>
        </p:spPr>
        <p:txBody>
          <a:bodyPr/>
          <a:lstStyle>
            <a:lvl1pPr>
              <a:defRPr/>
            </a:lvl1pPr>
          </a:lstStyle>
          <a:p>
            <a:r>
              <a:rPr lang="sv-SE"/>
              <a:t>Rubrik</a:t>
            </a:r>
          </a:p>
        </p:txBody>
      </p:sp>
      <p:sp>
        <p:nvSpPr>
          <p:cNvPr id="9" name="Platshållare för innehåll 8">
            <a:extLst>
              <a:ext uri="{FF2B5EF4-FFF2-40B4-BE49-F238E27FC236}">
                <a16:creationId xmlns:a16="http://schemas.microsoft.com/office/drawing/2014/main" id="{D5FF0E6C-D325-C355-90B1-214F162C31D1}"/>
              </a:ext>
            </a:extLst>
          </p:cNvPr>
          <p:cNvSpPr>
            <a:spLocks noGrp="1"/>
          </p:cNvSpPr>
          <p:nvPr>
            <p:ph sz="quarter" idx="14"/>
          </p:nvPr>
        </p:nvSpPr>
        <p:spPr>
          <a:xfrm>
            <a:off x="1092200" y="2113722"/>
            <a:ext cx="5003800" cy="3756990"/>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wrap="square">
            <a:noAutofit/>
          </a:bodyPr>
          <a:lstStyle>
            <a:lvl1pPr marL="0" indent="0">
              <a:buNone/>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272888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Rubrik, innehåll och bild">
    <p:spTree>
      <p:nvGrpSpPr>
        <p:cNvPr id="1" name=""/>
        <p:cNvGrpSpPr/>
        <p:nvPr/>
      </p:nvGrpSpPr>
      <p:grpSpPr>
        <a:xfrm>
          <a:off x="0" y="0"/>
          <a:ext cx="0" cy="0"/>
          <a:chOff x="0" y="0"/>
          <a:chExt cx="0" cy="0"/>
        </a:xfrm>
      </p:grpSpPr>
      <p:sp>
        <p:nvSpPr>
          <p:cNvPr id="55" name="Rubrik 1">
            <a:extLst>
              <a:ext uri="{FF2B5EF4-FFF2-40B4-BE49-F238E27FC236}">
                <a16:creationId xmlns:a16="http://schemas.microsoft.com/office/drawing/2014/main" id="{64F625B8-A7A1-7BE0-9DF8-7E7FE117E041}"/>
              </a:ext>
            </a:extLst>
          </p:cNvPr>
          <p:cNvSpPr>
            <a:spLocks noGrp="1"/>
          </p:cNvSpPr>
          <p:nvPr>
            <p:ph type="title" hasCustomPrompt="1"/>
          </p:nvPr>
        </p:nvSpPr>
        <p:spPr>
          <a:xfrm>
            <a:off x="1096622" y="666000"/>
            <a:ext cx="7200000" cy="1047750"/>
          </a:xfrm>
          <a:prstGeom prst="rect">
            <a:avLst/>
          </a:prstGeom>
        </p:spPr>
        <p:txBody>
          <a:bodyPr anchor="b" anchorCtr="0"/>
          <a:lstStyle>
            <a:lvl1pPr>
              <a:defRPr sz="3500" b="1"/>
            </a:lvl1pPr>
          </a:lstStyle>
          <a:p>
            <a:r>
              <a:rPr lang="sv-SE"/>
              <a:t>Rubrik</a:t>
            </a:r>
          </a:p>
        </p:txBody>
      </p:sp>
      <p:sp>
        <p:nvSpPr>
          <p:cNvPr id="49" name="Platshållare för text 5">
            <a:extLst>
              <a:ext uri="{FF2B5EF4-FFF2-40B4-BE49-F238E27FC236}">
                <a16:creationId xmlns:a16="http://schemas.microsoft.com/office/drawing/2014/main" id="{F162ADE3-0956-372F-C6D3-F1068347B53D}"/>
              </a:ext>
            </a:extLst>
          </p:cNvPr>
          <p:cNvSpPr>
            <a:spLocks noGrp="1"/>
          </p:cNvSpPr>
          <p:nvPr>
            <p:ph type="body" idx="26"/>
          </p:nvPr>
        </p:nvSpPr>
        <p:spPr>
          <a:xfrm>
            <a:off x="1096621" y="2098800"/>
            <a:ext cx="7200000" cy="3922588"/>
          </a:xfrm>
        </p:spPr>
        <p:txBody>
          <a:bodyPr/>
          <a:lstStyle/>
          <a:p>
            <a:pPr lvl="0"/>
            <a:r>
              <a:rPr lang="sv-SE"/>
              <a:t>Klicka här för att ändra format på bakgrundstexten</a:t>
            </a:r>
          </a:p>
        </p:txBody>
      </p:sp>
      <p:sp>
        <p:nvSpPr>
          <p:cNvPr id="39" name="Platshållare för bild 38">
            <a:extLst>
              <a:ext uri="{FF2B5EF4-FFF2-40B4-BE49-F238E27FC236}">
                <a16:creationId xmlns:a16="http://schemas.microsoft.com/office/drawing/2014/main" id="{187C5245-8B47-F402-0727-52A9F0502798}"/>
              </a:ext>
            </a:extLst>
          </p:cNvPr>
          <p:cNvSpPr>
            <a:spLocks noGrp="1"/>
          </p:cNvSpPr>
          <p:nvPr>
            <p:ph type="pic" sz="quarter" idx="16"/>
          </p:nvPr>
        </p:nvSpPr>
        <p:spPr>
          <a:xfrm>
            <a:off x="8943034" y="385199"/>
            <a:ext cx="2858400" cy="3045601"/>
          </a:xfrm>
          <a:custGeom>
            <a:avLst/>
            <a:gdLst>
              <a:gd name="connsiteX0" fmla="*/ 0 w 2858400"/>
              <a:gd name="connsiteY0" fmla="*/ 0 h 3045601"/>
              <a:gd name="connsiteX1" fmla="*/ 582742 w 2858400"/>
              <a:gd name="connsiteY1" fmla="*/ 0 h 3045601"/>
              <a:gd name="connsiteX2" fmla="*/ 2275658 w 2858400"/>
              <a:gd name="connsiteY2" fmla="*/ 0 h 3045601"/>
              <a:gd name="connsiteX3" fmla="*/ 2858400 w 2858400"/>
              <a:gd name="connsiteY3" fmla="*/ 0 h 3045601"/>
              <a:gd name="connsiteX4" fmla="*/ 2858400 w 2858400"/>
              <a:gd name="connsiteY4" fmla="*/ 582742 h 3045601"/>
              <a:gd name="connsiteX5" fmla="*/ 2858400 w 2858400"/>
              <a:gd name="connsiteY5" fmla="*/ 2347609 h 3045601"/>
              <a:gd name="connsiteX6" fmla="*/ 2858400 w 2858400"/>
              <a:gd name="connsiteY6" fmla="*/ 2462858 h 3045601"/>
              <a:gd name="connsiteX7" fmla="*/ 2858399 w 2858400"/>
              <a:gd name="connsiteY7" fmla="*/ 2462868 h 3045601"/>
              <a:gd name="connsiteX8" fmla="*/ 2858399 w 2858400"/>
              <a:gd name="connsiteY8" fmla="*/ 3045601 h 3045601"/>
              <a:gd name="connsiteX9" fmla="*/ 1042628 w 2858400"/>
              <a:gd name="connsiteY9" fmla="*/ 3045601 h 3045601"/>
              <a:gd name="connsiteX10" fmla="*/ 1042628 w 2858400"/>
              <a:gd name="connsiteY10" fmla="*/ 3045600 h 3045601"/>
              <a:gd name="connsiteX11" fmla="*/ 582742 w 2858400"/>
              <a:gd name="connsiteY11" fmla="*/ 3045600 h 3045601"/>
              <a:gd name="connsiteX12" fmla="*/ 0 w 2858400"/>
              <a:gd name="connsiteY12" fmla="*/ 2462858 h 3045601"/>
              <a:gd name="connsiteX13" fmla="*/ 0 w 2858400"/>
              <a:gd name="connsiteY13" fmla="*/ 2347609 h 3045601"/>
              <a:gd name="connsiteX14" fmla="*/ 0 w 2858400"/>
              <a:gd name="connsiteY14" fmla="*/ 582742 h 30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8400" h="3045601">
                <a:moveTo>
                  <a:pt x="0" y="0"/>
                </a:moveTo>
                <a:lnTo>
                  <a:pt x="582742" y="0"/>
                </a:lnTo>
                <a:lnTo>
                  <a:pt x="2275658" y="0"/>
                </a:lnTo>
                <a:lnTo>
                  <a:pt x="2858400" y="0"/>
                </a:lnTo>
                <a:lnTo>
                  <a:pt x="2858400" y="582742"/>
                </a:lnTo>
                <a:lnTo>
                  <a:pt x="2858400" y="2347609"/>
                </a:lnTo>
                <a:lnTo>
                  <a:pt x="2858400" y="2462858"/>
                </a:lnTo>
                <a:lnTo>
                  <a:pt x="2858399" y="2462868"/>
                </a:lnTo>
                <a:lnTo>
                  <a:pt x="2858399" y="3045601"/>
                </a:lnTo>
                <a:lnTo>
                  <a:pt x="1042628" y="3045601"/>
                </a:lnTo>
                <a:lnTo>
                  <a:pt x="1042628" y="3045600"/>
                </a:lnTo>
                <a:lnTo>
                  <a:pt x="582742" y="3045600"/>
                </a:lnTo>
                <a:cubicBezTo>
                  <a:pt x="260902" y="3045600"/>
                  <a:pt x="0" y="2784698"/>
                  <a:pt x="0" y="2462858"/>
                </a:cubicBezTo>
                <a:lnTo>
                  <a:pt x="0" y="2347609"/>
                </a:lnTo>
                <a:lnTo>
                  <a:pt x="0" y="582742"/>
                </a:lnTo>
                <a:close/>
              </a:path>
            </a:pathLst>
          </a:custGeom>
          <a:solidFill>
            <a:srgbClr val="F7BBD0"/>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44" name="Platshållare för bild 43">
            <a:extLst>
              <a:ext uri="{FF2B5EF4-FFF2-40B4-BE49-F238E27FC236}">
                <a16:creationId xmlns:a16="http://schemas.microsoft.com/office/drawing/2014/main" id="{457125D0-9A9D-2671-96B2-99317F8C6E91}"/>
              </a:ext>
            </a:extLst>
          </p:cNvPr>
          <p:cNvSpPr>
            <a:spLocks noGrp="1"/>
          </p:cNvSpPr>
          <p:nvPr>
            <p:ph type="pic" sz="quarter" idx="24"/>
          </p:nvPr>
        </p:nvSpPr>
        <p:spPr>
          <a:xfrm>
            <a:off x="8943035" y="3429736"/>
            <a:ext cx="2858400" cy="3045600"/>
          </a:xfrm>
          <a:custGeom>
            <a:avLst/>
            <a:gdLst>
              <a:gd name="connsiteX0" fmla="*/ 582742 w 2858400"/>
              <a:gd name="connsiteY0" fmla="*/ 0 h 3045600"/>
              <a:gd name="connsiteX1" fmla="*/ 795936 w 2858400"/>
              <a:gd name="connsiteY1" fmla="*/ 0 h 3045600"/>
              <a:gd name="connsiteX2" fmla="*/ 2275658 w 2858400"/>
              <a:gd name="connsiteY2" fmla="*/ 0 h 3045600"/>
              <a:gd name="connsiteX3" fmla="*/ 2858400 w 2858400"/>
              <a:gd name="connsiteY3" fmla="*/ 0 h 3045600"/>
              <a:gd name="connsiteX4" fmla="*/ 2858400 w 2858400"/>
              <a:gd name="connsiteY4" fmla="*/ 582742 h 3045600"/>
              <a:gd name="connsiteX5" fmla="*/ 2858400 w 2858400"/>
              <a:gd name="connsiteY5" fmla="*/ 1100700 h 3045600"/>
              <a:gd name="connsiteX6" fmla="*/ 2858400 w 2858400"/>
              <a:gd name="connsiteY6" fmla="*/ 1944900 h 3045600"/>
              <a:gd name="connsiteX7" fmla="*/ 2858400 w 2858400"/>
              <a:gd name="connsiteY7" fmla="*/ 2462858 h 3045600"/>
              <a:gd name="connsiteX8" fmla="*/ 2858400 w 2858400"/>
              <a:gd name="connsiteY8" fmla="*/ 3045600 h 3045600"/>
              <a:gd name="connsiteX9" fmla="*/ 2275658 w 2858400"/>
              <a:gd name="connsiteY9" fmla="*/ 3045600 h 3045600"/>
              <a:gd name="connsiteX10" fmla="*/ 582742 w 2858400"/>
              <a:gd name="connsiteY10" fmla="*/ 3045600 h 3045600"/>
              <a:gd name="connsiteX11" fmla="*/ 0 w 2858400"/>
              <a:gd name="connsiteY11" fmla="*/ 3045600 h 3045600"/>
              <a:gd name="connsiteX12" fmla="*/ 0 w 2858400"/>
              <a:gd name="connsiteY12" fmla="*/ 2462858 h 3045600"/>
              <a:gd name="connsiteX13" fmla="*/ 0 w 2858400"/>
              <a:gd name="connsiteY13" fmla="*/ 1100700 h 3045600"/>
              <a:gd name="connsiteX14" fmla="*/ 0 w 2858400"/>
              <a:gd name="connsiteY14" fmla="*/ 582742 h 3045600"/>
              <a:gd name="connsiteX15" fmla="*/ 582742 w 2858400"/>
              <a:gd name="connsiteY15" fmla="*/ 0 h 30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8400" h="3045600">
                <a:moveTo>
                  <a:pt x="582742" y="0"/>
                </a:moveTo>
                <a:lnTo>
                  <a:pt x="795936" y="0"/>
                </a:lnTo>
                <a:lnTo>
                  <a:pt x="2275658" y="0"/>
                </a:lnTo>
                <a:lnTo>
                  <a:pt x="2858400" y="0"/>
                </a:lnTo>
                <a:lnTo>
                  <a:pt x="2858400" y="582742"/>
                </a:lnTo>
                <a:lnTo>
                  <a:pt x="2858400" y="1100700"/>
                </a:lnTo>
                <a:lnTo>
                  <a:pt x="2858400" y="1944900"/>
                </a:lnTo>
                <a:lnTo>
                  <a:pt x="2858400" y="2462858"/>
                </a:lnTo>
                <a:lnTo>
                  <a:pt x="2858400" y="3045600"/>
                </a:lnTo>
                <a:lnTo>
                  <a:pt x="2275658" y="3045600"/>
                </a:lnTo>
                <a:lnTo>
                  <a:pt x="582742" y="3045600"/>
                </a:lnTo>
                <a:lnTo>
                  <a:pt x="0" y="3045600"/>
                </a:lnTo>
                <a:lnTo>
                  <a:pt x="0" y="2462858"/>
                </a:lnTo>
                <a:lnTo>
                  <a:pt x="0" y="1100700"/>
                </a:lnTo>
                <a:lnTo>
                  <a:pt x="0" y="582742"/>
                </a:lnTo>
                <a:cubicBezTo>
                  <a:pt x="0" y="260902"/>
                  <a:pt x="260902" y="0"/>
                  <a:pt x="582742" y="0"/>
                </a:cubicBezTo>
                <a:close/>
              </a:path>
            </a:pathLst>
          </a:custGeom>
          <a:solidFill>
            <a:schemeClr val="accent2"/>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676859439"/>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F7BBD0"/>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787739811"/>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C316BF93-6E39-1789-A4DF-ACF47A8660EE}"/>
              </a:ext>
              <a:ext uri="{C183D7F6-B498-43B3-948B-1728B52AA6E4}">
                <adec:decorative xmlns:adec="http://schemas.microsoft.com/office/drawing/2017/decorative" val="1"/>
              </a:ext>
            </a:extLst>
          </p:cNvPr>
          <p:cNvSpPr/>
          <p:nvPr userDrawn="1"/>
        </p:nvSpPr>
        <p:spPr>
          <a:xfrm>
            <a:off x="389466" y="4921196"/>
            <a:ext cx="11411966" cy="1555200"/>
          </a:xfrm>
          <a:custGeom>
            <a:avLst/>
            <a:gdLst>
              <a:gd name="connsiteX0" fmla="*/ 0 w 11411966"/>
              <a:gd name="connsiteY0" fmla="*/ 0 h 1555200"/>
              <a:gd name="connsiteX1" fmla="*/ 7124366 w 11411966"/>
              <a:gd name="connsiteY1" fmla="*/ 0 h 1555200"/>
              <a:gd name="connsiteX2" fmla="*/ 7691547 w 11411966"/>
              <a:gd name="connsiteY2" fmla="*/ 0 h 1555200"/>
              <a:gd name="connsiteX3" fmla="*/ 8724054 w 11411966"/>
              <a:gd name="connsiteY3" fmla="*/ 0 h 1555200"/>
              <a:gd name="connsiteX4" fmla="*/ 9698233 w 11411966"/>
              <a:gd name="connsiteY4" fmla="*/ 0 h 1555200"/>
              <a:gd name="connsiteX5" fmla="*/ 10844785 w 11411966"/>
              <a:gd name="connsiteY5" fmla="*/ 0 h 1555200"/>
              <a:gd name="connsiteX6" fmla="*/ 11411966 w 11411966"/>
              <a:gd name="connsiteY6" fmla="*/ 567181 h 1555200"/>
              <a:gd name="connsiteX7" fmla="*/ 11411966 w 11411966"/>
              <a:gd name="connsiteY7" fmla="*/ 711958 h 1555200"/>
              <a:gd name="connsiteX8" fmla="*/ 11411966 w 11411966"/>
              <a:gd name="connsiteY8" fmla="*/ 988019 h 1555200"/>
              <a:gd name="connsiteX9" fmla="*/ 11411966 w 11411966"/>
              <a:gd name="connsiteY9" fmla="*/ 1555199 h 1555200"/>
              <a:gd name="connsiteX10" fmla="*/ 10844795 w 11411966"/>
              <a:gd name="connsiteY10" fmla="*/ 1555199 h 1555200"/>
              <a:gd name="connsiteX11" fmla="*/ 10844785 w 11411966"/>
              <a:gd name="connsiteY11" fmla="*/ 1555200 h 1555200"/>
              <a:gd name="connsiteX12" fmla="*/ 9698233 w 11411966"/>
              <a:gd name="connsiteY12" fmla="*/ 1555200 h 1555200"/>
              <a:gd name="connsiteX13" fmla="*/ 8724054 w 11411966"/>
              <a:gd name="connsiteY13" fmla="*/ 1555200 h 1555200"/>
              <a:gd name="connsiteX14" fmla="*/ 7691547 w 11411966"/>
              <a:gd name="connsiteY14" fmla="*/ 1555200 h 1555200"/>
              <a:gd name="connsiteX15" fmla="*/ 7124366 w 11411966"/>
              <a:gd name="connsiteY15" fmla="*/ 1555200 h 1555200"/>
              <a:gd name="connsiteX16" fmla="*/ 0 w 11411966"/>
              <a:gd name="connsiteY16"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11966" h="1555200">
                <a:moveTo>
                  <a:pt x="0" y="0"/>
                </a:moveTo>
                <a:lnTo>
                  <a:pt x="7124366" y="0"/>
                </a:lnTo>
                <a:lnTo>
                  <a:pt x="7691547" y="0"/>
                </a:lnTo>
                <a:lnTo>
                  <a:pt x="8724054" y="0"/>
                </a:lnTo>
                <a:lnTo>
                  <a:pt x="9698233" y="0"/>
                </a:lnTo>
                <a:lnTo>
                  <a:pt x="10844785" y="0"/>
                </a:lnTo>
                <a:cubicBezTo>
                  <a:pt x="11158030" y="0"/>
                  <a:pt x="11411966" y="253936"/>
                  <a:pt x="11411966" y="567181"/>
                </a:cubicBezTo>
                <a:lnTo>
                  <a:pt x="11411966" y="711958"/>
                </a:lnTo>
                <a:lnTo>
                  <a:pt x="11411966" y="988019"/>
                </a:lnTo>
                <a:lnTo>
                  <a:pt x="11411966" y="1555199"/>
                </a:lnTo>
                <a:lnTo>
                  <a:pt x="10844795" y="1555199"/>
                </a:lnTo>
                <a:lnTo>
                  <a:pt x="10844785" y="1555200"/>
                </a:lnTo>
                <a:lnTo>
                  <a:pt x="9698233" y="1555200"/>
                </a:lnTo>
                <a:lnTo>
                  <a:pt x="8724054" y="1555200"/>
                </a:lnTo>
                <a:lnTo>
                  <a:pt x="7691547" y="1555200"/>
                </a:lnTo>
                <a:lnTo>
                  <a:pt x="7124366" y="1555200"/>
                </a:lnTo>
                <a:lnTo>
                  <a:pt x="0" y="1555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0" y="5174921"/>
            <a:ext cx="9804743" cy="1047750"/>
          </a:xfrm>
          <a:prstGeom prst="rect">
            <a:avLst/>
          </a:prstGeom>
        </p:spPr>
        <p:txBody>
          <a:bodyPr anchor="ctr" anchorCtr="0"/>
          <a:lstStyle>
            <a:lvl1pPr>
              <a:defRPr>
                <a:solidFill>
                  <a:schemeClr val="bg1"/>
                </a:solidFill>
              </a:defRPr>
            </a:lvl1pPr>
          </a:lstStyle>
          <a:p>
            <a:r>
              <a:rPr lang="sv-SE"/>
              <a:t>Klicka för att lägga till rubrik</a:t>
            </a:r>
          </a:p>
        </p:txBody>
      </p:sp>
      <p:sp>
        <p:nvSpPr>
          <p:cNvPr id="15" name="Platshållare för bild 1">
            <a:extLst>
              <a:ext uri="{FF2B5EF4-FFF2-40B4-BE49-F238E27FC236}">
                <a16:creationId xmlns:a16="http://schemas.microsoft.com/office/drawing/2014/main" id="{C866F5AF-6945-1E27-3523-937C5BA5CF62}"/>
              </a:ext>
            </a:extLst>
          </p:cNvPr>
          <p:cNvSpPr>
            <a:spLocks noGrp="1"/>
          </p:cNvSpPr>
          <p:nvPr>
            <p:ph type="pic" sz="quarter" idx="27"/>
          </p:nvPr>
        </p:nvSpPr>
        <p:spPr>
          <a:xfrm>
            <a:off x="389262" y="380997"/>
            <a:ext cx="11412171" cy="4540200"/>
          </a:xfrm>
          <a:custGeom>
            <a:avLst/>
            <a:gdLst>
              <a:gd name="connsiteX0" fmla="*/ 0 w 11412171"/>
              <a:gd name="connsiteY0" fmla="*/ 0 h 4540200"/>
              <a:gd name="connsiteX1" fmla="*/ 8226418 w 11412171"/>
              <a:gd name="connsiteY1" fmla="*/ 0 h 4540200"/>
              <a:gd name="connsiteX2" fmla="*/ 8226418 w 11412171"/>
              <a:gd name="connsiteY2" fmla="*/ 4200 h 4540200"/>
              <a:gd name="connsiteX3" fmla="*/ 8975361 w 11412171"/>
              <a:gd name="connsiteY3" fmla="*/ 4200 h 4540200"/>
              <a:gd name="connsiteX4" fmla="*/ 8975361 w 11412171"/>
              <a:gd name="connsiteY4" fmla="*/ 0 h 4540200"/>
              <a:gd name="connsiteX5" fmla="*/ 11412171 w 11412171"/>
              <a:gd name="connsiteY5" fmla="*/ 0 h 4540200"/>
              <a:gd name="connsiteX6" fmla="*/ 11412171 w 11412171"/>
              <a:gd name="connsiteY6" fmla="*/ 610124 h 4540200"/>
              <a:gd name="connsiteX7" fmla="*/ 11412171 w 11412171"/>
              <a:gd name="connsiteY7" fmla="*/ 2595883 h 4540200"/>
              <a:gd name="connsiteX8" fmla="*/ 11412171 w 11412171"/>
              <a:gd name="connsiteY8" fmla="*/ 3934276 h 4540200"/>
              <a:gd name="connsiteX9" fmla="*/ 10806247 w 11412171"/>
              <a:gd name="connsiteY9" fmla="*/ 4540200 h 4540200"/>
              <a:gd name="connsiteX10" fmla="*/ 7730495 w 11412171"/>
              <a:gd name="connsiteY10" fmla="*/ 4540200 h 4540200"/>
              <a:gd name="connsiteX11" fmla="*/ 7688832 w 11412171"/>
              <a:gd name="connsiteY11" fmla="*/ 4536000 h 4540200"/>
              <a:gd name="connsiteX12" fmla="*/ 0 w 11412171"/>
              <a:gd name="connsiteY12" fmla="*/ 4536000 h 454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2171" h="4540200">
                <a:moveTo>
                  <a:pt x="0" y="0"/>
                </a:moveTo>
                <a:lnTo>
                  <a:pt x="8226418" y="0"/>
                </a:lnTo>
                <a:lnTo>
                  <a:pt x="8226418" y="4200"/>
                </a:lnTo>
                <a:lnTo>
                  <a:pt x="8975361" y="4200"/>
                </a:lnTo>
                <a:lnTo>
                  <a:pt x="8975361" y="0"/>
                </a:lnTo>
                <a:lnTo>
                  <a:pt x="11412171" y="0"/>
                </a:lnTo>
                <a:lnTo>
                  <a:pt x="11412171" y="610124"/>
                </a:lnTo>
                <a:lnTo>
                  <a:pt x="11412171" y="2595883"/>
                </a:lnTo>
                <a:lnTo>
                  <a:pt x="11412171" y="3934276"/>
                </a:lnTo>
                <a:cubicBezTo>
                  <a:pt x="11412171" y="4268919"/>
                  <a:pt x="11140890" y="4540200"/>
                  <a:pt x="10806247" y="4540200"/>
                </a:cubicBezTo>
                <a:lnTo>
                  <a:pt x="7730495" y="4540200"/>
                </a:lnTo>
                <a:lnTo>
                  <a:pt x="7688832" y="4536000"/>
                </a:lnTo>
                <a:lnTo>
                  <a:pt x="0" y="4536000"/>
                </a:lnTo>
                <a:close/>
              </a:path>
            </a:pathLst>
          </a:custGeom>
          <a:solidFill>
            <a:schemeClr val="bg1">
              <a:lumMod val="95000"/>
            </a:schemeClr>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44485534"/>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D1C4E9"/>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18" name="Platshållare för bild 17">
            <a:extLst>
              <a:ext uri="{FF2B5EF4-FFF2-40B4-BE49-F238E27FC236}">
                <a16:creationId xmlns:a16="http://schemas.microsoft.com/office/drawing/2014/main" id="{1C2124B1-915B-6BD5-C703-CE8084D4BEB6}"/>
              </a:ext>
            </a:extLst>
          </p:cNvPr>
          <p:cNvSpPr>
            <a:spLocks noGrp="1"/>
          </p:cNvSpPr>
          <p:nvPr>
            <p:ph type="pic" sz="quarter" idx="29"/>
          </p:nvPr>
        </p:nvSpPr>
        <p:spPr>
          <a:xfrm>
            <a:off x="6797101" y="3430800"/>
            <a:ext cx="5004000" cy="3045600"/>
          </a:xfrm>
          <a:custGeom>
            <a:avLst/>
            <a:gdLst>
              <a:gd name="connsiteX0" fmla="*/ 0 w 5004000"/>
              <a:gd name="connsiteY0" fmla="*/ 0 h 3049200"/>
              <a:gd name="connsiteX1" fmla="*/ 599625 w 5004000"/>
              <a:gd name="connsiteY1" fmla="*/ 0 h 3049200"/>
              <a:gd name="connsiteX2" fmla="*/ 3554855 w 5004000"/>
              <a:gd name="connsiteY2" fmla="*/ 0 h 3049200"/>
              <a:gd name="connsiteX3" fmla="*/ 4404375 w 5004000"/>
              <a:gd name="connsiteY3" fmla="*/ 0 h 3049200"/>
              <a:gd name="connsiteX4" fmla="*/ 5004000 w 5004000"/>
              <a:gd name="connsiteY4" fmla="*/ 599625 h 3049200"/>
              <a:gd name="connsiteX5" fmla="*/ 5004000 w 5004000"/>
              <a:gd name="connsiteY5" fmla="*/ 1240360 h 3049200"/>
              <a:gd name="connsiteX6" fmla="*/ 5004000 w 5004000"/>
              <a:gd name="connsiteY6" fmla="*/ 2449575 h 3049200"/>
              <a:gd name="connsiteX7" fmla="*/ 5004000 w 5004000"/>
              <a:gd name="connsiteY7" fmla="*/ 3049200 h 3049200"/>
              <a:gd name="connsiteX8" fmla="*/ 4404375 w 5004000"/>
              <a:gd name="connsiteY8" fmla="*/ 3049200 h 3049200"/>
              <a:gd name="connsiteX9" fmla="*/ 3554855 w 5004000"/>
              <a:gd name="connsiteY9" fmla="*/ 3049200 h 3049200"/>
              <a:gd name="connsiteX10" fmla="*/ 599625 w 5004000"/>
              <a:gd name="connsiteY10" fmla="*/ 3049200 h 3049200"/>
              <a:gd name="connsiteX11" fmla="*/ 0 w 5004000"/>
              <a:gd name="connsiteY11" fmla="*/ 3049200 h 3049200"/>
              <a:gd name="connsiteX12" fmla="*/ 0 w 5004000"/>
              <a:gd name="connsiteY12" fmla="*/ 2449575 h 3049200"/>
              <a:gd name="connsiteX13" fmla="*/ 0 w 5004000"/>
              <a:gd name="connsiteY13" fmla="*/ 1240360 h 3049200"/>
              <a:gd name="connsiteX14" fmla="*/ 0 w 5004000"/>
              <a:gd name="connsiteY14" fmla="*/ 599625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04000" h="3049200">
                <a:moveTo>
                  <a:pt x="0" y="0"/>
                </a:moveTo>
                <a:lnTo>
                  <a:pt x="599625" y="0"/>
                </a:lnTo>
                <a:lnTo>
                  <a:pt x="3554855" y="0"/>
                </a:lnTo>
                <a:lnTo>
                  <a:pt x="4404375" y="0"/>
                </a:lnTo>
                <a:cubicBezTo>
                  <a:pt x="4735539" y="0"/>
                  <a:pt x="5004000" y="268461"/>
                  <a:pt x="5004000" y="599625"/>
                </a:cubicBezTo>
                <a:lnTo>
                  <a:pt x="5004000" y="1240360"/>
                </a:lnTo>
                <a:lnTo>
                  <a:pt x="5004000" y="2449575"/>
                </a:lnTo>
                <a:lnTo>
                  <a:pt x="5004000" y="3049200"/>
                </a:lnTo>
                <a:lnTo>
                  <a:pt x="4404375" y="3049200"/>
                </a:lnTo>
                <a:lnTo>
                  <a:pt x="3554855" y="3049200"/>
                </a:lnTo>
                <a:lnTo>
                  <a:pt x="599625" y="3049200"/>
                </a:lnTo>
                <a:lnTo>
                  <a:pt x="0" y="3049200"/>
                </a:lnTo>
                <a:lnTo>
                  <a:pt x="0" y="2449575"/>
                </a:lnTo>
                <a:lnTo>
                  <a:pt x="0" y="1240360"/>
                </a:lnTo>
                <a:lnTo>
                  <a:pt x="0" y="599625"/>
                </a:lnTo>
                <a:close/>
              </a:path>
            </a:pathLst>
          </a:custGeom>
          <a:solidFill>
            <a:schemeClr val="accent1"/>
          </a:solidFill>
        </p:spPr>
        <p:txBody>
          <a:bodyPr wrap="square" lIns="180000" tIns="180000">
            <a:noAutofit/>
          </a:bodyPr>
          <a:lstStyle>
            <a:lvl1pPr marL="0" indent="0">
              <a:buFontTx/>
              <a:buNone/>
              <a:defRPr sz="2200">
                <a:solidFill>
                  <a:schemeClr val="bg1"/>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4050788230"/>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ubrik, bild och grå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bg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3709FC2C-3F9A-C12D-319E-6D572F25E5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099BDA70-47AA-46F3-EB4D-B39C3D85B4A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784194088"/>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ubrik, bild och ljusros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0861AF48-3311-2312-F0E8-0A6800DADB1C}"/>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F969B596-DE93-ED91-4881-4C29A549C3F1}"/>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700231508"/>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bild och ljuslil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538768309"/>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tartbild">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0BA287CB-7B49-DD6D-11A1-EE0677F3EDC5}"/>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2200" y="1747837"/>
            <a:ext cx="10007600" cy="1614312"/>
          </a:xfr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2200"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2026-09-03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5844943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ubrik, innehåll och ljusrosa bakgrund">
    <p:spTree>
      <p:nvGrpSpPr>
        <p:cNvPr id="1" name=""/>
        <p:cNvGrpSpPr/>
        <p:nvPr/>
      </p:nvGrpSpPr>
      <p:grpSpPr>
        <a:xfrm>
          <a:off x="0" y="0"/>
          <a:ext cx="0" cy="0"/>
          <a:chOff x="0" y="0"/>
          <a:chExt cx="0" cy="0"/>
        </a:xfrm>
      </p:grpSpPr>
      <p:sp>
        <p:nvSpPr>
          <p:cNvPr id="9" name="Frihandsfigur 8">
            <a:extLst>
              <a:ext uri="{FF2B5EF4-FFF2-40B4-BE49-F238E27FC236}">
                <a16:creationId xmlns:a16="http://schemas.microsoft.com/office/drawing/2014/main" id="{10365128-BE3A-9023-B089-D90E504B35E3}"/>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8" name="Platshållare för innehåll 13">
            <a:extLst>
              <a:ext uri="{FF2B5EF4-FFF2-40B4-BE49-F238E27FC236}">
                <a16:creationId xmlns:a16="http://schemas.microsoft.com/office/drawing/2014/main" id="{2BD858AF-B70F-D693-F33B-D59915C4884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9CDA653E-A9D2-7B0C-271B-390806B7932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31323E2F-62ED-EA18-5CB9-BC300697ACF3}"/>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919449853"/>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57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innehåll och ljuslila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738346638"/>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57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050E4984-72D7-4301-01B4-DD9D8D47E634}"/>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6" name="Platshållare för innehåll 15">
            <a:extLst>
              <a:ext uri="{FF2B5EF4-FFF2-40B4-BE49-F238E27FC236}">
                <a16:creationId xmlns:a16="http://schemas.microsoft.com/office/drawing/2014/main" id="{B4B41505-5F42-3231-B20D-EBA3B666EBA0}"/>
              </a:ext>
            </a:extLst>
          </p:cNvPr>
          <p:cNvSpPr>
            <a:spLocks noGrp="1"/>
          </p:cNvSpPr>
          <p:nvPr>
            <p:ph sz="quarter" idx="26" hasCustomPrompt="1"/>
          </p:nvPr>
        </p:nvSpPr>
        <p:spPr>
          <a:xfrm>
            <a:off x="389262" y="1781464"/>
            <a:ext cx="11412000" cy="4690734"/>
          </a:xfrm>
          <a:custGeom>
            <a:avLst/>
            <a:gdLst>
              <a:gd name="connsiteX0" fmla="*/ 0 w 11412000"/>
              <a:gd name="connsiteY0" fmla="*/ 0 h 4690734"/>
              <a:gd name="connsiteX1" fmla="*/ 11412000 w 11412000"/>
              <a:gd name="connsiteY1" fmla="*/ 0 h 4690734"/>
              <a:gd name="connsiteX2" fmla="*/ 11412000 w 11412000"/>
              <a:gd name="connsiteY2" fmla="*/ 315623 h 4690734"/>
              <a:gd name="connsiteX3" fmla="*/ 11412000 w 11412000"/>
              <a:gd name="connsiteY3" fmla="*/ 2796646 h 4690734"/>
              <a:gd name="connsiteX4" fmla="*/ 11412000 w 11412000"/>
              <a:gd name="connsiteY4" fmla="*/ 3679296 h 4690734"/>
              <a:gd name="connsiteX5" fmla="*/ 10400562 w 11412000"/>
              <a:gd name="connsiteY5" fmla="*/ 4690734 h 4690734"/>
              <a:gd name="connsiteX6" fmla="*/ 0 w 11412000"/>
              <a:gd name="connsiteY6" fmla="*/ 4690734 h 4690734"/>
              <a:gd name="connsiteX7" fmla="*/ 0 w 11412000"/>
              <a:gd name="connsiteY7" fmla="*/ 3902492 h 4690734"/>
              <a:gd name="connsiteX8" fmla="*/ 0 w 11412000"/>
              <a:gd name="connsiteY8" fmla="*/ 2796646 h 4690734"/>
              <a:gd name="connsiteX9" fmla="*/ 0 w 11412000"/>
              <a:gd name="connsiteY9" fmla="*/ 1327061 h 4690734"/>
              <a:gd name="connsiteX10" fmla="*/ 0 w 11412000"/>
              <a:gd name="connsiteY10" fmla="*/ 315623 h 469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12000" h="4690734">
                <a:moveTo>
                  <a:pt x="0" y="0"/>
                </a:moveTo>
                <a:lnTo>
                  <a:pt x="11412000" y="0"/>
                </a:lnTo>
                <a:lnTo>
                  <a:pt x="11412000" y="315623"/>
                </a:lnTo>
                <a:lnTo>
                  <a:pt x="11412000" y="2796646"/>
                </a:lnTo>
                <a:lnTo>
                  <a:pt x="11412000" y="3679296"/>
                </a:lnTo>
                <a:cubicBezTo>
                  <a:pt x="11412000" y="4237898"/>
                  <a:pt x="10959164" y="4690734"/>
                  <a:pt x="10400562" y="4690734"/>
                </a:cubicBezTo>
                <a:lnTo>
                  <a:pt x="0" y="4690734"/>
                </a:lnTo>
                <a:lnTo>
                  <a:pt x="0" y="3902492"/>
                </a:lnTo>
                <a:lnTo>
                  <a:pt x="0" y="2796646"/>
                </a:lnTo>
                <a:lnTo>
                  <a:pt x="0" y="1327061"/>
                </a:lnTo>
                <a:lnTo>
                  <a:pt x="0" y="315623"/>
                </a:lnTo>
                <a:close/>
              </a:path>
            </a:pathLst>
          </a:custGeom>
          <a:solidFill>
            <a:schemeClr val="bg1">
              <a:lumMod val="95000"/>
            </a:schemeClr>
          </a:solidFill>
        </p:spPr>
        <p:txBody>
          <a:bodyPr wrap="square" lIns="2520000" tIns="1188000">
            <a:noAutofit/>
          </a:bodyPr>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074581418"/>
      </p:ext>
    </p:extLst>
  </p:cSld>
  <p:clrMapOvr>
    <a:masterClrMapping/>
  </p:clrMapOvr>
  <p:extLst>
    <p:ext uri="{DCECCB84-F9BA-43D5-87BE-67443E8EF086}">
      <p15:sldGuideLst xmlns:p15="http://schemas.microsoft.com/office/powerpoint/2012/main">
        <p15:guide id="1" orient="horz" pos="1117">
          <p15:clr>
            <a:srgbClr val="FBAE40"/>
          </p15:clr>
        </p15:guide>
        <p15:guide id="3" pos="688">
          <p15:clr>
            <a:srgbClr val="FBAE40"/>
          </p15:clr>
        </p15:guide>
        <p15:guide id="4" orient="horz" pos="7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ubrik och innehåll på färgade kvirk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3" name="Frihandsfigur 12">
            <a:extLst>
              <a:ext uri="{FF2B5EF4-FFF2-40B4-BE49-F238E27FC236}">
                <a16:creationId xmlns:a16="http://schemas.microsoft.com/office/drawing/2014/main" id="{F1284168-8C33-D9FB-4B28-91885C0AC0D1}"/>
              </a:ext>
              <a:ext uri="{C183D7F6-B498-43B3-948B-1728B52AA6E4}">
                <adec:decorative xmlns:adec="http://schemas.microsoft.com/office/drawing/2017/decorative" val="1"/>
              </a:ext>
            </a:extLst>
          </p:cNvPr>
          <p:cNvSpPr/>
          <p:nvPr userDrawn="1"/>
        </p:nvSpPr>
        <p:spPr>
          <a:xfrm>
            <a:off x="389519" y="1781464"/>
            <a:ext cx="5706481" cy="4699390"/>
          </a:xfrm>
          <a:custGeom>
            <a:avLst/>
            <a:gdLst>
              <a:gd name="connsiteX0" fmla="*/ 0 w 5706481"/>
              <a:gd name="connsiteY0" fmla="*/ 4699390 h 4699390"/>
              <a:gd name="connsiteX1" fmla="*/ 4672568 w 5706481"/>
              <a:gd name="connsiteY1" fmla="*/ 4699390 h 4699390"/>
              <a:gd name="connsiteX2" fmla="*/ 5706481 w 5706481"/>
              <a:gd name="connsiteY2" fmla="*/ 3665477 h 4699390"/>
              <a:gd name="connsiteX3" fmla="*/ 5706481 w 5706481"/>
              <a:gd name="connsiteY3" fmla="*/ 2993736 h 4699390"/>
              <a:gd name="connsiteX4" fmla="*/ 5706481 w 5706481"/>
              <a:gd name="connsiteY4" fmla="*/ 0 h 4699390"/>
              <a:gd name="connsiteX5" fmla="*/ 0 w 5706481"/>
              <a:gd name="connsiteY5" fmla="*/ 0 h 4699390"/>
              <a:gd name="connsiteX6" fmla="*/ 0 w 5706481"/>
              <a:gd name="connsiteY6" fmla="*/ 2993736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4672568" y="4699390"/>
                </a:lnTo>
                <a:cubicBezTo>
                  <a:pt x="5243582" y="4699390"/>
                  <a:pt x="5706481" y="4236491"/>
                  <a:pt x="5706481" y="3665477"/>
                </a:cubicBezTo>
                <a:lnTo>
                  <a:pt x="5706481" y="2993736"/>
                </a:lnTo>
                <a:lnTo>
                  <a:pt x="5706481" y="0"/>
                </a:lnTo>
                <a:lnTo>
                  <a:pt x="0" y="0"/>
                </a:lnTo>
                <a:lnTo>
                  <a:pt x="0" y="2993736"/>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Frihandsfigur 10">
            <a:extLst>
              <a:ext uri="{FF2B5EF4-FFF2-40B4-BE49-F238E27FC236}">
                <a16:creationId xmlns:a16="http://schemas.microsoft.com/office/drawing/2014/main" id="{54438EFD-492A-32FF-62FD-AE7CE2FA82B8}"/>
              </a:ext>
              <a:ext uri="{C183D7F6-B498-43B3-948B-1728B52AA6E4}">
                <adec:decorative xmlns:adec="http://schemas.microsoft.com/office/drawing/2017/decorative" val="1"/>
              </a:ext>
            </a:extLst>
          </p:cNvPr>
          <p:cNvSpPr/>
          <p:nvPr userDrawn="1"/>
        </p:nvSpPr>
        <p:spPr>
          <a:xfrm>
            <a:off x="6094800" y="1781464"/>
            <a:ext cx="5706481" cy="4699390"/>
          </a:xfrm>
          <a:custGeom>
            <a:avLst/>
            <a:gdLst>
              <a:gd name="connsiteX0" fmla="*/ 0 w 5706481"/>
              <a:gd name="connsiteY0" fmla="*/ 4699390 h 4699390"/>
              <a:gd name="connsiteX1" fmla="*/ 5706481 w 5706481"/>
              <a:gd name="connsiteY1" fmla="*/ 4699390 h 4699390"/>
              <a:gd name="connsiteX2" fmla="*/ 5706481 w 5706481"/>
              <a:gd name="connsiteY2" fmla="*/ 1705654 h 4699390"/>
              <a:gd name="connsiteX3" fmla="*/ 5706481 w 5706481"/>
              <a:gd name="connsiteY3" fmla="*/ 1033913 h 4699390"/>
              <a:gd name="connsiteX4" fmla="*/ 4672568 w 5706481"/>
              <a:gd name="connsiteY4" fmla="*/ 0 h 4699390"/>
              <a:gd name="connsiteX5" fmla="*/ 0 w 5706481"/>
              <a:gd name="connsiteY5" fmla="*/ 0 h 4699390"/>
              <a:gd name="connsiteX6" fmla="*/ 0 w 5706481"/>
              <a:gd name="connsiteY6" fmla="*/ 17056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5706481" y="4699390"/>
                </a:lnTo>
                <a:lnTo>
                  <a:pt x="5706481" y="1705654"/>
                </a:lnTo>
                <a:lnTo>
                  <a:pt x="5706481" y="1033913"/>
                </a:lnTo>
                <a:cubicBezTo>
                  <a:pt x="5706481" y="462899"/>
                  <a:pt x="5243582" y="0"/>
                  <a:pt x="4672568" y="0"/>
                </a:cubicBezTo>
                <a:lnTo>
                  <a:pt x="0" y="0"/>
                </a:lnTo>
                <a:lnTo>
                  <a:pt x="0" y="1705654"/>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9" name="Platshållare för innehåll 13">
            <a:extLst>
              <a:ext uri="{FF2B5EF4-FFF2-40B4-BE49-F238E27FC236}">
                <a16:creationId xmlns:a16="http://schemas.microsoft.com/office/drawing/2014/main" id="{B425399A-86C0-B3F6-7654-19871C3B4CC3}"/>
              </a:ext>
            </a:extLst>
          </p:cNvPr>
          <p:cNvSpPr>
            <a:spLocks noGrp="1"/>
          </p:cNvSpPr>
          <p:nvPr>
            <p:ph sz="quarter" idx="17" hasCustomPrompt="1"/>
          </p:nvPr>
        </p:nvSpPr>
        <p:spPr>
          <a:xfrm>
            <a:off x="1096247" y="2290034"/>
            <a:ext cx="4104832" cy="3311526"/>
          </a:xfrm>
        </p:spPr>
        <p:txBody>
          <a:bodyPr/>
          <a:lstStyle/>
          <a:p>
            <a:pPr lvl="0"/>
            <a:r>
              <a:rPr lang="sv-SE" noProof="0"/>
              <a:t>Skriv text här</a:t>
            </a:r>
          </a:p>
          <a:p>
            <a:pPr lvl="1"/>
            <a:r>
              <a:rPr lang="sv-SE" noProof="0"/>
              <a:t>Skriv text här</a:t>
            </a:r>
          </a:p>
          <a:p>
            <a:pPr lvl="2"/>
            <a:r>
              <a:rPr lang="sv-SE" noProof="0"/>
              <a:t>Skriv text här</a:t>
            </a:r>
          </a:p>
        </p:txBody>
      </p:sp>
      <p:sp>
        <p:nvSpPr>
          <p:cNvPr id="10" name="Platshållare för innehåll 13">
            <a:extLst>
              <a:ext uri="{FF2B5EF4-FFF2-40B4-BE49-F238E27FC236}">
                <a16:creationId xmlns:a16="http://schemas.microsoft.com/office/drawing/2014/main" id="{D445F917-557C-D134-75C0-78BD5B68B028}"/>
              </a:ext>
            </a:extLst>
          </p:cNvPr>
          <p:cNvSpPr>
            <a:spLocks noGrp="1"/>
          </p:cNvSpPr>
          <p:nvPr>
            <p:ph sz="quarter" idx="18" hasCustomPrompt="1"/>
          </p:nvPr>
        </p:nvSpPr>
        <p:spPr>
          <a:xfrm>
            <a:off x="6780213" y="2290034"/>
            <a:ext cx="41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7" name="Platshållare för datum 8">
            <a:extLst>
              <a:ext uri="{FF2B5EF4-FFF2-40B4-BE49-F238E27FC236}">
                <a16:creationId xmlns:a16="http://schemas.microsoft.com/office/drawing/2014/main" id="{F98A9FDB-D783-93C0-3FDA-68EEFE67AA72}"/>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8" name="Platshållare för sidfot 3">
            <a:extLst>
              <a:ext uri="{FF2B5EF4-FFF2-40B4-BE49-F238E27FC236}">
                <a16:creationId xmlns:a16="http://schemas.microsoft.com/office/drawing/2014/main" id="{08862FE1-3D22-B33D-742F-A540510F0B7D}"/>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774463917"/>
      </p:ext>
    </p:extLst>
  </p:cSld>
  <p:clrMapOvr>
    <a:masterClrMapping/>
  </p:clrMapOvr>
  <p:extLst>
    <p:ext uri="{DCECCB84-F9BA-43D5-87BE-67443E8EF086}">
      <p15:sldGuideLst xmlns:p15="http://schemas.microsoft.com/office/powerpoint/2012/main">
        <p15:guide id="2" pos="4271">
          <p15:clr>
            <a:srgbClr val="FBAE40"/>
          </p15:clr>
        </p15:guide>
        <p15:guide id="3" orient="horz" pos="1434">
          <p15:clr>
            <a:srgbClr val="FBAE40"/>
          </p15:clr>
        </p15:guide>
        <p15:guide id="4" pos="688">
          <p15:clr>
            <a:srgbClr val="FBAE40"/>
          </p15:clr>
        </p15:guide>
        <p15:guide id="5" orient="horz" pos="73">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ubrik, innehåll på ljusrosa kvirkel, bild">
    <p:spTree>
      <p:nvGrpSpPr>
        <p:cNvPr id="1" name=""/>
        <p:cNvGrpSpPr/>
        <p:nvPr/>
      </p:nvGrpSpPr>
      <p:grpSpPr>
        <a:xfrm>
          <a:off x="0" y="0"/>
          <a:ext cx="0" cy="0"/>
          <a:chOff x="0" y="0"/>
          <a:chExt cx="0" cy="0"/>
        </a:xfrm>
      </p:grpSpPr>
      <p:sp>
        <p:nvSpPr>
          <p:cNvPr id="16" name="Rubrik 1">
            <a:extLst>
              <a:ext uri="{FF2B5EF4-FFF2-40B4-BE49-F238E27FC236}">
                <a16:creationId xmlns:a16="http://schemas.microsoft.com/office/drawing/2014/main" id="{00075C3B-F843-BD60-C6D9-064BB2945B43}"/>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5" name="Frihandsfigur 14">
            <a:extLst>
              <a:ext uri="{FF2B5EF4-FFF2-40B4-BE49-F238E27FC236}">
                <a16:creationId xmlns:a16="http://schemas.microsoft.com/office/drawing/2014/main" id="{7D6E51E2-D90A-D326-CE84-26EA969690C3}"/>
              </a:ext>
              <a:ext uri="{C183D7F6-B498-43B3-948B-1728B52AA6E4}">
                <adec:decorative xmlns:adec="http://schemas.microsoft.com/office/drawing/2017/decorative" val="1"/>
              </a:ext>
            </a:extLst>
          </p:cNvPr>
          <p:cNvSpPr/>
          <p:nvPr userDrawn="1"/>
        </p:nvSpPr>
        <p:spPr>
          <a:xfrm flipV="1">
            <a:off x="389518" y="1781464"/>
            <a:ext cx="6408000" cy="4699390"/>
          </a:xfrm>
          <a:custGeom>
            <a:avLst/>
            <a:gdLst>
              <a:gd name="connsiteX0" fmla="*/ 0 w 6408000"/>
              <a:gd name="connsiteY0" fmla="*/ 4699390 h 4699390"/>
              <a:gd name="connsiteX1" fmla="*/ 6408000 w 6408000"/>
              <a:gd name="connsiteY1" fmla="*/ 4699390 h 4699390"/>
              <a:gd name="connsiteX2" fmla="*/ 6408000 w 6408000"/>
              <a:gd name="connsiteY2" fmla="*/ 2493054 h 4699390"/>
              <a:gd name="connsiteX3" fmla="*/ 6408000 w 6408000"/>
              <a:gd name="connsiteY3" fmla="*/ 1033913 h 4699390"/>
              <a:gd name="connsiteX4" fmla="*/ 5374087 w 6408000"/>
              <a:gd name="connsiteY4" fmla="*/ 0 h 4699390"/>
              <a:gd name="connsiteX5" fmla="*/ 0 w 6408000"/>
              <a:gd name="connsiteY5" fmla="*/ 0 h 4699390"/>
              <a:gd name="connsiteX6" fmla="*/ 0 w 6408000"/>
              <a:gd name="connsiteY6" fmla="*/ 24930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000" h="4699390">
                <a:moveTo>
                  <a:pt x="0" y="4699390"/>
                </a:moveTo>
                <a:lnTo>
                  <a:pt x="6408000" y="4699390"/>
                </a:lnTo>
                <a:lnTo>
                  <a:pt x="6408000" y="2493054"/>
                </a:lnTo>
                <a:lnTo>
                  <a:pt x="6408000" y="1033913"/>
                </a:lnTo>
                <a:cubicBezTo>
                  <a:pt x="6408000" y="462899"/>
                  <a:pt x="5945101" y="0"/>
                  <a:pt x="5374087" y="0"/>
                </a:cubicBezTo>
                <a:lnTo>
                  <a:pt x="0" y="0"/>
                </a:lnTo>
                <a:lnTo>
                  <a:pt x="0" y="2493054"/>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innehåll 13">
            <a:extLst>
              <a:ext uri="{FF2B5EF4-FFF2-40B4-BE49-F238E27FC236}">
                <a16:creationId xmlns:a16="http://schemas.microsoft.com/office/drawing/2014/main" id="{EDA2AC8D-7139-1E47-D883-C37A91989735}"/>
              </a:ext>
            </a:extLst>
          </p:cNvPr>
          <p:cNvSpPr>
            <a:spLocks noGrp="1"/>
          </p:cNvSpPr>
          <p:nvPr>
            <p:ph sz="quarter" idx="17" hasCustomPrompt="1"/>
          </p:nvPr>
        </p:nvSpPr>
        <p:spPr>
          <a:xfrm>
            <a:off x="1098000" y="2289600"/>
            <a:ext cx="50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13" name="Platshållare för bild 12">
            <a:extLst>
              <a:ext uri="{FF2B5EF4-FFF2-40B4-BE49-F238E27FC236}">
                <a16:creationId xmlns:a16="http://schemas.microsoft.com/office/drawing/2014/main" id="{61CF9D42-9EBA-F194-A977-9236958C4AEF}"/>
              </a:ext>
            </a:extLst>
          </p:cNvPr>
          <p:cNvSpPr>
            <a:spLocks noGrp="1"/>
          </p:cNvSpPr>
          <p:nvPr>
            <p:ph type="pic" sz="quarter" idx="20"/>
          </p:nvPr>
        </p:nvSpPr>
        <p:spPr>
          <a:xfrm>
            <a:off x="6797517" y="1781175"/>
            <a:ext cx="5003957" cy="4699000"/>
          </a:xfrm>
          <a:custGeom>
            <a:avLst/>
            <a:gdLst>
              <a:gd name="connsiteX0" fmla="*/ 1 w 5003957"/>
              <a:gd name="connsiteY0" fmla="*/ 0 h 4699000"/>
              <a:gd name="connsiteX1" fmla="*/ 1047501 w 5003957"/>
              <a:gd name="connsiteY1" fmla="*/ 0 h 4699000"/>
              <a:gd name="connsiteX2" fmla="*/ 2785023 w 5003957"/>
              <a:gd name="connsiteY2" fmla="*/ 0 h 4699000"/>
              <a:gd name="connsiteX3" fmla="*/ 3956456 w 5003957"/>
              <a:gd name="connsiteY3" fmla="*/ 0 h 4699000"/>
              <a:gd name="connsiteX4" fmla="*/ 5003957 w 5003957"/>
              <a:gd name="connsiteY4" fmla="*/ 1047501 h 4699000"/>
              <a:gd name="connsiteX5" fmla="*/ 5003957 w 5003957"/>
              <a:gd name="connsiteY5" fmla="*/ 2097768 h 4699000"/>
              <a:gd name="connsiteX6" fmla="*/ 5003957 w 5003957"/>
              <a:gd name="connsiteY6" fmla="*/ 3651499 h 4699000"/>
              <a:gd name="connsiteX7" fmla="*/ 5003957 w 5003957"/>
              <a:gd name="connsiteY7" fmla="*/ 4699000 h 4699000"/>
              <a:gd name="connsiteX8" fmla="*/ 3956456 w 5003957"/>
              <a:gd name="connsiteY8" fmla="*/ 4699000 h 4699000"/>
              <a:gd name="connsiteX9" fmla="*/ 2785023 w 5003957"/>
              <a:gd name="connsiteY9" fmla="*/ 4699000 h 4699000"/>
              <a:gd name="connsiteX10" fmla="*/ 2218935 w 5003957"/>
              <a:gd name="connsiteY10" fmla="*/ 4699000 h 4699000"/>
              <a:gd name="connsiteX11" fmla="*/ 1047501 w 5003957"/>
              <a:gd name="connsiteY11" fmla="*/ 4699000 h 4699000"/>
              <a:gd name="connsiteX12" fmla="*/ 1 w 5003957"/>
              <a:gd name="connsiteY12" fmla="*/ 4699000 h 4699000"/>
              <a:gd name="connsiteX13" fmla="*/ 1 w 5003957"/>
              <a:gd name="connsiteY13" fmla="*/ 3651518 h 4699000"/>
              <a:gd name="connsiteX14" fmla="*/ 0 w 5003957"/>
              <a:gd name="connsiteY14" fmla="*/ 3651499 h 4699000"/>
              <a:gd name="connsiteX15" fmla="*/ 0 w 5003957"/>
              <a:gd name="connsiteY15" fmla="*/ 1047501 h 4699000"/>
              <a:gd name="connsiteX16" fmla="*/ 1 w 5003957"/>
              <a:gd name="connsiteY16" fmla="*/ 1047482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3957" h="4699000">
                <a:moveTo>
                  <a:pt x="1" y="0"/>
                </a:moveTo>
                <a:lnTo>
                  <a:pt x="1047501" y="0"/>
                </a:lnTo>
                <a:lnTo>
                  <a:pt x="2785023" y="0"/>
                </a:lnTo>
                <a:lnTo>
                  <a:pt x="3956456" y="0"/>
                </a:lnTo>
                <a:cubicBezTo>
                  <a:pt x="4534975" y="0"/>
                  <a:pt x="5003957" y="468982"/>
                  <a:pt x="5003957" y="1047501"/>
                </a:cubicBezTo>
                <a:lnTo>
                  <a:pt x="5003957" y="2097768"/>
                </a:lnTo>
                <a:lnTo>
                  <a:pt x="5003957" y="3651499"/>
                </a:lnTo>
                <a:lnTo>
                  <a:pt x="5003957" y="4699000"/>
                </a:lnTo>
                <a:lnTo>
                  <a:pt x="3956456" y="4699000"/>
                </a:lnTo>
                <a:lnTo>
                  <a:pt x="2785023" y="4699000"/>
                </a:lnTo>
                <a:lnTo>
                  <a:pt x="2218935" y="4699000"/>
                </a:lnTo>
                <a:lnTo>
                  <a:pt x="1047501" y="4699000"/>
                </a:lnTo>
                <a:lnTo>
                  <a:pt x="1" y="4699000"/>
                </a:lnTo>
                <a:lnTo>
                  <a:pt x="1" y="3651518"/>
                </a:lnTo>
                <a:lnTo>
                  <a:pt x="0" y="3651499"/>
                </a:lnTo>
                <a:lnTo>
                  <a:pt x="0" y="1047501"/>
                </a:lnTo>
                <a:lnTo>
                  <a:pt x="1" y="1047482"/>
                </a:lnTo>
                <a:close/>
              </a:path>
            </a:pathLst>
          </a:custGeom>
          <a:solidFill>
            <a:schemeClr val="bg1">
              <a:lumMod val="95000"/>
            </a:schemeClr>
          </a:solidFill>
        </p:spPr>
        <p:txBody>
          <a:bodyPr wrap="square" lIns="288000" tIns="468000" rIns="612000">
            <a:noAutofit/>
          </a:bodyPr>
          <a:lstStyle>
            <a:lvl1pPr marL="0" indent="0">
              <a:buFontTx/>
              <a:buNone/>
              <a:defRPr/>
            </a:lvl1pPr>
          </a:lstStyle>
          <a:p>
            <a:r>
              <a:rPr lang="sv-SE"/>
              <a:t>Klicka på ikonen för att lägga till en bild</a:t>
            </a:r>
          </a:p>
        </p:txBody>
      </p:sp>
      <p:sp>
        <p:nvSpPr>
          <p:cNvPr id="4" name="Platshållare för datum 8">
            <a:extLst>
              <a:ext uri="{FF2B5EF4-FFF2-40B4-BE49-F238E27FC236}">
                <a16:creationId xmlns:a16="http://schemas.microsoft.com/office/drawing/2014/main" id="{6A68F426-1C5F-0711-6383-2CA02BF3D5B1}"/>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1F0A451C-1B10-0646-B9D7-74DCB23845D0}"/>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207886295"/>
      </p:ext>
    </p:extLst>
  </p:cSld>
  <p:clrMapOvr>
    <a:masterClrMapping/>
  </p:clrMapOvr>
  <p:extLst>
    <p:ext uri="{DCECCB84-F9BA-43D5-87BE-67443E8EF086}">
      <p15:sldGuideLst xmlns:p15="http://schemas.microsoft.com/office/powerpoint/2012/main">
        <p15:guide id="1" orient="horz" pos="1434">
          <p15:clr>
            <a:srgbClr val="FBAE40"/>
          </p15:clr>
        </p15:guide>
        <p15:guide id="2" pos="688">
          <p15:clr>
            <a:srgbClr val="FBAE40"/>
          </p15:clr>
        </p15:guide>
        <p15:guide id="3" orient="horz" pos="73">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388800" y="3429000"/>
            <a:ext cx="11412537" cy="3051175"/>
          </a:xfrm>
          <a:solidFill>
            <a:schemeClr val="bg1">
              <a:lumMod val="95000"/>
            </a:schemeClr>
          </a:solidFill>
        </p:spPr>
        <p:txBody>
          <a:bodyPr lIns="2808000" tIns="54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850447788"/>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1096620"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5" name="Platshållare för innehåll 10">
            <a:extLst>
              <a:ext uri="{FF2B5EF4-FFF2-40B4-BE49-F238E27FC236}">
                <a16:creationId xmlns:a16="http://schemas.microsoft.com/office/drawing/2014/main" id="{DDC121DB-0C79-5D9A-022E-0A8CA4FB648D}"/>
              </a:ext>
            </a:extLst>
          </p:cNvPr>
          <p:cNvSpPr>
            <a:spLocks noGrp="1"/>
          </p:cNvSpPr>
          <p:nvPr>
            <p:ph sz="quarter" idx="28" hasCustomPrompt="1"/>
          </p:nvPr>
        </p:nvSpPr>
        <p:spPr>
          <a:xfrm>
            <a:off x="6368531"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2381035893"/>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guide id="5" pos="402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lIns="144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1046020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chemeClr val="accent1"/>
          </a:solidFill>
        </p:spPr>
        <p:txBody>
          <a:bodyPr wrap="square" lIns="360000" tIns="180000" rIns="360000" bIns="180000" anchor="ctr" anchorCtr="0">
            <a:noAutofit/>
          </a:bodyPr>
          <a:lstStyle>
            <a:lvl1pPr marL="0" indent="0" algn="l">
              <a:buFontTx/>
              <a:buNone/>
              <a:defRPr sz="3300" b="0">
                <a:solidFill>
                  <a:schemeClr val="bg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23514041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F7BBD0"/>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4373381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D1C4E9"/>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6645388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a:xfrm>
            <a:off x="10901364" y="136525"/>
            <a:ext cx="900071" cy="141687"/>
          </a:xfrm>
        </p:spPr>
        <p:txBody>
          <a:bodyPr/>
          <a:lstStyle/>
          <a:p>
            <a:fld id="{DA185498-67B0-4A0B-8455-9A803E3F2EDA}" type="datetime1">
              <a:rPr lang="sv-SE" smtClean="0"/>
              <a:t>2026-09-03</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52346905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vart logo/Vit bakgrun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EBC57980-04DE-B396-E1BF-4CA97B5B6D50}"/>
              </a:ext>
            </a:extLst>
          </p:cNvPr>
          <p:cNvSpPr>
            <a:spLocks noGrp="1"/>
          </p:cNvSpPr>
          <p:nvPr>
            <p:ph type="title" hasCustomPrompt="1"/>
          </p:nvPr>
        </p:nvSpPr>
        <p:spPr>
          <a:xfrm>
            <a:off x="1100667" y="-1174484"/>
            <a:ext cx="8642350" cy="1047750"/>
          </a:xfrm>
        </p:spPr>
        <p:txBody>
          <a:bodyPr/>
          <a:lstStyle>
            <a:lvl1pPr>
              <a:defRPr/>
            </a:lvl1pPr>
          </a:lstStyle>
          <a:p>
            <a:r>
              <a:rPr lang="sv-SE" noProof="0"/>
              <a:t>Ange rubrik för tillgänglighet</a:t>
            </a:r>
          </a:p>
        </p:txBody>
      </p:sp>
      <p:pic>
        <p:nvPicPr>
          <p:cNvPr id="4" name="Logo" descr="Logotyp Västra Götalandsregionen">
            <a:extLst>
              <a:ext uri="{FF2B5EF4-FFF2-40B4-BE49-F238E27FC236}">
                <a16:creationId xmlns:a16="http://schemas.microsoft.com/office/drawing/2014/main" id="{42697743-9DAC-94BC-2C4F-FF048426422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25520" y="2813866"/>
            <a:ext cx="5170857" cy="921539"/>
          </a:xfrm>
          <a:prstGeom prst="rect">
            <a:avLst/>
          </a:prstGeom>
        </p:spPr>
      </p:pic>
    </p:spTree>
    <p:extLst>
      <p:ext uri="{BB962C8B-B14F-4D97-AF65-F5344CB8AC3E}">
        <p14:creationId xmlns:p14="http://schemas.microsoft.com/office/powerpoint/2010/main" val="1666436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it logo/Blå bakgrund">
    <p:spTree>
      <p:nvGrpSpPr>
        <p:cNvPr id="1" name=""/>
        <p:cNvGrpSpPr/>
        <p:nvPr/>
      </p:nvGrpSpPr>
      <p:grpSpPr>
        <a:xfrm>
          <a:off x="0" y="0"/>
          <a:ext cx="0" cy="0"/>
          <a:chOff x="0" y="0"/>
          <a:chExt cx="0" cy="0"/>
        </a:xfrm>
      </p:grpSpPr>
      <p:sp>
        <p:nvSpPr>
          <p:cNvPr id="8" name="Rektangel: ett hörn rundat 8">
            <a:extLst>
              <a:ext uri="{FF2B5EF4-FFF2-40B4-BE49-F238E27FC236}">
                <a16:creationId xmlns:a16="http://schemas.microsoft.com/office/drawing/2014/main" id="{F7A2F3AF-A7F1-9416-5F97-03314F7E417D}"/>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2026-09-03</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65243E10-E3F1-7E93-DB4B-40905719BCB0}"/>
              </a:ext>
            </a:extLst>
          </p:cNvPr>
          <p:cNvSpPr>
            <a:spLocks noGrp="1"/>
          </p:cNvSpPr>
          <p:nvPr>
            <p:ph type="title" hasCustomPrompt="1"/>
          </p:nvPr>
        </p:nvSpPr>
        <p:spPr>
          <a:xfrm>
            <a:off x="1100667" y="-1174484"/>
            <a:ext cx="8642350" cy="1047750"/>
          </a:xfrm>
        </p:spPr>
        <p:txBody>
          <a:bodyPr/>
          <a:lstStyle/>
          <a:p>
            <a:r>
              <a:rPr lang="sv-SE" noProof="0"/>
              <a:t>Ange rubrik för tillgänglighet</a:t>
            </a:r>
            <a:endParaRPr lang="en-GB"/>
          </a:p>
        </p:txBody>
      </p:sp>
      <p:pic>
        <p:nvPicPr>
          <p:cNvPr id="4" name="Logo" descr="Logotyp Västra Götalandsregionen">
            <a:extLst>
              <a:ext uri="{FF2B5EF4-FFF2-40B4-BE49-F238E27FC236}">
                <a16:creationId xmlns:a16="http://schemas.microsoft.com/office/drawing/2014/main" id="{3084B2C6-FDAB-8038-F2B9-1494EC0573F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25520" y="2813866"/>
            <a:ext cx="5170858" cy="921539"/>
          </a:xfrm>
          <a:prstGeom prst="rect">
            <a:avLst/>
          </a:prstGeom>
        </p:spPr>
      </p:pic>
    </p:spTree>
    <p:extLst>
      <p:ext uri="{BB962C8B-B14F-4D97-AF65-F5344CB8AC3E}">
        <p14:creationId xmlns:p14="http://schemas.microsoft.com/office/powerpoint/2010/main" val="1811334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096621" y="666000"/>
            <a:ext cx="8642350" cy="1047750"/>
          </a:xfrm>
          <a:prstGeom prst="rect">
            <a:avLst/>
          </a:prstGeom>
        </p:spPr>
        <p:txBody>
          <a:bodyPr vert="horz" lIns="0" tIns="0" rIns="0" bIns="0" rtlCol="0" anchor="t" anchorCtr="0">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096621" y="2097088"/>
            <a:ext cx="8645150" cy="3327637"/>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67" r:id="rId3"/>
    <p:sldLayoutId id="2147483650" r:id="rId4"/>
    <p:sldLayoutId id="2147483654" r:id="rId5"/>
    <p:sldLayoutId id="2147483676" r:id="rId6"/>
    <p:sldLayoutId id="2147483652" r:id="rId7"/>
    <p:sldLayoutId id="2147483684" r:id="rId8"/>
    <p:sldLayoutId id="2147483685" r:id="rId9"/>
    <p:sldLayoutId id="2147483689" r:id="rId10"/>
    <p:sldLayoutId id="2147483674" r:id="rId11"/>
    <p:sldLayoutId id="2147483662" r:id="rId12"/>
    <p:sldLayoutId id="2147483666" r:id="rId13"/>
    <p:sldLayoutId id="2147483672" r:id="rId14"/>
    <p:sldLayoutId id="2147483651" r:id="rId15"/>
    <p:sldLayoutId id="2147483663" r:id="rId16"/>
    <p:sldLayoutId id="2147483671" r:id="rId17"/>
    <p:sldLayoutId id="2147483680" r:id="rId18"/>
    <p:sldLayoutId id="2147483664" r:id="rId19"/>
    <p:sldLayoutId id="2147483675" r:id="rId20"/>
    <p:sldLayoutId id="2147483677" r:id="rId21"/>
    <p:sldLayoutId id="2147483679" r:id="rId22"/>
    <p:sldLayoutId id="2147483661" r:id="rId23"/>
    <p:sldLayoutId id="2147483686" r:id="rId24"/>
    <p:sldLayoutId id="2147483687" r:id="rId25"/>
    <p:sldLayoutId id="2147483688" r:id="rId26"/>
    <p:sldLayoutId id="2147483655" r:id="rId27"/>
    <p:sldLayoutId id="2147483659" r:id="rId28"/>
    <p:sldLayoutId id="2147483660" r:id="rId29"/>
    <p:sldLayoutId id="2147483668" r:id="rId30"/>
    <p:sldLayoutId id="2147483670" r:id="rId31"/>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6" userDrawn="1">
          <p15:clr>
            <a:srgbClr val="9FCC3B"/>
          </p15:clr>
        </p15:guide>
        <p15:guide id="2" orient="horz" pos="2160" userDrawn="1">
          <p15:clr>
            <a:srgbClr val="9FCC3B"/>
          </p15:clr>
        </p15:guide>
        <p15:guide id="3" orient="horz" pos="867" userDrawn="1">
          <p15:clr>
            <a:srgbClr val="9FCC3B"/>
          </p15:clr>
        </p15:guide>
        <p15:guide id="4" orient="horz" pos="1525" userDrawn="1">
          <p15:clr>
            <a:srgbClr val="9FCC3B"/>
          </p15:clr>
        </p15:guide>
        <p15:guide id="5" orient="horz" pos="3430" userDrawn="1">
          <p15:clr>
            <a:srgbClr val="9FCC3B"/>
          </p15:clr>
        </p15:guide>
        <p15:guide id="6" orient="horz" pos="2795"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100667" y="425716"/>
            <a:ext cx="8642350" cy="1047750"/>
          </a:xfrm>
          <a:prstGeom prst="rect">
            <a:avLst/>
          </a:prstGeom>
        </p:spPr>
        <p:txBody>
          <a:bodyPr vert="horz" lIns="0" tIns="0" rIns="0" bIns="0" rtlCol="0" anchor="b">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111250" y="2044700"/>
            <a:ext cx="8642350" cy="3311526"/>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326968829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34">
          <p15:clr>
            <a:srgbClr val="F26B43"/>
          </p15:clr>
        </p15:guide>
        <p15:guide id="8" orient="horz" pos="164">
          <p15:clr>
            <a:srgbClr val="F26B43"/>
          </p15:clr>
        </p15:guide>
        <p15:guide id="13" orient="horz" pos="3793">
          <p15:clr>
            <a:srgbClr val="F26B43"/>
          </p15:clr>
        </p15:guide>
        <p15:guide id="14" pos="743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hos5299-919797687-609/surrogate/F%c3%b6rdelning%20av%20arbetsmilj%c3%b6uppgifter%20inom%20f%c3%b6rvaltningar%20i%20VGR.pdf"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hos5299-919797687-609/surrogate/F%c3%b6rdelning%20av%20arbetsmilj%c3%b6uppgifter%20inom%20f%c3%b6rvaltningar%20i%20VGR.pdf" TargetMode="Externa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hyperlink" Target="https://larportalen.vgregion.se/enrol/index.php?id=2499"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www.vgregion.se/ov/guide-for-halso-och-arbetsmiljoarbete/guider/Likabehandling/"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rs5444-638932184-8/surrogate/Mall%20-%20Unders%c3%b6kning%20av%20risker%20f%c3%b6r%20diskriminering.pdf" TargetMode="Externa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rs5444-638932184-6/surrogate/Samtalsmaterial%20om%20normer%20arbetsplats.pdf" TargetMode="Externa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4F68C7-AE53-276E-7F4A-8CE84F3B2A5E}"/>
              </a:ext>
            </a:extLst>
          </p:cNvPr>
          <p:cNvSpPr>
            <a:spLocks noGrp="1"/>
          </p:cNvSpPr>
          <p:nvPr>
            <p:ph type="ctrTitle"/>
          </p:nvPr>
        </p:nvSpPr>
        <p:spPr/>
        <p:txBody>
          <a:bodyPr/>
          <a:lstStyle/>
          <a:p>
            <a:r>
              <a:rPr lang="sv-SE"/>
              <a:t>Vägledning till årlig uppföljning av SAM och likabehandling</a:t>
            </a:r>
          </a:p>
        </p:txBody>
      </p:sp>
      <p:sp>
        <p:nvSpPr>
          <p:cNvPr id="3" name="Underrubrik 2">
            <a:extLst>
              <a:ext uri="{FF2B5EF4-FFF2-40B4-BE49-F238E27FC236}">
                <a16:creationId xmlns:a16="http://schemas.microsoft.com/office/drawing/2014/main" id="{720C6828-F68F-1CB9-8E44-61C199E8A441}"/>
              </a:ext>
            </a:extLst>
          </p:cNvPr>
          <p:cNvSpPr>
            <a:spLocks noGrp="1"/>
          </p:cNvSpPr>
          <p:nvPr>
            <p:ph type="subTitle" idx="1"/>
          </p:nvPr>
        </p:nvSpPr>
        <p:spPr/>
        <p:txBody>
          <a:bodyPr vert="horz" lIns="0" tIns="0" rIns="0" bIns="0" rtlCol="0" anchor="t">
            <a:noAutofit/>
          </a:bodyPr>
          <a:lstStyle/>
          <a:p>
            <a:r>
              <a:rPr lang="sv-SE">
                <a:ea typeface="Verdana"/>
              </a:rPr>
              <a:t>Första linjens chef</a:t>
            </a:r>
            <a:endParaRPr lang="sv-SE"/>
          </a:p>
          <a:p>
            <a:r>
              <a:rPr lang="sv-SE"/>
              <a:t>Uppdaterad 2026-08-24</a:t>
            </a:r>
            <a:endParaRPr lang="sv-SE">
              <a:ea typeface="Verdana"/>
            </a:endParaRPr>
          </a:p>
        </p:txBody>
      </p:sp>
      <p:sp>
        <p:nvSpPr>
          <p:cNvPr id="4" name="Platshållare för datum 3">
            <a:extLst>
              <a:ext uri="{FF2B5EF4-FFF2-40B4-BE49-F238E27FC236}">
                <a16:creationId xmlns:a16="http://schemas.microsoft.com/office/drawing/2014/main" id="{D21B528B-4ABF-08E6-0A99-5B4D8F3B2E8D}"/>
              </a:ext>
            </a:extLst>
          </p:cNvPr>
          <p:cNvSpPr>
            <a:spLocks noGrp="1"/>
          </p:cNvSpPr>
          <p:nvPr>
            <p:ph type="dt" sz="half" idx="2"/>
          </p:nvPr>
        </p:nvSpPr>
        <p:spPr/>
        <p:txBody>
          <a:bodyPr/>
          <a:lstStyle/>
          <a:p>
            <a:fld id="{8BA77866-C1B2-4993-AE7F-F082A0E998CD}" type="datetime1">
              <a:rPr lang="sv-SE" smtClean="0"/>
              <a:t>2026-09-03</a:t>
            </a:fld>
            <a:endParaRPr lang="sv-SE"/>
          </a:p>
        </p:txBody>
      </p:sp>
    </p:spTree>
    <p:extLst>
      <p:ext uri="{BB962C8B-B14F-4D97-AF65-F5344CB8AC3E}">
        <p14:creationId xmlns:p14="http://schemas.microsoft.com/office/powerpoint/2010/main" val="56885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2CEB8C-048F-C57F-EB80-0F3E599DFDA8}"/>
              </a:ext>
            </a:extLst>
          </p:cNvPr>
          <p:cNvSpPr>
            <a:spLocks noGrp="1"/>
          </p:cNvSpPr>
          <p:nvPr>
            <p:ph type="title"/>
          </p:nvPr>
        </p:nvSpPr>
        <p:spPr>
          <a:xfrm>
            <a:off x="1096621" y="666000"/>
            <a:ext cx="9802252" cy="720000"/>
          </a:xfrm>
        </p:spPr>
        <p:txBody>
          <a:bodyPr/>
          <a:lstStyle/>
          <a:p>
            <a:r>
              <a:rPr lang="sv-SE"/>
              <a:t>1.1 Rutiner i SAM</a:t>
            </a:r>
          </a:p>
        </p:txBody>
      </p:sp>
      <p:sp>
        <p:nvSpPr>
          <p:cNvPr id="3" name="Platshållare för innehåll 2">
            <a:extLst>
              <a:ext uri="{FF2B5EF4-FFF2-40B4-BE49-F238E27FC236}">
                <a16:creationId xmlns:a16="http://schemas.microsoft.com/office/drawing/2014/main" id="{F539C80E-D214-4142-36A4-4855BDD5B071}"/>
              </a:ext>
            </a:extLst>
          </p:cNvPr>
          <p:cNvSpPr>
            <a:spLocks noGrp="1"/>
          </p:cNvSpPr>
          <p:nvPr>
            <p:ph idx="1"/>
          </p:nvPr>
        </p:nvSpPr>
        <p:spPr>
          <a:xfrm>
            <a:off x="1096621" y="1386000"/>
            <a:ext cx="9802252" cy="576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ea typeface="+mn-ea"/>
                <a:cs typeface="Calibri"/>
              </a:rPr>
              <a:t>Är rutiner för det systematiska hälso- och arbetsmiljöarbetet (t.ex. genom Guide för hälso- och arbetsmiljöarbete) kända av chef/chefer?</a:t>
            </a:r>
            <a:endParaRPr kumimoji="0" lang="sv-SE" sz="1600" b="1" i="0" u="none" strike="noStrike" kern="1200" cap="none" spc="0" normalizeH="0" baseline="0" noProof="0">
              <a:ln>
                <a:noFill/>
              </a:ln>
              <a:solidFill>
                <a:prstClr val="black"/>
              </a:solidFill>
              <a:effectLst/>
              <a:uLnTx/>
              <a:uFillTx/>
              <a:ea typeface="+mn-ea"/>
              <a:cs typeface="Calibri" panose="020F0502020204030204" pitchFamily="34" charset="0"/>
            </a:endParaRPr>
          </a:p>
        </p:txBody>
      </p:sp>
      <p:sp>
        <p:nvSpPr>
          <p:cNvPr id="4" name="Platshållare för datum 3">
            <a:extLst>
              <a:ext uri="{FF2B5EF4-FFF2-40B4-BE49-F238E27FC236}">
                <a16:creationId xmlns:a16="http://schemas.microsoft.com/office/drawing/2014/main" id="{66CC5A11-0F89-F618-BFDD-D82690C5F587}"/>
              </a:ext>
            </a:extLst>
          </p:cNvPr>
          <p:cNvSpPr>
            <a:spLocks noGrp="1"/>
          </p:cNvSpPr>
          <p:nvPr>
            <p:ph type="dt" sz="half" idx="14"/>
          </p:nvPr>
        </p:nvSpPr>
        <p:spPr/>
        <p:txBody>
          <a:bodyPr/>
          <a:lstStyle/>
          <a:p>
            <a:fld id="{094EC4B8-68CD-44A3-B172-19A87347D395}" type="datetime1">
              <a:rPr lang="sv-SE" smtClean="0"/>
              <a:t>2026-09-03</a:t>
            </a:fld>
            <a:endParaRPr lang="sv-SE"/>
          </a:p>
        </p:txBody>
      </p:sp>
      <p:sp>
        <p:nvSpPr>
          <p:cNvPr id="6" name="Rektangel 5">
            <a:extLst>
              <a:ext uri="{FF2B5EF4-FFF2-40B4-BE49-F238E27FC236}">
                <a16:creationId xmlns:a16="http://schemas.microsoft.com/office/drawing/2014/main" id="{C9BD33AF-6E8D-0E5F-5E2D-9006DD5F7CE4}"/>
              </a:ext>
            </a:extLst>
          </p:cNvPr>
          <p:cNvSpPr/>
          <p:nvPr/>
        </p:nvSpPr>
        <p:spPr>
          <a:xfrm>
            <a:off x="1096621" y="2106000"/>
            <a:ext cx="6233886" cy="553998"/>
          </a:xfrm>
          <a:prstGeom prst="rect">
            <a:avLst/>
          </a:prstGeom>
        </p:spPr>
        <p:txBody>
          <a:bodyPr wrap="none" lIns="91440" tIns="45720" rIns="91440" bIns="45720" anchor="t">
            <a:spAutoFit/>
          </a:bodyPr>
          <a:lstStyle/>
          <a:p>
            <a:r>
              <a:rPr lang="sv-SE" sz="1600"/>
              <a:t>Vägledning – Var befinner vi oss? </a:t>
            </a:r>
          </a:p>
          <a:p>
            <a:r>
              <a:rPr lang="sv-SE" sz="1400"/>
              <a:t>Se exempel på påståenden nedan som underlag för er bedömning.</a:t>
            </a:r>
            <a:endParaRPr lang="sv-SE" sz="1400">
              <a:ea typeface="Verdana"/>
            </a:endParaRPr>
          </a:p>
        </p:txBody>
      </p:sp>
      <p:sp>
        <p:nvSpPr>
          <p:cNvPr id="7" name="Rektangel 6">
            <a:extLst>
              <a:ext uri="{FF2B5EF4-FFF2-40B4-BE49-F238E27FC236}">
                <a16:creationId xmlns:a16="http://schemas.microsoft.com/office/drawing/2014/main" id="{0C848896-891A-9775-CC73-34BC35D0DDF8}"/>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indent="-213995">
              <a:buFont typeface="Arial" panose="020B0604020202020204" pitchFamily="34" charset="0"/>
              <a:buChar char="•"/>
            </a:pPr>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inte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p:txBody>
      </p:sp>
      <p:sp>
        <p:nvSpPr>
          <p:cNvPr id="8" name="Rektangel 7">
            <a:extLst>
              <a:ext uri="{FF2B5EF4-FFF2-40B4-BE49-F238E27FC236}">
                <a16:creationId xmlns:a16="http://schemas.microsoft.com/office/drawing/2014/main" id="{84565151-FDE9-264A-49E6-CE4E0C81CF40}"/>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 verksamhet använder rutinerna som ett stöd i det praktiska arbetsmiljöarbetet.</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p:txBody>
      </p:sp>
      <p:sp>
        <p:nvSpPr>
          <p:cNvPr id="9" name="Rektangel 8">
            <a:extLst>
              <a:ext uri="{FF2B5EF4-FFF2-40B4-BE49-F238E27FC236}">
                <a16:creationId xmlns:a16="http://schemas.microsoft.com/office/drawing/2014/main" id="{1AC81E04-8BB0-A70D-2209-EDB3C5409364}"/>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pPr>
            <a:endParaRPr lang="sv-SE" sz="1400">
              <a:solidFill>
                <a:schemeClr val="tx1"/>
              </a:solidFill>
            </a:endParaRPr>
          </a:p>
          <a:p>
            <a:pPr marL="285750" indent="-285750">
              <a:buFont typeface="Arial" panose="020B0604020202020204" pitchFamily="34" charset="0"/>
              <a:buChar char="•"/>
            </a:pPr>
            <a:r>
              <a:rPr lang="sv-SE" sz="1400">
                <a:solidFill>
                  <a:schemeClr val="tx1"/>
                </a:solidFill>
              </a:rPr>
              <a:t>Våra rutiner i SAM är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p:txBody>
      </p:sp>
      <p:sp>
        <p:nvSpPr>
          <p:cNvPr id="10" name="Rektangel 9">
            <a:extLst>
              <a:ext uri="{FF2B5EF4-FFF2-40B4-BE49-F238E27FC236}">
                <a16:creationId xmlns:a16="http://schemas.microsoft.com/office/drawing/2014/main" id="{FFB6A4A4-9A86-9285-ED15-6A1B122A808D}"/>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inte</a:t>
            </a:r>
          </a:p>
        </p:txBody>
      </p:sp>
      <p:sp>
        <p:nvSpPr>
          <p:cNvPr id="11" name="Rektangel 10">
            <a:extLst>
              <a:ext uri="{FF2B5EF4-FFF2-40B4-BE49-F238E27FC236}">
                <a16:creationId xmlns:a16="http://schemas.microsoft.com/office/drawing/2014/main" id="{6F830880-44C5-4FDB-832C-51458073C820}"/>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delvis</a:t>
            </a:r>
          </a:p>
        </p:txBody>
      </p:sp>
      <p:sp>
        <p:nvSpPr>
          <p:cNvPr id="12" name="Rektangel 11">
            <a:extLst>
              <a:ext uri="{FF2B5EF4-FFF2-40B4-BE49-F238E27FC236}">
                <a16:creationId xmlns:a16="http://schemas.microsoft.com/office/drawing/2014/main" id="{8D547B9A-678D-5925-6971-F17DB8D7D553}"/>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väl</a:t>
            </a:r>
          </a:p>
        </p:txBody>
      </p:sp>
    </p:spTree>
    <p:extLst>
      <p:ext uri="{BB962C8B-B14F-4D97-AF65-F5344CB8AC3E}">
        <p14:creationId xmlns:p14="http://schemas.microsoft.com/office/powerpoint/2010/main" val="73206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1.2 Rutiner i SAM</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802252" cy="576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cs typeface="Calibri"/>
              </a:rPr>
              <a:t>Är rutiner för det systematiska hälso- och arbetsmiljöarbetet (t.ex. genom Guide för hälso- och arbetsmiljöarbete) kända av skyddsombud?</a:t>
            </a:r>
            <a:endParaRPr kumimoji="0" lang="sv-SE" sz="1600" b="1" i="0" u="none" strike="noStrike" kern="1200" cap="none" spc="0" normalizeH="0" baseline="0" noProof="0">
              <a:ln>
                <a:noFill/>
              </a:ln>
              <a:solidFill>
                <a:prstClr val="black"/>
              </a:solidFill>
              <a:effectLst/>
              <a:uLnTx/>
              <a:uFillTx/>
              <a:cs typeface="Calibri" panose="020F0502020204030204" pitchFamily="34" charset="0"/>
            </a:endParaRPr>
          </a:p>
          <a:p>
            <a:pPr marL="0" indent="0">
              <a:buNone/>
            </a:pP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fld id="{094EC4B8-68CD-44A3-B172-19A87347D395}" type="datetime1">
              <a:rPr lang="sv-SE" smtClean="0"/>
              <a:t>2026-09-03</a:t>
            </a:fld>
            <a:endParaRPr lang="sv-SE"/>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r>
              <a:rPr lang="sv-SE" sz="1600"/>
              <a:t>Vägledning – Var befinner vi oss? </a:t>
            </a:r>
          </a:p>
          <a:p>
            <a:r>
              <a:rPr lang="sv-SE" sz="1400"/>
              <a:t>Se exempel på påståenden nedan som underlag för er bedömning.</a:t>
            </a:r>
            <a:endParaRPr lang="sv-SE" sz="1400">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indent="-213995">
              <a:buFont typeface="Arial" panose="020B0604020202020204" pitchFamily="34" charset="0"/>
              <a:buChar char="•"/>
            </a:pPr>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inte kända av skyddsombud, ex. de som finns i Guide för hälso- och arbetsmiljöarbete.</a:t>
            </a:r>
            <a:endParaRPr lang="en-US" sz="1400">
              <a:solidFill>
                <a:schemeClr val="tx1"/>
              </a:solidFill>
            </a:endParaRPr>
          </a:p>
          <a:p>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kända av skyddsombud,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 verksamhet använder rutinerna som ett stöd i det praktiska arbetsmiljöarbetet.</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pPr>
            <a:endParaRPr lang="sv-SE" sz="1400">
              <a:solidFill>
                <a:schemeClr val="tx1"/>
              </a:solidFill>
            </a:endParaRPr>
          </a:p>
          <a:p>
            <a:pPr marL="285750" indent="-285750">
              <a:buFont typeface="Arial" panose="020B0604020202020204" pitchFamily="34" charset="0"/>
              <a:buChar char="•"/>
            </a:pPr>
            <a:r>
              <a:rPr lang="sv-SE" sz="1400">
                <a:solidFill>
                  <a:schemeClr val="tx1"/>
                </a:solidFill>
              </a:rPr>
              <a:t>Våra rutiner i SAM är kända av skyddsombud,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väl</a:t>
            </a:r>
          </a:p>
        </p:txBody>
      </p:sp>
    </p:spTree>
    <p:extLst>
      <p:ext uri="{BB962C8B-B14F-4D97-AF65-F5344CB8AC3E}">
        <p14:creationId xmlns:p14="http://schemas.microsoft.com/office/powerpoint/2010/main" val="1732977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2.1 Medverkan och samverkan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buNone/>
            </a:pPr>
            <a:r>
              <a:rPr lang="sv-SE" sz="1600" b="1">
                <a:solidFill>
                  <a:schemeClr val="tx1"/>
                </a:solidFill>
              </a:rPr>
              <a:t>Har medarbetare möjlighet att medverka i verksamhetens SAM?</a:t>
            </a: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Våra medarbetare känner inte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Våra medarbetare får inte/har inte möjlighet att delta i det praktiska arbetsmiljöarbetet.</a:t>
            </a:r>
            <a:endParaRPr kumimoji="0" lang="sv-SE" sz="1400" b="0" i="0" u="none" strike="noStrike" kern="1200" cap="none" spc="0" normalizeH="0" baseline="0" noProof="0">
              <a:ln>
                <a:noFill/>
              </a:ln>
              <a:solidFill>
                <a:prstClr val="black"/>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Våra medarbetare känner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Våra medarbetare får/har möjlighet att delta i det praktiska arbetsmiljöarbetet</a:t>
            </a:r>
            <a:r>
              <a:rPr lang="sv-SE" sz="1400">
                <a:solidFill>
                  <a:prstClr val="black"/>
                </a:solidFill>
              </a:rPr>
              <a:t>.</a:t>
            </a:r>
            <a:endParaRPr kumimoji="0" lang="sv-SE" sz="1400" b="0" i="0" u="none" strike="noStrike" kern="1200" cap="none" spc="0" normalizeH="0" baseline="0" noProof="0">
              <a:ln>
                <a:noFill/>
              </a:ln>
              <a:solidFill>
                <a:prstClr val="black"/>
              </a:solidFill>
              <a:effectLst/>
              <a:uLnTx/>
              <a:uFillTx/>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Våra medarbetare känner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Våra medarbetare får inte/har inte möjlighet att delta i det praktiska arbetsmiljöarbetet.</a:t>
            </a: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56989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2.2 Medverkan och samverkan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buNone/>
            </a:pPr>
            <a:r>
              <a:rPr lang="sv-SE" sz="1600" b="1">
                <a:solidFill>
                  <a:schemeClr val="tx1"/>
                </a:solidFill>
              </a:rPr>
              <a:t>Har skyddsombud möjlighet att vara delaktig i verksamhetens SAM? Ex. vid planering av lokaler, organisationsförändringar och har tagit del av förhållanden i arbetsmiljön?</a:t>
            </a:r>
          </a:p>
          <a:p>
            <a:pPr marL="0" indent="0">
              <a:buNone/>
            </a:pP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cs typeface="Arial" panose="020B0604020202020204" pitchFamily="34" charset="0"/>
              </a:rPr>
              <a:t>Vi saknar skyddsombud i vår verksamhet.</a:t>
            </a:r>
          </a:p>
          <a:p>
            <a:pPr marR="0" lvl="0" algn="l" defTabSz="914400" rtl="0" eaLnBrk="1" fontAlgn="auto" latinLnBrk="0" hangingPunct="1">
              <a:lnSpc>
                <a:spcPct val="100000"/>
              </a:lnSpc>
              <a:spcBef>
                <a:spcPts val="0"/>
              </a:spcBef>
              <a:spcAft>
                <a:spcPts val="0"/>
              </a:spcAft>
              <a:buClrTx/>
              <a:buSzTx/>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400">
                <a:solidFill>
                  <a:schemeClr val="tx1"/>
                </a:solidFill>
                <a:cs typeface="Arial" panose="020B0604020202020204" pitchFamily="34" charset="0"/>
              </a:rPr>
              <a:t>Vi har skyddsombud i vår verksamhet som är helt nya i sin roll.</a:t>
            </a:r>
          </a:p>
          <a:p>
            <a:endParaRPr lang="sv-SE" sz="1400">
              <a:solidFill>
                <a:schemeClr val="tx1"/>
              </a:solidFill>
              <a:cs typeface="Arial" panose="020B0604020202020204" pitchFamily="34" charset="0"/>
            </a:endParaRPr>
          </a:p>
          <a:p>
            <a:pPr marL="285750" indent="-285750">
              <a:buFont typeface="Arial" panose="020B0604020202020204" pitchFamily="34" charset="0"/>
              <a:buChar char="•"/>
            </a:pPr>
            <a:r>
              <a:rPr lang="sv-SE" sz="1400">
                <a:solidFill>
                  <a:schemeClr val="tx1"/>
                </a:solidFill>
                <a:cs typeface="Arial" panose="020B0604020202020204" pitchFamily="34" charset="0"/>
              </a:rPr>
              <a:t>Vårt/våra skyddsombud får/har inte möjlighet att samverka i det praktiska arbetsmiljöarbetet.</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Vi har skyddsombud i vår verksamhet och de har tillräcklig kunskap för sin roll.</a:t>
            </a:r>
          </a:p>
          <a:p>
            <a:pPr marR="0" lvl="0" algn="l" defTabSz="914400" rtl="0" eaLnBrk="1" fontAlgn="auto" latinLnBrk="0" hangingPunct="1">
              <a:lnSpc>
                <a:spcPct val="100000"/>
              </a:lnSpc>
              <a:spcBef>
                <a:spcPts val="0"/>
              </a:spcBef>
              <a:spcAft>
                <a:spcPts val="0"/>
              </a:spcAft>
              <a:buClrTx/>
              <a:buSzTx/>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400">
                <a:solidFill>
                  <a:schemeClr val="tx1"/>
                </a:solidFill>
              </a:rPr>
              <a:t>Vårt/våra skyddsombud känner till vilken roll de har i vårt arbetsmiljöarbete.</a:t>
            </a:r>
          </a:p>
          <a:p>
            <a:endParaRPr lang="sv-SE" sz="1400">
              <a:solidFill>
                <a:schemeClr val="tx1"/>
              </a:solidFill>
              <a:cs typeface="Calibri"/>
            </a:endParaRPr>
          </a:p>
          <a:p>
            <a:pPr marL="285750" indent="-285750">
              <a:buFont typeface="Arial" panose="020B0604020202020204" pitchFamily="34" charset="0"/>
              <a:buChar char="•"/>
            </a:pPr>
            <a:r>
              <a:rPr lang="sv-SE" sz="1400">
                <a:solidFill>
                  <a:schemeClr val="tx1"/>
                </a:solidFill>
              </a:rPr>
              <a:t>Vårt/våra skyddsombud får/har möjlighet att samverka i det praktiska  arbetsmiljöarbetet.</a:t>
            </a:r>
          </a:p>
          <a:p>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Vi har skyddsombud i vår verksamhet, men de har bristfällig kunskap för sin roll.</a:t>
            </a:r>
          </a:p>
          <a:p>
            <a:pPr marR="0" lvl="0" algn="l" defTabSz="914400" rtl="0" eaLnBrk="1" fontAlgn="auto" latinLnBrk="0" hangingPunct="1">
              <a:lnSpc>
                <a:spcPct val="100000"/>
              </a:lnSpc>
              <a:spcBef>
                <a:spcPts val="0"/>
              </a:spcBef>
              <a:spcAft>
                <a:spcPts val="0"/>
              </a:spcAft>
              <a:buClrTx/>
              <a:buSzTx/>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400">
                <a:solidFill>
                  <a:schemeClr val="tx1"/>
                </a:solidFill>
              </a:rPr>
              <a:t>Vårt/våra skyddsombud får/har begränsad möjlighet att samverka i det praktiska arbetsmiljöarbetet.</a:t>
            </a: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062662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3.1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387788"/>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effectLst/>
                <a:uLnTx/>
                <a:uFillTx/>
              </a:rPr>
              <a:t>Har </a:t>
            </a:r>
            <a:r>
              <a:rPr lang="sv-SE" sz="1600" b="1" dirty="0"/>
              <a:t>du som chef </a:t>
            </a:r>
            <a:r>
              <a:rPr kumimoji="0" lang="sv-SE" sz="1600" b="1" i="0" u="none" strike="noStrike" kern="1200" cap="none" spc="0" normalizeH="0" baseline="0" noProof="0" dirty="0">
                <a:ln>
                  <a:noFill/>
                </a:ln>
                <a:effectLst/>
                <a:uLnTx/>
                <a:uFillTx/>
              </a:rPr>
              <a:t>en skriftlig fördelning av arbetsmiljöuppgifter i SAM?</a:t>
            </a:r>
            <a:endParaRPr kumimoji="0" lang="sv-SE" sz="1600" b="1" i="0" u="none" strike="noStrike" kern="1200" cap="none" spc="0" normalizeH="0" baseline="0" noProof="0" dirty="0">
              <a:ln>
                <a:noFill/>
              </a:ln>
              <a:effectLst/>
              <a:uLnTx/>
              <a:uFillTx/>
              <a:cs typeface="Calibri"/>
            </a:endParaRPr>
          </a:p>
          <a:p>
            <a:pPr marL="0" indent="0">
              <a:buNone/>
            </a:pPr>
            <a:endParaRPr lang="sv-SE" sz="1600" b="1" dirty="0"/>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1719806"/>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Fördelning av arbetsmiljöuppgifter inom förvaltningar i VGR.pdf</a:t>
            </a:r>
            <a:endParaRPr lang="sv-SE" sz="1400" b="0" i="0" u="none" strike="noStrike" kern="1200" cap="none" spc="0" normalizeH="0" baseline="0" noProof="0">
              <a:ln>
                <a:noFill/>
              </a:ln>
              <a:solidFill>
                <a:srgbClr val="FF0000"/>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ingen skriftlig fördelning av arbetsmiljöuppgifter till chefer.</a:t>
            </a:r>
          </a:p>
          <a:p>
            <a:endParaRPr lang="sv-SE" sz="1200">
              <a:solidFill>
                <a:prstClr val="black"/>
              </a:solidFill>
              <a:cs typeface="Calibri"/>
            </a:endParaRPr>
          </a:p>
          <a:p>
            <a:pPr marL="285750" indent="-285750">
              <a:buFont typeface="Arial" panose="020B0604020202020204" pitchFamily="34" charset="0"/>
              <a:buChar char="•"/>
            </a:pPr>
            <a:r>
              <a:rPr lang="sv-SE" sz="1200">
                <a:solidFill>
                  <a:schemeClr val="tx1"/>
                </a:solidFill>
              </a:rPr>
              <a:t>Vi har en äldre skriftlig fördelning av arbetsmiljöuppgifter till chefer, men innehållet är inte aktuellt och/eller har inte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 fördelning hålls aktuell via regelbunden dialog chef/chef ex. vid utvecklingssamtal chef/chef.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Våra skyddsombud och medarbetare är informerade om innehållet i fördelningen.</a:t>
            </a: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defTabSz="685800">
              <a:buFont typeface="Arial" panose="020B0604020202020204" pitchFamily="34" charset="0"/>
              <a:buChar char="•"/>
            </a:pPr>
            <a:r>
              <a:rPr lang="sv-SE" sz="1200">
                <a:solidFill>
                  <a:srgbClr val="000000"/>
                </a:solidFill>
              </a:rPr>
              <a:t>Vi har en skriftlig fördelning av arbetsmiljöuppgifter till chefer - med aktuellt innehåll och aktuella funktioner och namn.</a:t>
            </a:r>
            <a:endParaRPr lang="sv-SE">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lvl="0" indent="-285750" defTabSz="685800">
              <a:buFont typeface="Arial" panose="020B0604020202020204" pitchFamily="34" charset="0"/>
              <a:buChar char="•"/>
            </a:pPr>
            <a:r>
              <a:rPr lang="sv-SE" sz="1200">
                <a:solidFill>
                  <a:srgbClr val="000000"/>
                </a:solidFill>
              </a:rPr>
              <a:t>Vår fördelning är endast ett dokument och lever inte i vardagen. Innehåll och mottagande chefs förutsättningar diskuteras inte ex. vid utvecklingssamtal chef/chef.</a:t>
            </a:r>
          </a:p>
          <a:p>
            <a:pPr lvl="0" defTabSz="685800"/>
            <a:endParaRPr lang="sv-SE" sz="1200">
              <a:solidFill>
                <a:srgbClr val="000000"/>
              </a:solidFill>
            </a:endParaRPr>
          </a:p>
          <a:p>
            <a:pPr marL="285750" indent="-285750" defTabSz="685800">
              <a:buFont typeface="Arial" panose="020B0604020202020204" pitchFamily="34" charset="0"/>
              <a:buChar char="•"/>
            </a:pPr>
            <a:r>
              <a:rPr lang="sv-SE" sz="1200">
                <a:solidFill>
                  <a:srgbClr val="000000"/>
                </a:solidFill>
              </a:rPr>
              <a:t>Våra skyddsombud och medarbetare är informerade om innehållet i fördelningen.</a:t>
            </a:r>
          </a:p>
          <a:p>
            <a:pPr marL="285750" lvl="0" indent="-285750" defTabSz="685800">
              <a:buFont typeface="Arial" panose="020B0604020202020204" pitchFamily="34" charset="0"/>
              <a:buChar char="•"/>
            </a:pPr>
            <a:endParaRPr lang="sv-SE"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3" y="2792211"/>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80566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effectLst/>
                <a:uLnTx/>
                <a:uFillTx/>
              </a:rPr>
              <a:t>Har du som chef, som tilldelats uppgifter i SAM tillräckliga befogenheter för uppgifterna dvs. möjlighet att vidta åtgärder?</a:t>
            </a:r>
            <a:endParaRPr kumimoji="0" lang="sv-SE" sz="1600" b="1" i="0" u="none" strike="noStrike" kern="1200" cap="none" spc="0" normalizeH="0" baseline="0" noProof="0" dirty="0">
              <a:ln>
                <a:noFill/>
              </a:ln>
              <a:effectLst/>
              <a:uLnTx/>
              <a:uFillTx/>
              <a:cs typeface="Calibri"/>
            </a:endParaRPr>
          </a:p>
          <a:p>
            <a:pPr marL="0" indent="0">
              <a:buNone/>
            </a:pPr>
            <a:endParaRPr lang="sv-SE" sz="1600" b="1" dirty="0"/>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ingen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saknar befogenheter för alla de uppgifter de tilldelats.</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Våra chefer har befogenheter</a:t>
            </a:r>
            <a:r>
              <a:rPr lang="sv-SE" sz="1200" b="1">
                <a:solidFill>
                  <a:schemeClr val="tx1"/>
                </a:solidFill>
              </a:rPr>
              <a:t> </a:t>
            </a:r>
            <a:r>
              <a:rPr lang="sv-SE" sz="1200">
                <a:solidFill>
                  <a:schemeClr val="tx1"/>
                </a:solidFill>
              </a:rPr>
              <a:t>för alla de uppgifter de tilldelats.</a:t>
            </a:r>
            <a:endParaRPr kumimoji="0" lang="sv-SE" sz="1200" b="0" i="0" u="none" strike="noStrike" kern="1200" cap="none" spc="0" normalizeH="0" baseline="0" noProof="0">
              <a:ln>
                <a:noFill/>
              </a:ln>
              <a:solidFill>
                <a:schemeClr val="tx1"/>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R="0" lvl="0" algn="l" defTabSz="914400" rtl="0" eaLnBrk="1" fontAlgn="auto" latinLnBrk="0" hangingPunct="1">
              <a:lnSpc>
                <a:spcPct val="100000"/>
              </a:lnSpc>
              <a:spcBef>
                <a:spcPts val="0"/>
              </a:spcBef>
              <a:spcAft>
                <a:spcPts val="0"/>
              </a:spcAft>
              <a:buClrTx/>
              <a:buSzTx/>
              <a:tabLst/>
              <a:defRPr/>
            </a:pPr>
            <a:endParaRPr lang="sv-SE" sz="1200" b="0" i="0" u="none" strike="noStrike" kern="1200" cap="none" spc="0" normalizeH="0" baseline="0" noProof="0">
              <a:ln>
                <a:noFill/>
              </a:ln>
              <a:solidFill>
                <a:prstClr val="black"/>
              </a:solidFill>
              <a:effectLst/>
              <a:uLnTx/>
              <a:uFillTx/>
              <a:ea typeface="Verdana"/>
              <a:cs typeface="Calibri"/>
            </a:endParaRPr>
          </a:p>
          <a:p>
            <a:pPr marL="285750" indent="-285750">
              <a:buFont typeface="Arial" panose="020B0604020202020204" pitchFamily="34" charset="0"/>
              <a:buChar char="•"/>
            </a:pPr>
            <a:r>
              <a:rPr lang="sv-SE" sz="1200">
                <a:solidFill>
                  <a:schemeClr val="tx1"/>
                </a:solidFill>
              </a:rPr>
              <a:t>Våra chefer saknar befogenheter för vissa</a:t>
            </a:r>
            <a:r>
              <a:rPr lang="sv-SE" sz="1200" b="1">
                <a:solidFill>
                  <a:schemeClr val="tx1"/>
                </a:solidFill>
              </a:rPr>
              <a:t> </a:t>
            </a:r>
            <a:r>
              <a:rPr lang="sv-SE" sz="1200">
                <a:solidFill>
                  <a:schemeClr val="tx1"/>
                </a:solidFill>
              </a:rPr>
              <a:t>av de uppgifter de tilldelats.</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87014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lvl="0" indent="0">
              <a:lnSpc>
                <a:spcPct val="100000"/>
              </a:lnSpc>
              <a:spcBef>
                <a:spcPts val="0"/>
              </a:spcBef>
              <a:buNone/>
              <a:defRPr/>
            </a:pPr>
            <a:r>
              <a:rPr kumimoji="0" lang="sv-SE" sz="1600" b="1" i="0" u="none" strike="noStrike" kern="1200" cap="none" spc="0" normalizeH="0" baseline="0" noProof="0" dirty="0">
                <a:ln>
                  <a:noFill/>
                </a:ln>
                <a:effectLst/>
                <a:uLnTx/>
                <a:uFillTx/>
              </a:rPr>
              <a:t>Har </a:t>
            </a:r>
            <a:r>
              <a:rPr lang="sv-SE" sz="1600" b="1" dirty="0"/>
              <a:t>du som chef, som </a:t>
            </a:r>
            <a:r>
              <a:rPr kumimoji="0" lang="sv-SE" sz="1600" b="1" i="0" u="none" strike="noStrike" kern="1200" cap="none" spc="0" normalizeH="0" baseline="0" noProof="0" dirty="0">
                <a:ln>
                  <a:noFill/>
                </a:ln>
                <a:effectLst/>
                <a:uLnTx/>
                <a:uFillTx/>
              </a:rPr>
              <a:t>tilldelats uppgifter i SAM tillräckliga resurser för uppgifterna, </a:t>
            </a:r>
            <a:r>
              <a:rPr lang="sv-SE" sz="1600" b="1" dirty="0"/>
              <a:t>ex.</a:t>
            </a:r>
            <a:r>
              <a:rPr kumimoji="0" lang="sv-SE" sz="1600" b="1" i="0" u="none" strike="noStrike" kern="1200" cap="none" spc="0" normalizeH="0" baseline="0" noProof="0" dirty="0">
                <a:ln>
                  <a:noFill/>
                </a:ln>
                <a:effectLst/>
                <a:uLnTx/>
                <a:uFillTx/>
              </a:rPr>
              <a:t> kompetensmässigt eller ekonomiskt?</a:t>
            </a:r>
            <a:endParaRPr kumimoji="0" lang="sv-SE" sz="1600" b="1" i="0" u="none" strike="noStrike" kern="1200" cap="none" spc="0" normalizeH="0" baseline="0" noProof="0" dirty="0">
              <a:ln>
                <a:noFill/>
              </a:ln>
              <a:effectLst/>
              <a:uLnTx/>
              <a:uFillTx/>
              <a:cs typeface="Calibri"/>
            </a:endParaRPr>
          </a:p>
          <a:p>
            <a:pPr marL="0" indent="0">
              <a:buNone/>
            </a:pPr>
            <a:endParaRPr lang="sv-SE" sz="1600" b="1" dirty="0"/>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saknar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har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saknar resurser för vissa</a:t>
            </a:r>
            <a:r>
              <a:rPr lang="sv-SE" sz="1200" b="1">
                <a:solidFill>
                  <a:schemeClr val="tx1"/>
                </a:solidFill>
              </a:rPr>
              <a:t> </a:t>
            </a:r>
            <a:r>
              <a:rPr lang="sv-SE" sz="1200">
                <a:solidFill>
                  <a:schemeClr val="tx1"/>
                </a:solidFill>
              </a:rPr>
              <a:t>av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67435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lvl="0" indent="0">
              <a:lnSpc>
                <a:spcPct val="100000"/>
              </a:lnSpc>
              <a:spcBef>
                <a:spcPts val="0"/>
              </a:spcBef>
              <a:buNone/>
              <a:defRPr/>
            </a:pPr>
            <a:r>
              <a:rPr kumimoji="0" lang="sv-SE" sz="1600" b="1" i="0" u="none" strike="noStrike" kern="1200" cap="none" spc="0" normalizeH="0" baseline="0" noProof="0" dirty="0">
                <a:ln>
                  <a:noFill/>
                </a:ln>
                <a:effectLst/>
                <a:uLnTx/>
                <a:uFillTx/>
              </a:rPr>
              <a:t>Har </a:t>
            </a:r>
            <a:r>
              <a:rPr lang="sv-SE" sz="1600" b="1" dirty="0"/>
              <a:t>du som chef, som </a:t>
            </a:r>
            <a:r>
              <a:rPr kumimoji="0" lang="sv-SE" sz="1600" b="1" i="0" u="none" strike="noStrike" kern="1200" cap="none" spc="0" normalizeH="0" baseline="0" noProof="0" dirty="0">
                <a:ln>
                  <a:noFill/>
                </a:ln>
                <a:effectLst/>
                <a:uLnTx/>
                <a:uFillTx/>
              </a:rPr>
              <a:t>tilldelats uppgifter i SAM tillräckligt med teoretiska kunskaper för uppgifterna?</a:t>
            </a:r>
            <a:endParaRPr lang="sv-SE" sz="1600" b="1" dirty="0"/>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t>
            </a:r>
            <a:r>
              <a:rPr lang="sv-SE" sz="1200">
                <a:solidFill>
                  <a:prstClr val="black"/>
                </a:solidFill>
              </a:rPr>
              <a:t>chefer </a:t>
            </a:r>
            <a:r>
              <a:rPr kumimoji="0" lang="sv-SE" sz="1200" b="0" i="0" u="none" strike="noStrike" kern="1200" cap="none" spc="0" normalizeH="0" baseline="0" noProof="0">
                <a:ln>
                  <a:noFill/>
                </a:ln>
                <a:solidFill>
                  <a:prstClr val="black"/>
                </a:solidFill>
                <a:effectLst/>
                <a:uLnTx/>
                <a:uFillTx/>
                <a:ea typeface="+mn-ea"/>
              </a:rPr>
              <a:t>saknar teoretiska</a:t>
            </a:r>
            <a:r>
              <a:rPr kumimoji="0" lang="sv-SE" sz="1200" b="0" i="0" u="none" strike="noStrike" kern="1200" cap="none" spc="0" normalizeH="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kumimoji="0" lang="sv-SE" sz="12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chefer har teoretiska 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lang="sv-SE" sz="1200" b="0" i="0" u="none" strike="noStrike" kern="1200" cap="none" spc="0" normalizeH="0" baseline="0" noProof="0">
              <a:ln>
                <a:noFill/>
              </a:ln>
              <a:solidFill>
                <a:prstClr val="black"/>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chefer saknar teoretiska kunskaper för vissa</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av de uppgifter de tilldelats.</a:t>
            </a:r>
            <a:endParaRPr kumimoji="0" lang="sv-SE" sz="1200" b="0" i="0" u="none" strike="noStrike" kern="1200" cap="none" spc="0" normalizeH="0" baseline="0" noProof="0">
              <a:ln>
                <a:noFill/>
              </a:ln>
              <a:solidFill>
                <a:prstClr val="black"/>
              </a:solidFill>
              <a:effectLst/>
              <a:uLnTx/>
              <a:uFillTx/>
              <a:ea typeface="+mn-e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57989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lvl="0" indent="0">
              <a:lnSpc>
                <a:spcPct val="100000"/>
              </a:lnSpc>
              <a:spcBef>
                <a:spcPts val="0"/>
              </a:spcBef>
              <a:buNone/>
              <a:defRPr/>
            </a:pPr>
            <a:r>
              <a:rPr kumimoji="0" lang="sv-SE" sz="1600" b="1" i="0" u="none" strike="noStrike" kern="1200" cap="none" spc="0" normalizeH="0" baseline="0" noProof="0" dirty="0">
                <a:ln>
                  <a:noFill/>
                </a:ln>
                <a:effectLst/>
                <a:uLnTx/>
                <a:uFillTx/>
              </a:rPr>
              <a:t>Har </a:t>
            </a:r>
            <a:r>
              <a:rPr lang="sv-SE" sz="1600" b="1" dirty="0"/>
              <a:t>du som chef, som </a:t>
            </a:r>
            <a:r>
              <a:rPr kumimoji="0" lang="sv-SE" sz="1600" b="1" i="0" u="none" strike="noStrike" kern="1200" cap="none" spc="0" normalizeH="0" baseline="0" noProof="0">
                <a:ln>
                  <a:noFill/>
                </a:ln>
                <a:effectLst/>
                <a:uLnTx/>
                <a:uFillTx/>
              </a:rPr>
              <a:t>tilldelats </a:t>
            </a:r>
            <a:r>
              <a:rPr kumimoji="0" lang="sv-SE" sz="1600" b="1" i="0" u="none" strike="noStrike" kern="1200" cap="none" spc="0" normalizeH="0" baseline="0" noProof="0" dirty="0">
                <a:ln>
                  <a:noFill/>
                </a:ln>
                <a:effectLst/>
                <a:uLnTx/>
                <a:uFillTx/>
              </a:rPr>
              <a:t>uppgifter i SAM tillräcklig kompetens att omsätta kunskapen i praktiken för uppgifterna?</a:t>
            </a:r>
            <a:endParaRPr lang="sv-SE" sz="1600" b="1" dirty="0"/>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har kunskaper för de uppgifter de tilldelats. De saknar förmågan att omsätta kunskapen till praktiskt arbete i samtliga tilldelade uppgifter.</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har kunskaper för de uppgifter de tilldelats. De har förmågan att omsätta kunskapen till praktiskt arbete i alla tilldelade uppgifter.</a:t>
            </a:r>
            <a:endParaRPr lang="sv-SE" sz="1200" b="0" i="0" u="none" strike="noStrike" kern="1200" cap="none" spc="0" normalizeH="0" baseline="0" noProof="0">
              <a:ln>
                <a:noFill/>
              </a:ln>
              <a:solidFill>
                <a:schemeClr val="tx1"/>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har kunskaper för de uppgifter de tilldelats</a:t>
            </a:r>
            <a:r>
              <a:rPr lang="sv-SE" sz="1200" b="1">
                <a:solidFill>
                  <a:schemeClr val="tx1"/>
                </a:solidFill>
              </a:rPr>
              <a:t>. </a:t>
            </a:r>
            <a:r>
              <a:rPr lang="sv-SE" sz="1200">
                <a:solidFill>
                  <a:schemeClr val="tx1"/>
                </a:solidFill>
              </a:rPr>
              <a:t>De saknar förmågan att omsätta kunskapen till praktiskt arbete i vissa tilldelade uppgifter.</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296266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3.3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146974" cy="576000"/>
          </a:xfrm>
        </p:spPr>
        <p:txBody>
          <a:bodyPr/>
          <a:lstStyle/>
          <a:p>
            <a:pPr marL="0" indent="0">
              <a:lnSpc>
                <a:spcPct val="100000"/>
              </a:lnSpc>
              <a:buNone/>
            </a:pPr>
            <a:r>
              <a:rPr lang="sv-SE" sz="1600" b="1">
                <a:solidFill>
                  <a:schemeClr val="tx1"/>
                </a:solidFill>
              </a:rPr>
              <a:t>Har ni gjort en fördelning av uppgifter i SAM till arbetsledare eller andra medarbetare i verksamheten?       </a:t>
            </a: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36236" y="1962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Fördelning av arbetsmiljöuppgifter inom förvaltningar i VGR.pdf</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a:t>
            </a:r>
            <a:r>
              <a:rPr lang="sv-SE" sz="1200">
                <a:solidFill>
                  <a:prstClr val="black"/>
                </a:solidFill>
              </a:rPr>
              <a:t>till arbetsledare</a:t>
            </a:r>
            <a:r>
              <a:rPr kumimoji="0" lang="sv-SE" sz="1200" b="0" i="0" u="none" strike="noStrike" kern="1200" cap="none" spc="0" normalizeH="0" baseline="0" noProof="0">
                <a:ln>
                  <a:noFill/>
                </a:ln>
                <a:solidFill>
                  <a:prstClr val="black"/>
                </a:solidFill>
                <a:effectLst/>
                <a:uLnTx/>
                <a:uFillTx/>
              </a:rPr>
              <a:t>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en äldre skriftlig fördelning av arbetsmiljöuppgifter till arbetsledare eller andra medarbetare – men innehållet är inte aktuellt och/eller har inte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 fördelning hålls aktuell via regelbunden dialog vid utvecklingssamtal.</a:t>
            </a:r>
            <a:endParaRPr lang="sv-SE" sz="1200">
              <a:solidFill>
                <a:schemeClr val="tx1"/>
              </a:solidFill>
              <a:ea typeface="Verdana"/>
            </a:endParaRP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Våra skyddsombud och medarbetare är informerade om innehållet i fördelningen.</a:t>
            </a: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 fördelning är endast ett dokument och lever inte i vardagen. Innehåll och mottagande arbetsledares/medarbetares förutsättningar diskuteras inte ex. vid utvecklingssamtal.</a:t>
            </a:r>
            <a:endParaRPr lang="sv-SE" sz="1200">
              <a:solidFill>
                <a:schemeClr val="tx1"/>
              </a:solidFill>
              <a:ea typeface="Verdana"/>
            </a:endParaRP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Våra skyddsombud och medarbetare är informerade om innehållet i fördelningen.</a:t>
            </a:r>
          </a:p>
          <a:p>
            <a:pPr marL="285750" indent="-285750">
              <a:buFont typeface="Arial" panose="020B0604020202020204" pitchFamily="34" charset="0"/>
              <a:buChar char="•"/>
            </a:pPr>
            <a:endParaRPr lang="sv-SE"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2"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415092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3.4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146974" cy="576000"/>
          </a:xfrm>
        </p:spPr>
        <p:txBody>
          <a:bodyPr/>
          <a:lstStyle/>
          <a:p>
            <a:pPr marL="0" indent="0">
              <a:lnSpc>
                <a:spcPct val="100000"/>
              </a:lnSpc>
              <a:buNone/>
            </a:pPr>
            <a:r>
              <a:rPr lang="sv-SE" sz="1600" b="1">
                <a:solidFill>
                  <a:schemeClr val="tx1"/>
                </a:solidFill>
              </a:rPr>
              <a:t>Har de som tilldelats uppgifter i SAM tillräckliga befogenheter för uppgifterna, dvs. möjlighet att vidta åtgärder?       </a:t>
            </a: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till</a:t>
            </a:r>
            <a:r>
              <a:rPr lang="sv-SE" sz="1200">
                <a:solidFill>
                  <a:prstClr val="black"/>
                </a:solidFill>
              </a:rPr>
              <a:t> </a:t>
            </a:r>
            <a:r>
              <a:rPr kumimoji="0" lang="sv-SE" sz="1200" b="0" i="0" u="none" strike="noStrike" kern="1200" cap="none" spc="0" normalizeH="0" baseline="0" noProof="0">
                <a:ln>
                  <a:noFill/>
                </a:ln>
                <a:solidFill>
                  <a:prstClr val="black"/>
                </a:solidFill>
                <a:effectLst/>
                <a:uLnTx/>
                <a:uFillTx/>
              </a:rPr>
              <a:t>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Arbetsledare och/eller andra medarbetare saknar befogenheter för alla de uppgifter de tilldelats.</a:t>
            </a:r>
            <a:endParaRPr lang="sv-SE" sz="12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a:t>
            </a:r>
            <a:r>
              <a:rPr lang="sv-SE" sz="1200">
                <a:solidFill>
                  <a:prstClr val="black"/>
                </a:solidFill>
              </a:rPr>
              <a:t>till arbetsledare</a:t>
            </a:r>
            <a:r>
              <a:rPr kumimoji="0" lang="sv-SE" sz="1200" b="0" i="0" u="none" strike="noStrike" kern="1200" cap="none" spc="0" normalizeH="0" baseline="0" noProof="0">
                <a:ln>
                  <a:noFill/>
                </a:ln>
                <a:solidFill>
                  <a:prstClr val="black"/>
                </a:solidFill>
                <a:effectLst/>
                <a:uLnTx/>
                <a:uFillTx/>
              </a:rPr>
              <a:t>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arbetsledare och/eller andra medarbetare har befogenheter</a:t>
            </a:r>
            <a:r>
              <a:rPr lang="sv-SE" sz="1200" b="1">
                <a:solidFill>
                  <a:schemeClr val="tx1"/>
                </a:solidFill>
              </a:rPr>
              <a:t> </a:t>
            </a:r>
            <a:r>
              <a:rPr lang="sv-SE" sz="1200">
                <a:solidFill>
                  <a:schemeClr val="tx1"/>
                </a:solidFill>
              </a:rPr>
              <a:t>för alla de uppgifter de tilldelats.</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Arbetsledare och/eller andra medarbetare saknar befogenheter för vissa</a:t>
            </a:r>
            <a:r>
              <a:rPr lang="sv-SE" sz="1200" b="1">
                <a:solidFill>
                  <a:schemeClr val="tx1"/>
                </a:solidFill>
              </a:rPr>
              <a:t> </a:t>
            </a:r>
            <a:r>
              <a:rPr lang="sv-SE" sz="1200">
                <a:solidFill>
                  <a:schemeClr val="tx1"/>
                </a:solidFill>
              </a:rPr>
              <a:t>av de uppgifter de tilldelats</a:t>
            </a:r>
            <a:r>
              <a:rPr lang="sv-SE" sz="1200">
                <a:solidFill>
                  <a:schemeClr val="tx1"/>
                </a:solidFill>
                <a:cs typeface="Calibri"/>
              </a:rPr>
              <a:t>.</a:t>
            </a:r>
            <a:endParaRPr kumimoji="0" lang="sv-SE" sz="1200" b="0" i="0" u="none" strike="noStrike" kern="1200" cap="none" spc="0" normalizeH="0" baseline="0" noProof="0">
              <a:ln>
                <a:noFill/>
              </a:ln>
              <a:solidFill>
                <a:schemeClr val="tx1"/>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2"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842673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3.4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146974" cy="576000"/>
          </a:xfrm>
        </p:spPr>
        <p:txBody>
          <a:bodyPr/>
          <a:lstStyle/>
          <a:p>
            <a:pPr marL="0" indent="0">
              <a:lnSpc>
                <a:spcPct val="100000"/>
              </a:lnSpc>
              <a:buNone/>
            </a:pPr>
            <a:r>
              <a:rPr lang="sv-SE" sz="1600" b="1">
                <a:solidFill>
                  <a:schemeClr val="tx1"/>
                </a:solidFill>
              </a:rPr>
              <a:t>Har de som tilldelats uppgifter i SAM tillräckliga resurser för uppgifterna, ex. kompetensmässigt eller ekonomiskt?</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till</a:t>
            </a:r>
            <a:r>
              <a:rPr lang="sv-SE" sz="1200">
                <a:solidFill>
                  <a:prstClr val="black"/>
                </a:solidFill>
              </a:rPr>
              <a:t> </a:t>
            </a:r>
            <a:r>
              <a:rPr kumimoji="0" lang="sv-SE" sz="1200" b="0" i="0" u="none" strike="noStrike" kern="1200" cap="none" spc="0" normalizeH="0" baseline="0" noProof="0">
                <a:ln>
                  <a:noFill/>
                </a:ln>
                <a:solidFill>
                  <a:prstClr val="black"/>
                </a:solidFill>
                <a:effectLst/>
                <a:uLnTx/>
                <a:uFillTx/>
              </a:rPr>
              <a:t>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arbetsledare och/eller andra medarbetare saknar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till</a:t>
            </a:r>
            <a:r>
              <a:rPr lang="sv-SE" sz="1200">
                <a:solidFill>
                  <a:prstClr val="black"/>
                </a:solidFill>
              </a:rPr>
              <a:t> </a:t>
            </a:r>
            <a:r>
              <a:rPr kumimoji="0" lang="sv-SE" sz="1200" b="0" i="0" u="none" strike="noStrike" kern="1200" cap="none" spc="0" normalizeH="0" baseline="0" noProof="0">
                <a:ln>
                  <a:noFill/>
                </a:ln>
                <a:solidFill>
                  <a:prstClr val="black"/>
                </a:solidFill>
                <a:effectLst/>
                <a:uLnTx/>
                <a:uFillTx/>
              </a:rPr>
              <a:t>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arbetsledare och/eller andra medarbetare har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arbetsledare och/eller andra medarbetare saknar resurser för vissa</a:t>
            </a:r>
            <a:r>
              <a:rPr lang="sv-SE" sz="1200" b="1">
                <a:solidFill>
                  <a:schemeClr val="tx1"/>
                </a:solidFill>
              </a:rPr>
              <a:t> </a:t>
            </a:r>
            <a:r>
              <a:rPr lang="sv-SE" sz="1200">
                <a:solidFill>
                  <a:schemeClr val="tx1"/>
                </a:solidFill>
              </a:rPr>
              <a:t>av de uppgifter de tilldelats. Resurser kan vara budget, personal, utrustning, lokaler och egen tid</a:t>
            </a:r>
            <a:r>
              <a:rPr lang="sv-SE" sz="1200">
                <a:solidFill>
                  <a:schemeClr val="tx1"/>
                </a:solidFill>
                <a:cs typeface="Calibri"/>
              </a:rPr>
              <a:t>.</a:t>
            </a:r>
            <a:endParaRPr lang="sv-SE" sz="1200" b="0" i="0" u="none" strike="noStrike" kern="1200" cap="none" spc="0" normalizeH="0" baseline="0" noProof="0">
              <a:ln>
                <a:noFill/>
              </a:ln>
              <a:solidFill>
                <a:schemeClr val="tx1"/>
              </a:solidFill>
              <a:effectLst/>
              <a:uLnTx/>
              <a:uFillTx/>
              <a:ea typeface="Verdan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2"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522826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3.4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de som tilldelats uppgifter i SAM tillräckliga teoretiska kunskaper för uppgifterna?</a:t>
            </a: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ingen skriftlig fördelning av arbetsmiljöuppgifter till</a:t>
            </a:r>
            <a:r>
              <a:rPr lang="sv-SE" sz="1200">
                <a:solidFill>
                  <a:prstClr val="black"/>
                </a:solidFill>
              </a:rPr>
              <a:t> </a:t>
            </a:r>
            <a:r>
              <a:rPr kumimoji="0" lang="sv-SE" sz="1200" b="0" i="0" u="none" strike="noStrike" kern="1200" cap="none" spc="0" normalizeH="0" baseline="0" noProof="0">
                <a:ln>
                  <a:noFill/>
                </a:ln>
                <a:solidFill>
                  <a:prstClr val="black"/>
                </a:solidFill>
                <a:effectLst/>
                <a:uLnTx/>
                <a:uFillTx/>
                <a:ea typeface="+mn-ea"/>
              </a:rPr>
              <a:t>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saknar teoretiska 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kumimoji="0" lang="sv-SE" sz="12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a:t>
            </a:r>
            <a:r>
              <a:rPr lang="sv-SE" sz="1200">
                <a:solidFill>
                  <a:prstClr val="black"/>
                </a:solidFill>
              </a:rPr>
              <a:t>till arbetsledare</a:t>
            </a:r>
            <a:r>
              <a:rPr kumimoji="0" lang="sv-SE" sz="1200" b="0" i="0" u="none" strike="noStrike" kern="1200" cap="none" spc="0" normalizeH="0" baseline="0" noProof="0">
                <a:ln>
                  <a:noFill/>
                </a:ln>
                <a:solidFill>
                  <a:prstClr val="black"/>
                </a:solidFill>
                <a:effectLst/>
                <a:uLnTx/>
                <a:uFillTx/>
                <a:ea typeface="+mn-ea"/>
              </a:rPr>
              <a:t>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har teoretiska 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lang="sv-SE" sz="1200" b="0" i="0" u="none" strike="noStrike" kern="1200" cap="none" spc="0" normalizeH="0" baseline="0" noProof="0">
              <a:ln>
                <a:noFill/>
              </a:ln>
              <a:solidFill>
                <a:prstClr val="black"/>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saknar teoretiska kunskaper för vissa</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av de uppgifter de tilldelats.</a:t>
            </a:r>
            <a:endParaRPr kumimoji="0" lang="sv-SE" sz="1200" b="0" i="0" u="none" strike="noStrike" kern="1200" cap="none" spc="0" normalizeH="0" baseline="0" noProof="0">
              <a:ln>
                <a:noFill/>
              </a:ln>
              <a:solidFill>
                <a:prstClr val="black"/>
              </a:solidFill>
              <a:effectLst/>
              <a:uLnTx/>
              <a:uFillTx/>
              <a:ea typeface="+mn-e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4294941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3.4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de som tilldelats uppgifter i SAM tillräcklig kompetens att omsätta kunskapen i praktiken för uppgifterna?</a:t>
            </a: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ingen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har kunskaper för de uppgifter de tilldelats. De saknar förmågan att omsätta kunskapen till praktiskt arbete i samtliga tilldelade uppgifter.</a:t>
            </a: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har kunskaper för de uppgifter de tilldelats. De har förmågan att omsätta kunskapen till praktiskt arbete i alla tilldelade uppgifter.</a:t>
            </a:r>
            <a:endParaRPr lang="sv-SE" sz="1200" b="0" i="0" u="none" strike="noStrike" kern="1200" cap="none" spc="0" normalizeH="0" baseline="0" noProof="0">
              <a:ln>
                <a:noFill/>
              </a:ln>
              <a:solidFill>
                <a:prstClr val="black"/>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a:t>
            </a:r>
            <a:r>
              <a:rPr lang="sv-SE" sz="1200">
                <a:solidFill>
                  <a:prstClr val="black"/>
                </a:solidFill>
              </a:rPr>
              <a:t> </a:t>
            </a:r>
            <a:r>
              <a:rPr kumimoji="0" lang="sv-SE" sz="1200" b="0" i="0" u="none" strike="noStrike" kern="1200" cap="none" spc="0" normalizeH="0" baseline="0" noProof="0">
                <a:ln>
                  <a:noFill/>
                </a:ln>
                <a:solidFill>
                  <a:prstClr val="black"/>
                </a:solidFill>
                <a:effectLst/>
                <a:uLnTx/>
                <a:uFillTx/>
                <a:ea typeface="+mn-ea"/>
              </a:rPr>
              <a:t>arbetsledare och/eller andra medarbetare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Våra arbetsledare och/eller andra medarbetare har kunskaper för de uppgifter de tilldelats</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De saknar förmågan att omsätta kunskapen till praktiskt arbete i vissa tilldelade uppgifter.</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840344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4.1 Risker i arbetet</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buNone/>
            </a:pPr>
            <a:r>
              <a:rPr lang="sv-SE" sz="1600" b="1"/>
              <a:t>Har medarbetare fått tillräckligt med kunskaper om vilka risker det finns i arbetet?</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Våra medarbetare saknar kunskaper om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alla riskfyllda arbetsuppgifter</a:t>
            </a:r>
            <a:r>
              <a:rPr lang="sv-SE" sz="1200">
                <a:solidFill>
                  <a:prstClr val="black"/>
                </a:solidFill>
                <a:cs typeface="Arial" panose="020B0604020202020204" pitchFamily="34" charset="0"/>
              </a:rPr>
              <a:t>.</a:t>
            </a:r>
            <a:endParaRPr lang="sv-SE" sz="1200">
              <a:solidFill>
                <a:schemeClr val="tx1"/>
              </a:solidFill>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Våra medarbetare får regelbundet kunskaper om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a:buChar char="•"/>
            </a:pPr>
            <a:r>
              <a:rPr lang="sv-SE" sz="1200">
                <a:solidFill>
                  <a:schemeClr val="tx1"/>
                </a:solidFill>
              </a:rPr>
              <a:t>Vi har skrivna rutiner för alla riskfyllda arbetsuppgifter.</a:t>
            </a:r>
            <a:endParaRPr lang="sv-SE" sz="1200">
              <a:solidFill>
                <a:schemeClr val="tx1"/>
              </a:solidFill>
              <a:ea typeface="Verdana"/>
            </a:endParaRPr>
          </a:p>
          <a:p>
            <a:endParaRPr lang="sv-SE" sz="1200">
              <a:solidFill>
                <a:schemeClr val="tx1"/>
              </a:solidFill>
            </a:endParaRPr>
          </a:p>
          <a:p>
            <a:pPr marL="171450" indent="-171450">
              <a:buFont typeface="Arial"/>
              <a:buChar char="•"/>
            </a:pPr>
            <a:r>
              <a:rPr lang="sv-SE" sz="1200">
                <a:solidFill>
                  <a:schemeClr val="tx1"/>
                </a:solidFill>
              </a:rPr>
              <a:t>Våra skrivna rutiner för riskfyllda arbetsuppgifter revideras regelbundet.</a:t>
            </a:r>
            <a:endParaRPr lang="sv-SE" sz="1200" b="0" i="0" u="none" strike="noStrike" kern="1200" cap="none" spc="0" normalizeH="0" baseline="0" noProof="0">
              <a:ln>
                <a:noFill/>
              </a:ln>
              <a:solidFill>
                <a:schemeClr val="tx1"/>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u="none" strike="noStrike" kern="1200" cap="none" spc="0" normalizeH="0" baseline="0" noProof="0">
              <a:ln>
                <a:noFill/>
              </a:ln>
              <a:solidFill>
                <a:prstClr val="black"/>
              </a:solidFill>
              <a:effectLst/>
              <a:uLnTx/>
              <a:uFillTx/>
              <a:ea typeface="Verdan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Våra medarbetare saknar kunskaper om vissa av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vissa riskfyllda arbetsuppgifter.</a:t>
            </a:r>
          </a:p>
          <a:p>
            <a:endParaRPr lang="sv-SE" sz="1200">
              <a:solidFill>
                <a:prstClr val="black"/>
              </a:solidFill>
              <a:cs typeface="Calibri"/>
            </a:endParaRPr>
          </a:p>
          <a:p>
            <a:pPr marL="285750" indent="-285750">
              <a:buFont typeface="Arial" panose="020B0604020202020204" pitchFamily="34" charset="0"/>
              <a:buChar char="•"/>
            </a:pPr>
            <a:r>
              <a:rPr lang="sv-SE" sz="1200">
                <a:solidFill>
                  <a:schemeClr val="tx1"/>
                </a:solidFill>
              </a:rPr>
              <a:t>Våra skrivna rutiner för vissa riskfyllda arbetsuppgifter revideras inte regelbundet.</a:t>
            </a: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8439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4.2 Risker i arbetet</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a:t>Har medarbetare fått tillräckligt med kunskaper om hur de, utifrån riskerna, ska kunna utföra arbetet säkert?</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586944"/>
            <a:ext cx="3240000" cy="307296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Våra medarbetare får inte  introduktion om hur arbetet ska utföras på ett säkert sätt när de börjar i verksamheten.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riskfyllda arbetsuppgifter, dvs. där medarbetarna kan inte läsa sig till hur arbetet ska utföras på ett säkert sätt.</a:t>
            </a:r>
            <a:endParaRPr lang="sv-SE" sz="1200">
              <a:solidFill>
                <a:schemeClr val="tx1"/>
              </a:solidFill>
              <a:ea typeface="Verdana"/>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2976423"/>
            <a:ext cx="4434404" cy="368362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Våra medarbetare får introduktion om hur arbetet ska utföras på ett säkert sätt när de börjar arbeta i verksamheten.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följer upp arbetssättet efter introduktionen. Uppföljningen görs av chef, handledare eller motsvarande på medarbetarens arbetsplats.</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introducerar medarbetare löpande när nya arbetsuppgifter och risker tillkommer i arbetet. Arbetssättet följs upp efter introduktionen av chef, handledare eller motsvarande.</a:t>
            </a: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Vi har skrivna rutiner för alla riskfyllda arbetsuppgifter dvs. där medarbetarna vid oklarheter kan läsa sig till hur arbets-uppgifter ska utföras på ett säkert sätt. Vid större oklarheter kontaktas chef, handledare eller motsvarande.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287173"/>
            <a:ext cx="3240000" cy="33727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Våra medarbetare får introduktion om hur arbetet ska utföras på ett säkert sätt när de börjar arbeta i verksamheten. </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medarbetare får ingen ny introduktion när nya arbetsuppgifter och risker tillkommer i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vissa riskfyllda arbetsuppgifter.  Medarbetarna kan inte läsa sig till hur dessa arbetsuppgifter ska utföras på ett säkert sätt.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285871"/>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2975226"/>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664477"/>
            <a:ext cx="4434404"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796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5.1 Undersökningar och riskbedömningar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0" y="1386000"/>
            <a:ext cx="9998758" cy="576000"/>
          </a:xfrm>
        </p:spPr>
        <p:txBody>
          <a:bodyPr/>
          <a:lstStyle/>
          <a:p>
            <a:pPr marL="0" indent="0">
              <a:lnSpc>
                <a:spcPct val="100000"/>
              </a:lnSpc>
              <a:buNone/>
            </a:pPr>
            <a:r>
              <a:rPr lang="sv-SE" sz="1600" b="1">
                <a:solidFill>
                  <a:schemeClr val="tx1"/>
                </a:solidFill>
              </a:rPr>
              <a:t>Har ni gjort regelbundna undersökningar av arbetsmiljön genom exempelvis arbetsmiljöronder, enkäter eller APT? </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0"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0" y="3855252"/>
            <a:ext cx="3240000" cy="28046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undersöker inte regelbundet vår fysiska, organisatoriska och sociala arbetsmiljö.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bristfälliga checklistor/stöd för undersökningar av vår arbetsmiljö.</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244732"/>
            <a:ext cx="3304394" cy="341531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undersöker regelbundet vår fysiska, organisatoriska, sociala och digitala arbetsmiljö via ex. daglig dialog, skyddsronder, enkäter och utvecklingssamtal.</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ett årshjul som stöd för våra regelbundna undersökningar av arbetsmiljön. Vi lägger in tidpunkter för genomförande av skyddsronder, enkäter och utvecklingssamtal samt arbetsplatsträffar i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bra checklistor/stöd för undersökningar av vår fysiska, organisatoriska, sociala och digitala arbetsmiljö.</a:t>
            </a:r>
            <a:endParaRPr lang="sv-SE" sz="1200" b="0" i="0" u="none" strike="noStrike" kern="1200" cap="none" spc="0" normalizeH="0" baseline="0" noProof="0">
              <a:ln>
                <a:noFill/>
              </a:ln>
              <a:solidFill>
                <a:schemeClr val="tx1"/>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544750"/>
            <a:ext cx="3240000" cy="311515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undersöker vissa delar av vår arbetsmiljö regelbundet via skyddsronder.</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bra checklistor/stöd för undersökningar av vissa delar av vår arbetsmiljö.</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554181"/>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243536"/>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943519"/>
            <a:ext cx="3315124"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93608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5.2 Undersökningar och riskbedömningar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gjort riskbedömningar utifrån resultatet från undersökningarna av arbetsmiljön? </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inte allvarlighetsgraden på de risker som identifieras vid eventuella undersökningar av vår arbetsmiljö.</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för ingen dialog i t.ex. en arbetsgrupp om allvarlighetsgraden på de risker som kommer upp löpande från våra skyddsombud och medarbetare</a:t>
            </a:r>
            <a:r>
              <a:rPr kumimoji="0" lang="sv-SE" sz="1200" b="0" i="0" u="none" strike="noStrike" kern="1200" cap="none" spc="0" normalizeH="0" baseline="0" noProof="0">
                <a:ln>
                  <a:noFill/>
                </a:ln>
                <a:solidFill>
                  <a:prstClr val="black"/>
                </a:solidFill>
                <a:effectLst/>
                <a:uLnTx/>
                <a:uFillTx/>
              </a:rPr>
              <a:t>.</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allvarlighetsgraden på alla risker som identifieras vid undersökningar av vår fysiska, organisatoriska, sociala och digitala arbetsmiljö.</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bedömer allvarlighetsgraden via dialog i t.ex. en väl sammansatt arbetsgrupp. Dialogen kan ske med stöd av en mall där gruppen värderar sannolikheten för att en identifierad risk inträffar och hur allvarligt det blir om risken inträffar</a:t>
            </a:r>
            <a:r>
              <a:rPr lang="sv-SE" sz="1200">
                <a:solidFill>
                  <a:prstClr val="black"/>
                </a:solidFill>
              </a:rPr>
              <a:t>.</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allvarlighetsgraden på vissa risker i arbetsmiljön, t.ex. de som identifieras via skyddsronder.</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bedömer inte allvarlighetsgraden på identifierade risker systematiskt i t.ex. en arbetsgrupp eller med stöd av mallar. Vi går direkt på en dialog kring om vi behöver göra en åtgärd eller inte för att minska risken.</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67886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6.1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identifierat möjliga risker i arbetsmiljön inför förändringar i verksamheten genom risk- och konsekvensanalys (</a:t>
            </a:r>
            <a:r>
              <a:rPr lang="sv-SE" sz="1600" b="1" err="1">
                <a:solidFill>
                  <a:schemeClr val="tx1"/>
                </a:solidFill>
              </a:rPr>
              <a:t>RoK</a:t>
            </a:r>
            <a:r>
              <a:rPr lang="sv-SE" sz="1600" b="1">
                <a:solidFill>
                  <a:schemeClr val="tx1"/>
                </a:solidFill>
              </a:rPr>
              <a:t>)? </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Vi identifierar inte de möjliga riskerna vi kan se i arbetsmiljön inför en förändring, dvs. innan förändringen är genomförd. </a:t>
            </a:r>
            <a:endParaRPr lang="sv-SE" sz="14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400">
                <a:solidFill>
                  <a:schemeClr val="tx1"/>
                </a:solidFill>
              </a:rPr>
              <a:t>Vi har ingen systematik i att identifiera möjliga risker i arbetsmiljön inför en förändring.</a:t>
            </a:r>
            <a:endParaRPr lang="sv-SE" sz="14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Vi identifierar systematiskt möjliga risker i den fysiska, organisatoriska, sociala och digitala arbetsmiljön inför en förändring. Detta arbete görs i en väl sammansatt arbetsgrupp vid ett eller flera tillfällen i god tid före genomförandet av förändringen.</a:t>
            </a:r>
            <a:endParaRPr lang="sv-SE"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ea typeface="+mn-lt"/>
                <a:cs typeface="+mn-lt"/>
              </a:rPr>
              <a:t>Vi identifierar möjliga risker i arbetsmiljön, inför och löpande under genomförandet av förändringen</a:t>
            </a:r>
            <a:r>
              <a:rPr kumimoji="0" lang="sv-SE" sz="1400" b="0" i="0" u="none" strike="noStrike" kern="1200" cap="none" spc="0" normalizeH="0" baseline="0" noProof="0">
                <a:ln>
                  <a:noFill/>
                </a:ln>
                <a:solidFill>
                  <a:prstClr val="black"/>
                </a:solidFill>
                <a:effectLst/>
                <a:uLnTx/>
                <a:uFillTx/>
              </a:rPr>
              <a:t>.</a:t>
            </a: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Sans-Serif" panose="020B0604020202020204" pitchFamily="34" charset="0"/>
              <a:buChar char="•"/>
            </a:pPr>
            <a:r>
              <a:rPr lang="sv-SE" sz="1400">
                <a:solidFill>
                  <a:schemeClr val="tx1"/>
                </a:solidFill>
              </a:rPr>
              <a:t>Vi har ingen systematik för att identifiera möjliga risker i arbetsmiljön via ett arbete i grupper inför förändringen.</a:t>
            </a:r>
            <a:endParaRPr lang="sv-SE" sz="14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48804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6.2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bedömt allvarlighetsgraden på möjliga risker i arbetsmiljön?</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bedömer inte allvarlighetsgraden på möjliga risker i arbetsmiljön inför förändring</a:t>
            </a:r>
            <a:r>
              <a:rPr kumimoji="0" lang="sv-SE" sz="1400" b="0" i="0" u="none" strike="noStrike" kern="1200" cap="none" spc="0" normalizeH="0" baseline="0" noProof="0">
                <a:ln>
                  <a:noFill/>
                </a:ln>
                <a:solidFill>
                  <a:prstClr val="black"/>
                </a:solidFill>
                <a:effectLst/>
                <a:uLnTx/>
                <a:uFillTx/>
                <a:latin typeface="Verdana"/>
                <a:ea typeface="+mn-ea"/>
                <a:cs typeface="+mn-cs"/>
              </a:rPr>
              <a:t>.</a:t>
            </a:r>
          </a:p>
          <a:p>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för ingen dialog i t.ex. en arbetsgrupp om riskers allvarlighetsgrad inför förändring.</a:t>
            </a:r>
            <a:endParaRPr lang="sv-SE" sz="1400">
              <a:solidFill>
                <a:schemeClr val="tx1"/>
              </a:solidFill>
              <a:cs typeface="Calibri"/>
            </a:endParaRPr>
          </a:p>
          <a:p>
            <a:pPr marL="285750" indent="-285750">
              <a:buFont typeface="Arial" panose="020B0604020202020204" pitchFamily="34" charset="0"/>
              <a:buChar cha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bedömer systematiskt möjliga riskers allvarlighetsgrad i den fysiska, organisatoriska, sociala och digitala arbetsmiljön inför förändring. Detta arbete görs i en väl sammansatt arbetsgrupp vid ett eller flera tillfällen i god tid före genomförandet av förändringen.</a:t>
            </a:r>
            <a:endParaRPr lang="sv-SE"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Sans-Serif" panose="020B0604020202020204" pitchFamily="34" charset="0"/>
              <a:buChar char="•"/>
            </a:pPr>
            <a:r>
              <a:rPr lang="sv-SE" sz="1400">
                <a:solidFill>
                  <a:schemeClr val="tx1"/>
                </a:solidFill>
                <a:ea typeface="+mn-lt"/>
                <a:cs typeface="+mn-lt"/>
              </a:rPr>
              <a:t>Vi bedömer riskernas allvarlighetsgrad via dialog i t.ex. den arbetsgrupp som genomför förändringen. </a:t>
            </a:r>
            <a:endParaRPr lang="sv-SE" sz="14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a:p>
            <a:pPr marL="285750" indent="-285750">
              <a:buFont typeface="Arial,Sans-Serif" panose="020B0604020202020204" pitchFamily="34" charset="0"/>
              <a:buChar char="•"/>
            </a:pPr>
            <a:r>
              <a:rPr lang="sv-SE" sz="1400">
                <a:solidFill>
                  <a:schemeClr val="tx1"/>
                </a:solidFill>
                <a:ea typeface="+mn-lt"/>
                <a:cs typeface="+mn-lt"/>
              </a:rPr>
              <a:t>Vi har ingen systematik för att bedöma allvarlighetsgraden av möjliga risker i arbetsmiljön via ett arbete i grupper inför förändringen.</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45042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6.3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följt upp arbetsmiljön och risk- och konsekvensanalysen efter det att förändringen är genomförd?</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inte upp arbetsmiljön och möjliga risker efter det att förändringen är genomförd.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tar inte till oss synpunkter på möjliga risker i arbetsmiljön från medarbetarna och skyddsombud, efter genomförd förändring.</a:t>
            </a:r>
            <a:endParaRPr lang="sv-SE" sz="1200">
              <a:solidFill>
                <a:schemeClr val="tx1"/>
              </a:solidFill>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8248646"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upp den fysiska, organisatoriska, sociala och digitala arbetsmiljön och möjliga risker som kvarstår efter genomförd förändring. Detta arbete görs av den väl sammansatta arbetsgruppen som inför genomförandet av förändringen identifierade möjliga risker, efter förändringen.</a:t>
            </a:r>
            <a:endParaRPr lang="sv-SE" sz="1200">
              <a:solidFill>
                <a:schemeClr val="tx1"/>
              </a:solidFill>
              <a:ea typeface="Verdana"/>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r>
              <a:rPr lang="sv-SE" sz="1200">
                <a:solidFill>
                  <a:schemeClr val="tx1"/>
                </a:solidFill>
              </a:rPr>
              <a:t>Underlag för uppföljningen är bl.a. dokumentation från det arbete som ovanstående arbetsgrupp gjorde inför och under genomförandet av förändringen.</a:t>
            </a:r>
          </a:p>
        </p:txBody>
      </p:sp>
      <p:sp>
        <p:nvSpPr>
          <p:cNvPr id="8" name="Rektangel 7">
            <a:extLst>
              <a:ext uri="{FF2B5EF4-FFF2-40B4-BE49-F238E27FC236}">
                <a16:creationId xmlns:a16="http://schemas.microsoft.com/office/drawing/2014/main" id="{3C7951B9-CB1F-EDFD-DECB-CAA4E139A5E3}"/>
              </a:ext>
            </a:extLst>
          </p:cNvPr>
          <p:cNvSpPr/>
          <p:nvPr/>
        </p:nvSpPr>
        <p:spPr>
          <a:xfrm>
            <a:off x="4336620" y="3415961"/>
            <a:ext cx="3912028"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upp resultatet av förändringen ur ett helhetsperspektiv t.ex. vid ett möte med berörda medarbetare och skyddsombud. </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medarbetare och skyddsombud har möjlighet att framföra synpunkter på möjliga risker i arbetsmiljön efter genomförd förändring, t.ex. vid uppföljningsmöte eller löpande till ansvarig chef.</a:t>
            </a: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Vi bedömer riskernas allvarlighetsgrad i dialog med medarbetarna och skyddsombud under t.ex. ett uppföljningsmöte eller via dialog chef/medarbetare.</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19" y="3104015"/>
            <a:ext cx="391202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8248646"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93430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7.1 Ohälsa, olycksfall och tillbud</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gjort utredningar av tillbud som inträffat i verksamheten? (Tillbud är en händelse som kunnat leda till ohälsa eller olycksfall men inte gjorde det)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inte tillbud i </a:t>
            </a:r>
            <a:r>
              <a:rPr lang="sv-SE" sz="1200" err="1">
                <a:solidFill>
                  <a:schemeClr val="tx1"/>
                </a:solidFill>
              </a:rPr>
              <a:t>MedControl</a:t>
            </a:r>
            <a:r>
              <a:rPr lang="sv-SE" sz="1200">
                <a:solidFill>
                  <a:schemeClr val="tx1"/>
                </a:solidFill>
              </a:rPr>
              <a:t> PRO.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utreder inte tillbud i syfte att förebygga upprepning.</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för ingen dialog på arbetsplatsträffen om inträffade tillbud.</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ingen årlig sammanställning och analys över inträffade tillbud.</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tillbud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tillbud och genomför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informerar och för en dialog på arbetsplatsträffen om inträffade tillbud med fokus på händelsen, inte person.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tillbud och en analys av materialet.</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tillbud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bristfälligt tillbud och genomför få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ger bristfällig information om inträffade tillbud på arbetsplatsträffen.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tillbud, men vi gör ingen analys av materialet.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4472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7.2 Ohälsa, olycksfall och tillbud</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gjort utredningar av ohälsa och olycksfall (arbetsskada) som inträffat i verksamheten?</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inte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inte arbetsskador i syfte att förebygga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för ingen dialog på arbetsplatsträffen om inträffade arbetsskador.</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ingen årlig sammanställning och analys över inträffade arbetsskador.</a:t>
            </a:r>
            <a:endParaRPr kumimoji="0" lang="sv-SE" sz="1200" b="0" i="0" u="none" strike="noStrike" kern="1200" cap="none" spc="0" normalizeH="0" baseline="0" noProof="0">
              <a:ln>
                <a:noFill/>
              </a:ln>
              <a:solidFill>
                <a:prstClr val="black"/>
              </a:solidFill>
              <a:effectLst/>
              <a:uLnTx/>
              <a:uFillTx/>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arbetsskador och genomför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informerar och för en dialog på arbetsplatsträffen om inträffade arbetsskador med fokus på händelsen, inte person.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och analys över inträffade arbetsskador.</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05229"/>
            <a:ext cx="3240000" cy="325467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bristfälligt arbetsskador och genomför få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ger bristfällig information på arbetsplatsträffen om inträffade arbetsskador.</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arbetsskador, men gör ingen analys av materialet.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7453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8.1 Handlingsplaner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skrivit handlingsplaner när det gäller risker i arbetsmiljön som inte kunnat åtgärdas omedelbart?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4313" indent="-214313">
              <a:buFont typeface="Arial" panose="020B0604020202020204" pitchFamily="34" charset="0"/>
              <a:buChar char="•"/>
            </a:pPr>
            <a:r>
              <a:rPr lang="sv-SE" sz="1400">
                <a:solidFill>
                  <a:schemeClr val="tx1"/>
                </a:solidFill>
              </a:rPr>
              <a:t>Vi dokumenterar inte de åtgärder som inte genomförs direkt i protokoll eller handlingsplaner.</a:t>
            </a:r>
            <a:endParaRPr kumimoji="0" lang="sv-SE" sz="14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171450" lvl="0" indent="-171450">
              <a:buFont typeface="Arial" panose="020B0604020202020204" pitchFamily="34" charset="0"/>
              <a:buChar char="•"/>
            </a:pPr>
            <a:r>
              <a:rPr lang="sv-SE" sz="1400">
                <a:solidFill>
                  <a:schemeClr val="tx1"/>
                </a:solidFill>
              </a:rPr>
              <a:t>Vi dokumenterar de åtgärder som inte genomförs direkt i handlingsplaner med ansvarig, när de ska vara klara och när uppföljning ska göras.</a:t>
            </a:r>
            <a:endParaRPr kumimoji="0" lang="sv-SE" sz="14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dokumenterar de åtgärder som inte genomförs direkt i protokoll från olika möten.</a:t>
            </a:r>
            <a:endParaRPr lang="en-US" sz="1400">
              <a:solidFill>
                <a:schemeClr val="tx1"/>
              </a:solidFill>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89810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9.1 Uppföljning av åtgärder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ni följt upp handlingsplanerna så att genomförda åtgärder fått avsedd effekt?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4313" indent="-214313">
              <a:buFont typeface="Arial" panose="020B0604020202020204" pitchFamily="34" charset="0"/>
              <a:buChar char="•"/>
            </a:pPr>
            <a:r>
              <a:rPr lang="sv-SE" sz="1400">
                <a:solidFill>
                  <a:schemeClr val="tx1"/>
                </a:solidFill>
              </a:rPr>
              <a:t>Vi har inget system för att följa upp att genomförda åtgärder fått avsedd effekt.</a:t>
            </a: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f</a:t>
            </a:r>
            <a:r>
              <a:rPr lang="sv-SE" sz="1400">
                <a:solidFill>
                  <a:schemeClr val="tx1"/>
                </a:solidFill>
                <a:ea typeface="+mn-lt"/>
                <a:cs typeface="+mn-lt"/>
              </a:rPr>
              <a:t>öljer upp att genomförda åtgärder fått avsedd effekt.</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endParaRPr>
          </a:p>
          <a:p>
            <a:pPr marL="213995" indent="-213995">
              <a:buFont typeface="Arial" panose="020B0604020202020204" pitchFamily="34" charset="0"/>
              <a:buChar char="•"/>
            </a:pPr>
            <a:r>
              <a:rPr lang="sv-SE" sz="1400">
                <a:solidFill>
                  <a:schemeClr val="tx1"/>
                </a:solidFill>
              </a:rPr>
              <a:t>Vi dokumenterar resultatet av uppföljningen i handlingsplaner, dvs. om åtgärden fått avsedd effekt.</a:t>
            </a:r>
            <a:endParaRPr lang="en-US"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följer upp att genomförda åtgärder fått avsedd effekt via t.ex. protokoll i kommande möten.</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Vi  missar en del uppföljningar när det går lång tid mellan genomförande av åtgärd och uppföljningen.</a:t>
            </a:r>
            <a:endParaRPr lang="sv-SE" sz="14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0685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10.1 Stöd från HR-funktionen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du som chef vid behov samarbetat med HR-funktionen för stöd när kunskap saknats inom den egna verksamheten? </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Vi har ingen kunskap om </a:t>
            </a:r>
            <a:r>
              <a:rPr lang="sv-SE" sz="1200">
                <a:solidFill>
                  <a:schemeClr val="tx1"/>
                </a:solidFill>
                <a:ea typeface="+mn-lt"/>
                <a:cs typeface="+mn-lt"/>
              </a:rPr>
              <a:t>när vi kan använda HR-funktionen</a:t>
            </a:r>
            <a:r>
              <a:rPr lang="sv-SE" sz="1200">
                <a:solidFill>
                  <a:schemeClr val="tx1"/>
                </a:solidFill>
              </a:rPr>
              <a:t> i vårt hälso- och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endParaRPr>
          </a:p>
          <a:p>
            <a:pPr marL="213995" indent="-213995">
              <a:buFont typeface="Arial" panose="020B0604020202020204" pitchFamily="34" charset="0"/>
              <a:buChar char="•"/>
            </a:pPr>
            <a:r>
              <a:rPr lang="sv-SE" sz="1200">
                <a:solidFill>
                  <a:schemeClr val="tx1"/>
                </a:solidFill>
              </a:rPr>
              <a:t>Vi har ingen kunskap om vad HR-funktionen kan ge för stöd i vårt hälso- och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för ingen dialog med HR-funktionen om vårt samarbete.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8039099"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Vi har kunskap om vad HR-funktionen kan ge för stöd i vårt hälsofrämjande, förebyggande och efterhjälpande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anlitar HR-funktionen löpande när vi saknar kunskap inom någon av  ovanstående tre delar i vårt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för löpande dialog med HR-funktionen om utveckling av vårt samarbete.</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05229"/>
            <a:ext cx="3702479" cy="325467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Vi har viss kunskap om och använder HR-funktionens stöd i arbetsmiljöarbetet på individnivå, t.ex. vid arbetsanpassning och rehabilitering.</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har viss kunskap om hur vi kan använda HR-funktionen i vårt förebyggande och hälsofrämjande arbetsmiljöarbete. </a:t>
            </a:r>
            <a:endParaRPr lang="sv-SE" sz="1200">
              <a:solidFill>
                <a:schemeClr val="tx1"/>
              </a:solidFill>
              <a:cs typeface="Calibri"/>
            </a:endParaRPr>
          </a:p>
          <a:p>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har viss kunskap om vad HR-funktionen kan ge för stöd i vårt förebyggande och hälsofrämjande arbetsmiljöarbete.</a:t>
            </a:r>
            <a:endParaRPr lang="sv-SE" sz="1200">
              <a:solidFill>
                <a:schemeClr val="tx1"/>
              </a:solidFill>
              <a:cs typeface="Calibri"/>
            </a:endParaRPr>
          </a:p>
          <a:p>
            <a:endParaRPr lang="sv-SE" sz="1200">
              <a:solidFill>
                <a:schemeClr val="tx1"/>
              </a:solidFill>
            </a:endParaRPr>
          </a:p>
          <a:p>
            <a:pPr marL="213995" indent="-213995">
              <a:buFont typeface="Arial" panose="020B0604020202020204" pitchFamily="34" charset="0"/>
              <a:buChar char="•"/>
            </a:pPr>
            <a:r>
              <a:rPr lang="sv-SE" sz="1200">
                <a:solidFill>
                  <a:schemeClr val="tx1"/>
                </a:solidFill>
              </a:rPr>
              <a:t>Vi för bristfällig dialog med HR-funktionen om utveckling av vårt samarbete.</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702478"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8039098"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8409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10.2 Stöd från företagshälsovården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du som chef vid behov anlitat företagshälsovård eller motsvarande för stöd i arbetsmiljöfrågor när kunskap saknats i den egna verksamheten?</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Vi har ingen kunskap om </a:t>
            </a:r>
            <a:r>
              <a:rPr lang="sv-SE" sz="1200">
                <a:solidFill>
                  <a:schemeClr val="tx1"/>
                </a:solidFill>
              </a:rPr>
              <a:t>när vi kan använda företagshälsovården i vårt</a:t>
            </a:r>
            <a:r>
              <a:rPr lang="sv-SE" sz="1200">
                <a:solidFill>
                  <a:schemeClr val="tx1"/>
                </a:solidFill>
                <a:ea typeface="+mn-lt"/>
                <a:cs typeface="+mn-lt"/>
              </a:rPr>
              <a:t> hälso- och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har ingen kunskap om vad företagshälsovården kan ge för stöd i vårt hälso- och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 panose="020B0604020202020204" pitchFamily="34" charset="0"/>
              <a:buChar char="•"/>
            </a:pPr>
            <a:r>
              <a:rPr lang="sv-SE" sz="1200">
                <a:solidFill>
                  <a:schemeClr val="tx1"/>
                </a:solidFill>
              </a:rPr>
              <a:t>Vi för ingen dialog med företagshälsovården om vårt samarbete.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934325"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Vi har kunskap om vad företagshälsovården kan ge för stöd i vårt hälsofrämjande, förebyggande och efterhjälpande arbetsmiljöarbete.</a:t>
            </a:r>
            <a:endParaRPr lang="sv-SE" sz="1200">
              <a:solidFill>
                <a:schemeClr val="tx1"/>
              </a:solidFill>
              <a:cs typeface="Calibri"/>
            </a:endParaRP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anlitar företagshälsovården löpande när vi saknar kunskap inom någon av  ovanstående tre delar i vårt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för löpande dialog med företagshälsovården om utveckling av vårt samarbete.</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394497"/>
            <a:ext cx="3597704" cy="326541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Vi har viss kunskap och använder företagshälsovården i arbetsmiljöarbetet på individnivå, t.ex. vid arbetsanpassning och rehabilitering.</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har viss kunskap om hur vi kan använda företagshälsovården i vårt förebyggande och hälsofrämjande arbetsmiljöarbete. </a:t>
            </a:r>
          </a:p>
          <a:p>
            <a:pPr marL="285750" indent="-285750">
              <a:buFont typeface="Arial"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har viss kunskap om vad företagshälsovården kan ge för stöd i vårt förebyggande och hälsofrämjande arbetsmiljöarbete.</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597704"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934325" y="2803998"/>
            <a:ext cx="3240000"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74675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D67EC6-716A-0CC2-9EC0-56A592DB61B7}"/>
              </a:ext>
            </a:extLst>
          </p:cNvPr>
          <p:cNvSpPr>
            <a:spLocks noGrp="1"/>
          </p:cNvSpPr>
          <p:nvPr>
            <p:ph type="ctrTitle"/>
          </p:nvPr>
        </p:nvSpPr>
        <p:spPr/>
        <p:txBody>
          <a:bodyPr/>
          <a:lstStyle/>
          <a:p>
            <a:r>
              <a:rPr lang="sv-SE" sz="3200"/>
              <a:t>Likabehandling </a:t>
            </a:r>
            <a:br>
              <a:rPr lang="sv-SE" sz="2400"/>
            </a:br>
            <a:r>
              <a:rPr lang="sv-SE" sz="2400"/>
              <a:t>– Uppföljning av aktiva åtgärder enligt diskrimineringslagen</a:t>
            </a:r>
            <a:endParaRPr lang="sv-SE"/>
          </a:p>
        </p:txBody>
      </p:sp>
      <p:sp>
        <p:nvSpPr>
          <p:cNvPr id="3" name="Underrubrik 2">
            <a:extLst>
              <a:ext uri="{FF2B5EF4-FFF2-40B4-BE49-F238E27FC236}">
                <a16:creationId xmlns:a16="http://schemas.microsoft.com/office/drawing/2014/main" id="{FDB3C9F6-3178-8D00-72FE-F667CD4CB49C}"/>
              </a:ext>
            </a:extLst>
          </p:cNvPr>
          <p:cNvSpPr>
            <a:spLocks noGrp="1"/>
          </p:cNvSpPr>
          <p:nvPr>
            <p:ph type="subTitle" idx="1"/>
          </p:nvPr>
        </p:nvSpPr>
        <p:spPr/>
        <p:txBody>
          <a:bodyPr/>
          <a:lstStyle/>
          <a:p>
            <a:r>
              <a:rPr lang="sv-SE" sz="1600"/>
              <a:t>I checklista för årlig uppföljning SAM ingår även  uppföljning av aktiva åtgärder enligt diskrimineringslagen. Åtgärder som gäller likabehandling redovisas separat då de är utöver det som görs utifrån uppföljningen av det systematiska arbetsmiljöarbetet.</a:t>
            </a:r>
          </a:p>
          <a:p>
            <a:endParaRPr lang="sv-SE"/>
          </a:p>
        </p:txBody>
      </p:sp>
      <p:sp>
        <p:nvSpPr>
          <p:cNvPr id="4" name="Platshållare för datum 3">
            <a:extLst>
              <a:ext uri="{FF2B5EF4-FFF2-40B4-BE49-F238E27FC236}">
                <a16:creationId xmlns:a16="http://schemas.microsoft.com/office/drawing/2014/main" id="{B6847714-A6BB-7220-13EF-5D9E986283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Tree>
    <p:extLst>
      <p:ext uri="{BB962C8B-B14F-4D97-AF65-F5344CB8AC3E}">
        <p14:creationId xmlns:p14="http://schemas.microsoft.com/office/powerpoint/2010/main" val="29534277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12.1 </a:t>
            </a:r>
            <a:r>
              <a:rPr lang="sv-SE" sz="3200"/>
              <a:t>Aktiva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du som chef genomgått utbildningen ”En arbetsplats fri från diskriminering” eller har motsvarande kunskap från annan utbildning?</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Utbildning: En arbetsplats fri från diskriminering</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ingen utbildning eller kunskap kring diskrimineringslagen och kravet på åtgärder.</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genomgått utbildningen ”En arbetsplats fri från diskriminering”.</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Jag har genomgått annan utbildning kring diskrimineringslagen och lagens krav på aktiva åtgärder för 1-3 år sedan.</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inte gått utbildning ”En arbetsplats fri från diskriminering”, men har inbokad tid för utbildning.</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Jag har annan utbildning kring diskrimineringslagen, men det var mer än 5 år sedan.</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64399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12.2 </a:t>
            </a:r>
            <a:r>
              <a:rPr lang="sv-SE" sz="3200"/>
              <a:t>Aktiva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Är ”Rutin för aktiva åtgärder enligt diskrimineringslagen” som finns i Guide för hälso- och arbetsmiljöarbete känd av dig som chef?</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Guide - Likabehandling - Västra Götalandsregionen</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lvl="0" indent="-213995">
              <a:buFont typeface="Arial,Sans-Serif" panose="020B0604020202020204" pitchFamily="34" charset="0"/>
              <a:buChar char="•"/>
            </a:pPr>
            <a:r>
              <a:rPr lang="sv-SE" sz="1400">
                <a:solidFill>
                  <a:schemeClr val="tx1"/>
                </a:solidFill>
                <a:ea typeface="+mn-lt"/>
                <a:cs typeface="+mn-lt"/>
              </a:rPr>
              <a:t>Jag känner inte till ”Rutin för aktiva åtgärder enligt diskrimineringslagen” i Guide för hälso- och arbetsmiljöarbete.</a:t>
            </a:r>
            <a:endParaRPr kumimoji="0" lang="sv-SE" sz="1400" b="0" i="0" u="none" strike="noStrike" kern="1200" cap="none" spc="0" normalizeH="0" baseline="0" noProof="0">
              <a:ln>
                <a:noFill/>
              </a:ln>
              <a:solidFill>
                <a:prstClr val="black"/>
              </a:solidFill>
              <a:effectLst/>
              <a:uLnTx/>
              <a:uFillTx/>
              <a:ea typeface="Verdana"/>
              <a:cs typeface="+mn-lt"/>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känner till ”Rutin för aktiva åtgärder enligt diskrimineringslagen” i Guide för hälso- och arbetsmiljöarbete”. Jag har läst och börjat arbeta med att identifiera risker för diskriminering och genomföra åtgärder.</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känner till ”Rutin för aktiva åtgärder enligt diskrimineringslagen” i Guide för hälso- och arbetsmiljöarbete”, men har inte satt mig in i innehållet.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98238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12.3 A</a:t>
            </a:r>
            <a:r>
              <a:rPr lang="sv-SE" sz="3200"/>
              <a:t>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a:t>Har arbetet med aktiva åtgärder mot diskriminering varit en del av enhetens/avdelningens systematiska arbetsmiljöarbete under året?</a:t>
            </a: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rgbClr val="000000"/>
                </a:solidFill>
              </a:rPr>
              <a:t>Vi arbetar inte aktivt med åtgärder enligt diskrimineringslagen som en del av det systematiska arbetsmiljöarbetet.</a:t>
            </a:r>
            <a:endParaRPr lang="sv-SE" sz="1400">
              <a:solidFill>
                <a:schemeClr val="tx1"/>
              </a:solidFill>
              <a:ea typeface="+mn-lt"/>
              <a:cs typeface="+mn-lt"/>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Arbetet med aktiva åtgärder enligt diskrimineringslagen åtgärder är en integrerad del av vårt systematiska arbetsmiljöarbete.</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rgbClr val="000000"/>
                </a:solidFill>
              </a:rPr>
              <a:t>Vi har påbörjat arbetet att integrera aktiva åtgärder enligt diskrimineringslagen i vårt systematiska arbetsmiljöarbete. </a:t>
            </a:r>
            <a:endParaRPr lang="sv-SE" sz="1400">
              <a:solidFill>
                <a:schemeClr val="tx1"/>
              </a:solidFill>
              <a:ea typeface="+mn-lt"/>
              <a:cs typeface="+mn-lt"/>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5728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D466-5971-AB8B-C117-A6854AAAA12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E4479A2-D987-17E9-0F11-0956787EAFAF}"/>
              </a:ext>
            </a:extLst>
          </p:cNvPr>
          <p:cNvSpPr>
            <a:spLocks noGrp="1"/>
          </p:cNvSpPr>
          <p:nvPr>
            <p:ph type="title"/>
          </p:nvPr>
        </p:nvSpPr>
        <p:spPr>
          <a:xfrm>
            <a:off x="1096621" y="666000"/>
            <a:ext cx="9923804" cy="720000"/>
          </a:xfrm>
        </p:spPr>
        <p:txBody>
          <a:bodyPr/>
          <a:lstStyle/>
          <a:p>
            <a:r>
              <a:rPr lang="sv-SE"/>
              <a:t>12.4 </a:t>
            </a:r>
            <a:r>
              <a:rPr lang="sv-SE" sz="3200"/>
              <a:t>Aktiva åtgärder enligt diskrimineringslagen</a:t>
            </a:r>
          </a:p>
        </p:txBody>
      </p:sp>
      <p:sp>
        <p:nvSpPr>
          <p:cNvPr id="3" name="Platshållare för innehåll 2">
            <a:extLst>
              <a:ext uri="{FF2B5EF4-FFF2-40B4-BE49-F238E27FC236}">
                <a16:creationId xmlns:a16="http://schemas.microsoft.com/office/drawing/2014/main" id="{F8A2C373-892C-732F-B2BF-24387365C34C}"/>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a:t>Har arbetet med aktiva åtgärder genomförts i samverkan med medarbetare/skyddsombud/fackliga företrädare?</a:t>
            </a:r>
            <a:endParaRPr lang="sv-SE" sz="1600" b="1">
              <a:solidFill>
                <a:schemeClr val="tx1"/>
              </a:solidFill>
              <a:ea typeface="Verdana"/>
              <a:cs typeface="Calibri"/>
            </a:endParaRPr>
          </a:p>
        </p:txBody>
      </p:sp>
      <p:sp>
        <p:nvSpPr>
          <p:cNvPr id="4" name="Platshållare för datum 3">
            <a:extLst>
              <a:ext uri="{FF2B5EF4-FFF2-40B4-BE49-F238E27FC236}">
                <a16:creationId xmlns:a16="http://schemas.microsoft.com/office/drawing/2014/main" id="{CB8763A5-4B3E-2B38-4603-53997432390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823A7843-E7AB-774A-6B0E-0BBCDC4F6C7D}"/>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02E4581B-7DFD-C4FD-3277-6C223AF52176}"/>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Nej, vi har ännu inte påbörjat arbetet med att samverka med medarbetare/skyddsombud/</a:t>
            </a:r>
            <a:br>
              <a:rPr lang="sv-SE" sz="1400">
                <a:solidFill>
                  <a:schemeClr val="tx1"/>
                </a:solidFill>
                <a:ea typeface="+mn-lt"/>
                <a:cs typeface="+mn-lt"/>
              </a:rPr>
            </a:br>
            <a:r>
              <a:rPr lang="sv-SE" sz="1400">
                <a:solidFill>
                  <a:schemeClr val="tx1"/>
                </a:solidFill>
                <a:ea typeface="+mn-lt"/>
                <a:cs typeface="+mn-lt"/>
              </a:rPr>
              <a:t>fackliga företrädare. </a:t>
            </a:r>
          </a:p>
        </p:txBody>
      </p:sp>
      <p:sp>
        <p:nvSpPr>
          <p:cNvPr id="7" name="Rektangel 6">
            <a:extLst>
              <a:ext uri="{FF2B5EF4-FFF2-40B4-BE49-F238E27FC236}">
                <a16:creationId xmlns:a16="http://schemas.microsoft.com/office/drawing/2014/main" id="{EE60A30B-E59B-BCC2-EABF-F54F329D9205}"/>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 arbetet genomförs i samverkan med medarbetare/skyddsombud/</a:t>
            </a:r>
            <a:br>
              <a:rPr lang="sv-SE" sz="1400">
                <a:solidFill>
                  <a:schemeClr val="tx1"/>
                </a:solidFill>
                <a:ea typeface="+mn-lt"/>
                <a:cs typeface="+mn-lt"/>
              </a:rPr>
            </a:br>
            <a:r>
              <a:rPr lang="sv-SE" sz="1400">
                <a:solidFill>
                  <a:schemeClr val="tx1"/>
                </a:solidFill>
                <a:ea typeface="+mn-lt"/>
                <a:cs typeface="+mn-lt"/>
              </a:rPr>
              <a:t>fackliga företrädare. </a:t>
            </a:r>
          </a:p>
          <a:p>
            <a:endParaRPr lang="sv-SE" sz="1400">
              <a:solidFill>
                <a:schemeClr val="tx1"/>
              </a:solidFill>
              <a:ea typeface="+mn-lt"/>
              <a:cs typeface="+mn-lt"/>
            </a:endParaRPr>
          </a:p>
        </p:txBody>
      </p:sp>
      <p:sp>
        <p:nvSpPr>
          <p:cNvPr id="8" name="Rektangel 7">
            <a:extLst>
              <a:ext uri="{FF2B5EF4-FFF2-40B4-BE49-F238E27FC236}">
                <a16:creationId xmlns:a16="http://schemas.microsoft.com/office/drawing/2014/main" id="{6688A2B3-F1F8-9336-38C6-E90F3FA620BE}"/>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har påbörjat en dialog om hur vi ska samverka tillsammans med medarbetare/skyddsombud/</a:t>
            </a:r>
            <a:br>
              <a:rPr lang="sv-SE" sz="1400">
                <a:solidFill>
                  <a:schemeClr val="tx1"/>
                </a:solidFill>
                <a:ea typeface="+mn-lt"/>
                <a:cs typeface="+mn-lt"/>
              </a:rPr>
            </a:br>
            <a:r>
              <a:rPr lang="sv-SE" sz="1400">
                <a:solidFill>
                  <a:schemeClr val="tx1"/>
                </a:solidFill>
                <a:ea typeface="+mn-lt"/>
                <a:cs typeface="+mn-lt"/>
              </a:rPr>
              <a:t>fackliga företrädare. </a:t>
            </a:r>
          </a:p>
          <a:p>
            <a:endParaRPr lang="sv-SE" sz="1400">
              <a:solidFill>
                <a:schemeClr val="tx1"/>
              </a:solidFill>
              <a:ea typeface="+mn-lt"/>
              <a:cs typeface="+mn-lt"/>
            </a:endParaRPr>
          </a:p>
        </p:txBody>
      </p:sp>
      <p:sp>
        <p:nvSpPr>
          <p:cNvPr id="9" name="Rektangel 8">
            <a:extLst>
              <a:ext uri="{FF2B5EF4-FFF2-40B4-BE49-F238E27FC236}">
                <a16:creationId xmlns:a16="http://schemas.microsoft.com/office/drawing/2014/main" id="{DB33F1BA-8171-0874-B25C-BBAFC354A23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5BCA430E-2001-66D7-4926-12678F389C56}"/>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17F8908A-64C4-F0E7-A7C9-0FB738820D55}"/>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540830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5805-2711-2614-FFAA-F2B1E01BE20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36411E-49D9-68D3-0A95-B95EC4E22ADC}"/>
              </a:ext>
            </a:extLst>
          </p:cNvPr>
          <p:cNvSpPr>
            <a:spLocks noGrp="1"/>
          </p:cNvSpPr>
          <p:nvPr>
            <p:ph type="title"/>
          </p:nvPr>
        </p:nvSpPr>
        <p:spPr>
          <a:xfrm>
            <a:off x="1096621" y="666000"/>
            <a:ext cx="9923804" cy="720000"/>
          </a:xfrm>
        </p:spPr>
        <p:txBody>
          <a:bodyPr/>
          <a:lstStyle/>
          <a:p>
            <a:r>
              <a:rPr lang="sv-SE"/>
              <a:t>12.5 </a:t>
            </a:r>
            <a:r>
              <a:rPr lang="sv-SE" sz="3200"/>
              <a:t>Aktiva åtgärder enligt diskrimineringslagen</a:t>
            </a:r>
          </a:p>
        </p:txBody>
      </p:sp>
      <p:sp>
        <p:nvSpPr>
          <p:cNvPr id="3" name="Platshållare för innehåll 2">
            <a:extLst>
              <a:ext uri="{FF2B5EF4-FFF2-40B4-BE49-F238E27FC236}">
                <a16:creationId xmlns:a16="http://schemas.microsoft.com/office/drawing/2014/main" id="{553746B2-DBBE-B4D9-4A1F-F472892AF0A9}"/>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frågor om likabehandling, diskriminering, trakasserier och andra hinder för lika rättigheter tagits upp regelbundet i verksamhetens forum, till exempel APT eller samverkansmöten?</a:t>
            </a:r>
          </a:p>
        </p:txBody>
      </p:sp>
      <p:sp>
        <p:nvSpPr>
          <p:cNvPr id="4" name="Platshållare för datum 3">
            <a:extLst>
              <a:ext uri="{FF2B5EF4-FFF2-40B4-BE49-F238E27FC236}">
                <a16:creationId xmlns:a16="http://schemas.microsoft.com/office/drawing/2014/main" id="{BBA7D8D4-23B2-0D10-0DAE-504836CC1D4C}"/>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E291D19-1BC6-1210-7029-34C8092F0741}"/>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8CC20E9D-5467-DB72-6EB8-276B88B8A7B2}"/>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har inte kommit igång med att ta upp frågor om likabehandling, hur vi kan förebygga diskriminering, hantera uppkomna situationer eller vilka hinder som finns för att alla ska kunna komma till sin rätt på APT eller samverkansmöten.   </a:t>
            </a:r>
          </a:p>
        </p:txBody>
      </p:sp>
      <p:sp>
        <p:nvSpPr>
          <p:cNvPr id="7" name="Rektangel 6">
            <a:extLst>
              <a:ext uri="{FF2B5EF4-FFF2-40B4-BE49-F238E27FC236}">
                <a16:creationId xmlns:a16="http://schemas.microsoft.com/office/drawing/2014/main" id="{488BDBC7-A973-C0D2-FF99-C688F82F58F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arbetar regelbundet med  att ta upp frågor om likabehandling på våra olika forum så som APT och samverkansmöten exempelvis genom att ha dialog om hur vi kan förebygga diskriminering, samtala om hur uppkomna situationer kan hanteras och vilka hinder som finns för att alla ska kunna komma till sin rätt. </a:t>
            </a:r>
          </a:p>
          <a:p>
            <a:endParaRPr lang="sv-SE" sz="1400">
              <a:solidFill>
                <a:schemeClr val="tx1"/>
              </a:solidFill>
              <a:ea typeface="+mn-lt"/>
              <a:cs typeface="+mn-lt"/>
            </a:endParaRPr>
          </a:p>
        </p:txBody>
      </p:sp>
      <p:sp>
        <p:nvSpPr>
          <p:cNvPr id="8" name="Rektangel 7">
            <a:extLst>
              <a:ext uri="{FF2B5EF4-FFF2-40B4-BE49-F238E27FC236}">
                <a16:creationId xmlns:a16="http://schemas.microsoft.com/office/drawing/2014/main" id="{608DD17F-FD7D-6FC2-EEED-E6EC31446D7B}"/>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har påbörjat ett arbete med att ta upp frågor om likabehandling på våra olika forum så som APT och samverkansmöten och har vid något tillfälle under året exempelvis samtalat om hur vi kan förebygga diskriminering, samtala om hur uppkomna situationer kan hanteras och vilka hinder som finns för att alla ska kunna komma till sin rätt. </a:t>
            </a:r>
          </a:p>
        </p:txBody>
      </p:sp>
      <p:sp>
        <p:nvSpPr>
          <p:cNvPr id="9" name="Rektangel 8">
            <a:extLst>
              <a:ext uri="{FF2B5EF4-FFF2-40B4-BE49-F238E27FC236}">
                <a16:creationId xmlns:a16="http://schemas.microsoft.com/office/drawing/2014/main" id="{1894F420-C35B-FE6F-4B25-6BAB625B3EA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F48DCFA1-AA4E-A1E0-D71C-F01CFF56F603}"/>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DE5B277A-E300-4544-2226-2DC5B74D6117}"/>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48437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23E2D-269B-E6F4-888A-7562EA13136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72FFD2B-8BA2-5B72-93CB-95DCFF24EDB7}"/>
              </a:ext>
            </a:extLst>
          </p:cNvPr>
          <p:cNvSpPr>
            <a:spLocks noGrp="1"/>
          </p:cNvSpPr>
          <p:nvPr>
            <p:ph type="title"/>
          </p:nvPr>
        </p:nvSpPr>
        <p:spPr>
          <a:xfrm>
            <a:off x="1096621" y="666000"/>
            <a:ext cx="9923804" cy="720000"/>
          </a:xfrm>
        </p:spPr>
        <p:txBody>
          <a:bodyPr/>
          <a:lstStyle/>
          <a:p>
            <a:r>
              <a:rPr lang="sv-SE"/>
              <a:t>12.6 </a:t>
            </a:r>
            <a:r>
              <a:rPr lang="sv-SE" sz="3200"/>
              <a:t>Aktiva åtgärder enligt diskrimineringslagen</a:t>
            </a:r>
          </a:p>
        </p:txBody>
      </p:sp>
      <p:sp>
        <p:nvSpPr>
          <p:cNvPr id="3" name="Platshållare för innehåll 2">
            <a:extLst>
              <a:ext uri="{FF2B5EF4-FFF2-40B4-BE49-F238E27FC236}">
                <a16:creationId xmlns:a16="http://schemas.microsoft.com/office/drawing/2014/main" id="{2D591845-81BD-258B-BA64-3E18F1FEE67A}"/>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under året undersökt risker för diskriminering, repressalier eller andra hinder för lika rättigheter och möjligheter i verksamheten?</a:t>
            </a:r>
          </a:p>
        </p:txBody>
      </p:sp>
      <p:sp>
        <p:nvSpPr>
          <p:cNvPr id="4" name="Platshållare för datum 3">
            <a:extLst>
              <a:ext uri="{FF2B5EF4-FFF2-40B4-BE49-F238E27FC236}">
                <a16:creationId xmlns:a16="http://schemas.microsoft.com/office/drawing/2014/main" id="{727DEA2C-F2E9-1BE4-A4A8-EBFC464DA281}"/>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28AE3FEB-4D64-9337-A144-D117AF734B35}"/>
              </a:ext>
            </a:extLst>
          </p:cNvPr>
          <p:cNvSpPr/>
          <p:nvPr/>
        </p:nvSpPr>
        <p:spPr>
          <a:xfrm>
            <a:off x="1096621" y="2245521"/>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p>
          <a:p>
            <a:pPr lvl="0">
              <a:defRPr/>
            </a:pPr>
            <a:r>
              <a:rPr lang="sv-SE" sz="1400">
                <a:hlinkClick r:id="rId2"/>
              </a:rPr>
              <a:t>Risker för diskriminering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F661E9A1-842C-D440-A8C0-A6F8EDB01F5A}"/>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lvl="0" indent="-213995">
              <a:buFont typeface="Arial,Sans-Serif" panose="020B0604020202020204" pitchFamily="34" charset="0"/>
              <a:buChar char="•"/>
            </a:pPr>
            <a:r>
              <a:rPr lang="sv-SE" sz="1400">
                <a:solidFill>
                  <a:prstClr val="black"/>
                </a:solidFill>
                <a:ea typeface="Verdana"/>
                <a:cs typeface="+mn-lt"/>
              </a:rPr>
              <a:t>Vi har inte påbörjat arbetet med att identifiera risker för diskriminering. </a:t>
            </a:r>
          </a:p>
        </p:txBody>
      </p:sp>
      <p:sp>
        <p:nvSpPr>
          <p:cNvPr id="7" name="Rektangel 6">
            <a:extLst>
              <a:ext uri="{FF2B5EF4-FFF2-40B4-BE49-F238E27FC236}">
                <a16:creationId xmlns:a16="http://schemas.microsoft.com/office/drawing/2014/main" id="{35C576D9-2211-FBDF-DB61-612C326B4E2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lvl="0" indent="-213995">
              <a:buFont typeface="Arial,Sans-Serif" panose="020B0604020202020204" pitchFamily="34" charset="0"/>
              <a:buChar char="•"/>
            </a:pPr>
            <a:r>
              <a:rPr lang="sv-SE" sz="1400">
                <a:solidFill>
                  <a:prstClr val="black"/>
                </a:solidFill>
                <a:ea typeface="Verdana"/>
                <a:cs typeface="+mn-lt"/>
              </a:rPr>
              <a:t>Vi har ett aktivt arbete med att identifiera risker för diskriminering i flera av de fem områdena: Arbetsförhållanden, Löner och andra anställningsvillkor, Rekrytering och befordran, Utbildning och övrig kompetensutveckling samt Föräldraskap och arbete.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8" name="Rektangel 7">
            <a:extLst>
              <a:ext uri="{FF2B5EF4-FFF2-40B4-BE49-F238E27FC236}">
                <a16:creationId xmlns:a16="http://schemas.microsoft.com/office/drawing/2014/main" id="{0787C12C-9F93-6D95-56C2-C59CF263C759}"/>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lvl="0" indent="-213995">
              <a:buFont typeface="Arial,Sans-Serif" panose="020B0604020202020204" pitchFamily="34" charset="0"/>
              <a:buChar char="•"/>
            </a:pPr>
            <a:r>
              <a:rPr lang="sv-SE" sz="1400">
                <a:solidFill>
                  <a:prstClr val="black"/>
                </a:solidFill>
                <a:ea typeface="Verdana"/>
                <a:cs typeface="+mn-lt"/>
              </a:rPr>
              <a:t>Vi har påbörjat arbetet med att identifiera risker för diskriminering inom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03FF938F-AC8F-539B-F400-CBCC09FBB9F6}"/>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ACCB6868-398B-6DBD-08FA-B4553D92E88C}"/>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7C28D1B2-10FD-F19F-83E7-ECED65DB71C9}"/>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20997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76109-4DFD-99CC-80AE-1367BBBED5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F42F285-54A2-B7BD-6999-A81B798197C7}"/>
              </a:ext>
            </a:extLst>
          </p:cNvPr>
          <p:cNvSpPr>
            <a:spLocks noGrp="1"/>
          </p:cNvSpPr>
          <p:nvPr>
            <p:ph type="title"/>
          </p:nvPr>
        </p:nvSpPr>
        <p:spPr>
          <a:xfrm>
            <a:off x="1096621" y="666000"/>
            <a:ext cx="9923804" cy="720000"/>
          </a:xfrm>
        </p:spPr>
        <p:txBody>
          <a:bodyPr/>
          <a:lstStyle/>
          <a:p>
            <a:r>
              <a:rPr lang="sv-SE"/>
              <a:t>12.7 </a:t>
            </a:r>
            <a:r>
              <a:rPr lang="sv-SE" sz="3200"/>
              <a:t>Aktiva åtgärder enligt diskrimineringslagen</a:t>
            </a:r>
          </a:p>
        </p:txBody>
      </p:sp>
      <p:sp>
        <p:nvSpPr>
          <p:cNvPr id="3" name="Platshållare för innehåll 2">
            <a:extLst>
              <a:ext uri="{FF2B5EF4-FFF2-40B4-BE49-F238E27FC236}">
                <a16:creationId xmlns:a16="http://schemas.microsoft.com/office/drawing/2014/main" id="{1026622E-3D7C-AD90-EC03-7E2E1E9D3B99}"/>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uppmärksammat om det finns normer, attityder eller jargong på enheten/avdelningen som kan innebära risk för diskriminering eller exkludering?</a:t>
            </a:r>
          </a:p>
        </p:txBody>
      </p:sp>
      <p:sp>
        <p:nvSpPr>
          <p:cNvPr id="4" name="Platshållare för datum 3">
            <a:extLst>
              <a:ext uri="{FF2B5EF4-FFF2-40B4-BE49-F238E27FC236}">
                <a16:creationId xmlns:a16="http://schemas.microsoft.com/office/drawing/2014/main" id="{E30EB134-F22E-AF92-C12B-1BABC4C23AEC}"/>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9FB0946E-10CF-DB0C-2E79-B2C2FC91DE57}"/>
              </a:ext>
            </a:extLst>
          </p:cNvPr>
          <p:cNvSpPr/>
          <p:nvPr/>
        </p:nvSpPr>
        <p:spPr>
          <a:xfrm>
            <a:off x="1096621" y="2245521"/>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p>
          <a:p>
            <a:pPr lvl="0">
              <a:defRPr/>
            </a:pPr>
            <a:r>
              <a:rPr lang="sv-SE" sz="1400">
                <a:hlinkClick r:id="rId2"/>
              </a:rPr>
              <a:t>Samtalsmaterial - arbetsplats</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90BB3BE5-5F59-9FA0-7A43-5B2D15299445}"/>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arbetar inte med att uppmärksamma normer, attityder eller jargong på enheten/avdelningen. </a:t>
            </a:r>
          </a:p>
        </p:txBody>
      </p:sp>
      <p:sp>
        <p:nvSpPr>
          <p:cNvPr id="7" name="Rektangel 6">
            <a:extLst>
              <a:ext uri="{FF2B5EF4-FFF2-40B4-BE49-F238E27FC236}">
                <a16:creationId xmlns:a16="http://schemas.microsoft.com/office/drawing/2014/main" id="{AF40A7B3-4EE0-3E09-7EDA-EF85F745139C}"/>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arbetar aktivt med att uppmärksamma normer, attityder eller jargong på vår enhet/avdelning.</a:t>
            </a:r>
          </a:p>
          <a:p>
            <a:pPr marL="213995" indent="-213995">
              <a:buFont typeface="Arial,Sans-Serif" panose="020B0604020202020204" pitchFamily="34" charset="0"/>
              <a:buChar char="•"/>
            </a:pPr>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Vi använder oss av och arbetar med samtalsmaterialet Prata om normer, lika rättigheter och möjligheter för en arbetsplats fri från kränkningar och diskriminering</a:t>
            </a:r>
          </a:p>
          <a:p>
            <a:endParaRPr lang="sv-SE" sz="1400">
              <a:solidFill>
                <a:schemeClr val="tx1"/>
              </a:solidFill>
              <a:ea typeface="+mn-lt"/>
              <a:cs typeface="+mn-lt"/>
            </a:endParaRPr>
          </a:p>
        </p:txBody>
      </p:sp>
      <p:sp>
        <p:nvSpPr>
          <p:cNvPr id="8" name="Rektangel 7">
            <a:extLst>
              <a:ext uri="{FF2B5EF4-FFF2-40B4-BE49-F238E27FC236}">
                <a16:creationId xmlns:a16="http://schemas.microsoft.com/office/drawing/2014/main" id="{C7FA43B0-7148-A0E8-53EB-22BB8CE158FA}"/>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Vi har börjat planera för att arbeta med att uppmärksamma normer, attityder eller jargong på vår enhet/avdelning.</a:t>
            </a:r>
          </a:p>
          <a:p>
            <a:pPr marL="213995" indent="-213995">
              <a:buFont typeface="Arial,Sans-Serif" panose="020B0604020202020204" pitchFamily="34" charset="0"/>
              <a:buChar char="•"/>
            </a:pPr>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Vi planerar att använda oss av samtalsmaterialet Prata om normer, lika rättigheter och möjligheter för en arbetsplats fri från kränkningar och diskriminering  </a:t>
            </a:r>
          </a:p>
        </p:txBody>
      </p:sp>
      <p:sp>
        <p:nvSpPr>
          <p:cNvPr id="9" name="Rektangel 8">
            <a:extLst>
              <a:ext uri="{FF2B5EF4-FFF2-40B4-BE49-F238E27FC236}">
                <a16:creationId xmlns:a16="http://schemas.microsoft.com/office/drawing/2014/main" id="{DCD47EF8-3EC6-89F3-6B91-10D46C286BD7}"/>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D97C25D6-022C-2888-07A7-FB012336293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96002EE1-AF72-29A3-D9F9-64AAC69A2242}"/>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302323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48AD-7E90-9C3A-7B10-6D991F0F19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84A906E-3D56-246F-1142-45D5D5AA39A6}"/>
              </a:ext>
            </a:extLst>
          </p:cNvPr>
          <p:cNvSpPr>
            <a:spLocks noGrp="1"/>
          </p:cNvSpPr>
          <p:nvPr>
            <p:ph type="title"/>
          </p:nvPr>
        </p:nvSpPr>
        <p:spPr>
          <a:xfrm>
            <a:off x="1096621" y="666000"/>
            <a:ext cx="9923804" cy="720000"/>
          </a:xfrm>
        </p:spPr>
        <p:txBody>
          <a:bodyPr/>
          <a:lstStyle/>
          <a:p>
            <a:r>
              <a:rPr lang="sv-SE"/>
              <a:t>12.8 </a:t>
            </a:r>
            <a:r>
              <a:rPr lang="sv-SE" sz="3200"/>
              <a:t>Aktiva åtgärder enligt diskrimineringslagen</a:t>
            </a:r>
          </a:p>
        </p:txBody>
      </p:sp>
      <p:sp>
        <p:nvSpPr>
          <p:cNvPr id="3" name="Platshållare för innehåll 2">
            <a:extLst>
              <a:ext uri="{FF2B5EF4-FFF2-40B4-BE49-F238E27FC236}">
                <a16:creationId xmlns:a16="http://schemas.microsoft.com/office/drawing/2014/main" id="{74E80CC9-6884-A812-2D63-FE048F9A4EA4}"/>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beslutat om åtgärder utifrån de risker och hinder som identifierats? </a:t>
            </a:r>
            <a:endParaRPr lang="sv-SE" sz="1600" b="1" noProof="0">
              <a:ea typeface="Verdana"/>
            </a:endParaRPr>
          </a:p>
        </p:txBody>
      </p:sp>
      <p:sp>
        <p:nvSpPr>
          <p:cNvPr id="4" name="Platshållare för datum 3">
            <a:extLst>
              <a:ext uri="{FF2B5EF4-FFF2-40B4-BE49-F238E27FC236}">
                <a16:creationId xmlns:a16="http://schemas.microsoft.com/office/drawing/2014/main" id="{F9CD196E-152A-827F-909F-CB18B05BB583}"/>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E55D8DF2-8098-0E32-E452-84FB6621978B}"/>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74E6A859-20F7-40D6-8FE8-650A95E933CD}"/>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finns inte beslutade ännu. </a:t>
            </a:r>
          </a:p>
        </p:txBody>
      </p:sp>
      <p:sp>
        <p:nvSpPr>
          <p:cNvPr id="7" name="Rektangel 6">
            <a:extLst>
              <a:ext uri="{FF2B5EF4-FFF2-40B4-BE49-F238E27FC236}">
                <a16:creationId xmlns:a16="http://schemas.microsoft.com/office/drawing/2014/main" id="{0E1D9A91-FFE1-AE11-E5E4-5447FFC795DF}"/>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finns beslutade utifrån de risker och hinder som har identifierats inom flera av de fem områdena: Arbetsförhållanden, Löner och andra anställningsvillkor, Rekrytering och befordran, Utbildning och övrig kompetensutveckling samt Föräldraskap och arbete.</a:t>
            </a:r>
          </a:p>
        </p:txBody>
      </p:sp>
      <p:sp>
        <p:nvSpPr>
          <p:cNvPr id="8" name="Rektangel 7">
            <a:extLst>
              <a:ext uri="{FF2B5EF4-FFF2-40B4-BE49-F238E27FC236}">
                <a16:creationId xmlns:a16="http://schemas.microsoft.com/office/drawing/2014/main" id="{4EC2AAEF-F5C5-B0B4-C548-BE79B58E8EB2}"/>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finns beslutade utifrån risker och hinder som har identifierats inom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36FCC0C2-0500-2B27-81EC-EF984E219B72}"/>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A175310-3295-744D-6CA4-6FDEBC417E32}"/>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B14C3B80-5C7F-A430-6572-A01F609DAA3A}"/>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8997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AC5ED-BB30-3DC7-34D3-A8E80892ECC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0D1E566-7AD5-5A3D-0429-476FB918C6FD}"/>
              </a:ext>
            </a:extLst>
          </p:cNvPr>
          <p:cNvSpPr>
            <a:spLocks noGrp="1"/>
          </p:cNvSpPr>
          <p:nvPr>
            <p:ph type="title"/>
          </p:nvPr>
        </p:nvSpPr>
        <p:spPr>
          <a:xfrm>
            <a:off x="1096621" y="666000"/>
            <a:ext cx="9923804" cy="720000"/>
          </a:xfrm>
        </p:spPr>
        <p:txBody>
          <a:bodyPr/>
          <a:lstStyle/>
          <a:p>
            <a:r>
              <a:rPr lang="sv-SE"/>
              <a:t>12.9 </a:t>
            </a:r>
            <a:r>
              <a:rPr lang="sv-SE" sz="3200"/>
              <a:t>Aktiva åtgärder enligt diskrimineringslagen</a:t>
            </a:r>
          </a:p>
        </p:txBody>
      </p:sp>
      <p:sp>
        <p:nvSpPr>
          <p:cNvPr id="3" name="Platshållare för innehåll 2">
            <a:extLst>
              <a:ext uri="{FF2B5EF4-FFF2-40B4-BE49-F238E27FC236}">
                <a16:creationId xmlns:a16="http://schemas.microsoft.com/office/drawing/2014/main" id="{60ADBA6D-74C6-CEAA-5202-29FAE22F1553}"/>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åtgärderna förts in i handlingsplan med ansvarig, tidsplan och uppföljning? </a:t>
            </a:r>
            <a:endParaRPr lang="sv-SE" sz="1600" b="1" noProof="0">
              <a:ea typeface="Verdana"/>
            </a:endParaRPr>
          </a:p>
        </p:txBody>
      </p:sp>
      <p:sp>
        <p:nvSpPr>
          <p:cNvPr id="4" name="Platshållare för datum 3">
            <a:extLst>
              <a:ext uri="{FF2B5EF4-FFF2-40B4-BE49-F238E27FC236}">
                <a16:creationId xmlns:a16="http://schemas.microsoft.com/office/drawing/2014/main" id="{C86E9104-1E70-FA24-A777-382045411B15}"/>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DC77779B-7327-7230-07CA-12B77811385D}"/>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E34EEBC0-E4DD-7897-BA2B-3372F4D6E369}"/>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ännu inte förts in i en handlingsplan. </a:t>
            </a:r>
          </a:p>
        </p:txBody>
      </p:sp>
      <p:sp>
        <p:nvSpPr>
          <p:cNvPr id="7" name="Rektangel 6">
            <a:extLst>
              <a:ext uri="{FF2B5EF4-FFF2-40B4-BE49-F238E27FC236}">
                <a16:creationId xmlns:a16="http://schemas.microsoft.com/office/drawing/2014/main" id="{CE5BFC01-6CA1-2456-A242-240061945B75}"/>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lvl="0">
              <a:defRPr/>
            </a:pPr>
            <a:endParaRPr lang="sv-SE" sz="1400">
              <a:solidFill>
                <a:prstClr val="black"/>
              </a:solidFill>
            </a:endParaRPr>
          </a:p>
          <a:p>
            <a:pPr marL="213995" lvl="0" indent="-213995">
              <a:buFont typeface="Arial,Sans-Serif" panose="020B0604020202020204" pitchFamily="34" charset="0"/>
              <a:buChar char="•"/>
            </a:pPr>
            <a:r>
              <a:rPr lang="sv-SE" sz="1400">
                <a:solidFill>
                  <a:prstClr val="black"/>
                </a:solidFill>
                <a:ea typeface="Verdana"/>
                <a:cs typeface="+mn-lt"/>
              </a:rPr>
              <a:t>Åtgärder har förts in i en handlingsplan med ansvarig, tidplan och uppföljning för flera av de fem områdena: Arbetsförhållanden, Löner och andra anställningsvillkor, Rekrytering och befordran, Utbildning och övrig kompetensutveckling samt Föräldraskap och arbete.</a:t>
            </a:r>
          </a:p>
        </p:txBody>
      </p:sp>
      <p:sp>
        <p:nvSpPr>
          <p:cNvPr id="8" name="Rektangel 7">
            <a:extLst>
              <a:ext uri="{FF2B5EF4-FFF2-40B4-BE49-F238E27FC236}">
                <a16:creationId xmlns:a16="http://schemas.microsoft.com/office/drawing/2014/main" id="{DC24CAA8-96DB-C1DC-BE45-40DB309DB81C}"/>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förts in i en handlingsplan med ansvarig, tidplan och uppföljning för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D427FD7A-57D4-D6A9-4463-2F9217F45E2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A462D2DB-D6B4-4B10-7586-0E7FF47F9312}"/>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745121DB-8ED3-D004-34EA-96348826BAA1}"/>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240344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F72CF-E428-40D5-78B3-F8AF9D006C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A2B77DC-AE3A-018B-AA07-A930EF6DB99A}"/>
              </a:ext>
            </a:extLst>
          </p:cNvPr>
          <p:cNvSpPr>
            <a:spLocks noGrp="1"/>
          </p:cNvSpPr>
          <p:nvPr>
            <p:ph type="title"/>
          </p:nvPr>
        </p:nvSpPr>
        <p:spPr>
          <a:xfrm>
            <a:off x="1096621" y="666000"/>
            <a:ext cx="10189617" cy="720000"/>
          </a:xfrm>
        </p:spPr>
        <p:txBody>
          <a:bodyPr/>
          <a:lstStyle/>
          <a:p>
            <a:r>
              <a:rPr lang="sv-SE"/>
              <a:t>12.10 </a:t>
            </a:r>
            <a:r>
              <a:rPr lang="sv-SE" sz="3200"/>
              <a:t>Aktiva åtgärder enligt diskrimineringslagen</a:t>
            </a:r>
          </a:p>
        </p:txBody>
      </p:sp>
      <p:sp>
        <p:nvSpPr>
          <p:cNvPr id="3" name="Platshållare för innehåll 2">
            <a:extLst>
              <a:ext uri="{FF2B5EF4-FFF2-40B4-BE49-F238E27FC236}">
                <a16:creationId xmlns:a16="http://schemas.microsoft.com/office/drawing/2014/main" id="{149E9E70-EE99-EA0F-EF92-E5ACDCA8A86E}"/>
              </a:ext>
            </a:extLst>
          </p:cNvPr>
          <p:cNvSpPr>
            <a:spLocks noGrp="1"/>
          </p:cNvSpPr>
          <p:nvPr>
            <p:ph idx="1"/>
          </p:nvPr>
        </p:nvSpPr>
        <p:spPr>
          <a:xfrm>
            <a:off x="1096621" y="1381566"/>
            <a:ext cx="10114304" cy="576000"/>
          </a:xfrm>
        </p:spPr>
        <p:txBody>
          <a:bodyPr vert="horz" lIns="0" tIns="0" rIns="0" bIns="0" rtlCol="0" anchor="t">
            <a:noAutofit/>
          </a:bodyPr>
          <a:lstStyle/>
          <a:p>
            <a:pPr marL="0" indent="0">
              <a:lnSpc>
                <a:spcPct val="100000"/>
              </a:lnSpc>
              <a:buNone/>
            </a:pPr>
            <a:r>
              <a:rPr lang="sv-SE" sz="1600" b="1" noProof="0"/>
              <a:t>Har ni genomfört eller planerat åtgärder som stärker lika rättigheter och möjligheter?</a:t>
            </a:r>
            <a:endParaRPr lang="sv-SE" sz="1600" b="1" noProof="0">
              <a:ea typeface="Verdana"/>
            </a:endParaRPr>
          </a:p>
        </p:txBody>
      </p:sp>
      <p:sp>
        <p:nvSpPr>
          <p:cNvPr id="4" name="Platshållare för datum 3">
            <a:extLst>
              <a:ext uri="{FF2B5EF4-FFF2-40B4-BE49-F238E27FC236}">
                <a16:creationId xmlns:a16="http://schemas.microsoft.com/office/drawing/2014/main" id="{8162CBBE-FEF1-6191-CEC1-E24C27C4CF61}"/>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60589653-88F3-46B2-450F-B0F593BCB998}"/>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90ED476C-EA30-0CE9-FAEA-65AB79B5A060}"/>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Inga åtgärder har genomförts eller planeras genomföras. </a:t>
            </a:r>
          </a:p>
        </p:txBody>
      </p:sp>
      <p:sp>
        <p:nvSpPr>
          <p:cNvPr id="7" name="Rektangel 6">
            <a:extLst>
              <a:ext uri="{FF2B5EF4-FFF2-40B4-BE49-F238E27FC236}">
                <a16:creationId xmlns:a16="http://schemas.microsoft.com/office/drawing/2014/main" id="{FC28F171-B8FC-02F9-0EF4-440DAA3E73C8}"/>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genomförts inom flera av de fem områdena: Arbetsförhållanden, Löner och andra anställningsvillkor, Rekrytering och befordran, Utbildning och övrig kompetensutveckling samt Föräldraskap och arbete.</a:t>
            </a:r>
          </a:p>
          <a:p>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Åtgärder planeras också att genomföras inom flera områden. </a:t>
            </a:r>
          </a:p>
        </p:txBody>
      </p:sp>
      <p:sp>
        <p:nvSpPr>
          <p:cNvPr id="8" name="Rektangel 7">
            <a:extLst>
              <a:ext uri="{FF2B5EF4-FFF2-40B4-BE49-F238E27FC236}">
                <a16:creationId xmlns:a16="http://schemas.microsoft.com/office/drawing/2014/main" id="{30176F0D-F358-D237-A4B1-34F9A3214780}"/>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genomförts inom något av de fem områdena: Arbetsförhållanden, Löner och andra anställningsvillkor, Rekrytering och befordran, Utbildning och övrig kompetensutveckling samt Föräldraskap och arbete.</a:t>
            </a:r>
          </a:p>
          <a:p>
            <a:pPr marL="213995" indent="-213995">
              <a:buFont typeface="Arial,Sans-Serif" panose="020B0604020202020204" pitchFamily="34" charset="0"/>
              <a:buChar char="•"/>
            </a:pPr>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Åtgärder planeras också att genomföras inom något område. </a:t>
            </a:r>
          </a:p>
        </p:txBody>
      </p:sp>
      <p:sp>
        <p:nvSpPr>
          <p:cNvPr id="9" name="Rektangel 8">
            <a:extLst>
              <a:ext uri="{FF2B5EF4-FFF2-40B4-BE49-F238E27FC236}">
                <a16:creationId xmlns:a16="http://schemas.microsoft.com/office/drawing/2014/main" id="{69E5187E-4F0B-E7E4-7518-6DD56609120C}"/>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5C18E27B-B4B5-5131-2F7C-D515DAF6AE4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D6EBCF42-8FB2-CBDC-E6FD-37E9EBEA5302}"/>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912323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VGR Helheten grå-lila-ljusbrun">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PT-Presentation Helheten grå-lila-ljusbrun" id="{CE478CE6-6937-EE48-8D98-614BCB3763CF}" vid="{DB1890E5-A95D-3743-9FB5-0531E8A1C43F}"/>
    </a:ext>
  </a:extLst>
</a:theme>
</file>

<file path=ppt/theme/theme2.xml><?xml version="1.0" encoding="utf-8"?>
<a:theme xmlns:a="http://schemas.openxmlformats.org/drawingml/2006/main" name="VGR">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2631 HR-mallar likabehandling_ny mall" id="{E56B1843-0B8D-4B8C-8546-67C3060B3A46}" vid="{CD875A09-A566-4BF7-B33B-CB0F6A992A36}"/>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PP-presentation Helheten grå-lila-ljusbrun mall</Template>
  <TotalTime>0</TotalTime>
  <Words>6294</Words>
  <Application>Microsoft Office PowerPoint</Application>
  <PresentationFormat>Widescreen</PresentationFormat>
  <Paragraphs>816</Paragraphs>
  <Slides>39</Slides>
  <Notes>0</Notes>
  <HiddenSlides>0</HiddenSlides>
  <MMClips>0</MMClip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VGR Helheten grå-lila-ljusbrun</vt:lpstr>
      <vt:lpstr>VGR</vt:lpstr>
      <vt:lpstr>Vägledning till årlig uppföljning av SAM och likabehandling</vt:lpstr>
      <vt:lpstr>1.1 Rutiner i SAM</vt:lpstr>
      <vt:lpstr>1.2 Rutiner i SAM</vt:lpstr>
      <vt:lpstr>2.1 Medverkan och samverkan</vt:lpstr>
      <vt:lpstr>2.2 Medverkan och samverkan</vt:lpstr>
      <vt:lpstr>3.1 Fördelning av arbetsmiljöuppgifter</vt:lpstr>
      <vt:lpstr>3.2 Fördelning av arbetsmiljöuppgifter</vt:lpstr>
      <vt:lpstr>3.2 Fördelning av arbetsmiljöuppgifter</vt:lpstr>
      <vt:lpstr>3.2 Fördelning av arbetsmiljöuppgifter</vt:lpstr>
      <vt:lpstr>3.2 Fördelning av arbetsmiljöuppgifter</vt:lpstr>
      <vt:lpstr>3.3 Fördelning av arbetsmiljöuppgifter</vt:lpstr>
      <vt:lpstr>3.4 Fördelning av arbetsmiljöuppgifter</vt:lpstr>
      <vt:lpstr>3.4 Fördelning av arbetsmiljöuppgifter</vt:lpstr>
      <vt:lpstr>3.4 Fördelning av arbetsmiljöuppgifter</vt:lpstr>
      <vt:lpstr>3.4 Fördelning av arbetsmiljöuppgifter</vt:lpstr>
      <vt:lpstr>4.1 Risker i arbetet</vt:lpstr>
      <vt:lpstr>4.2 Risker i arbetet</vt:lpstr>
      <vt:lpstr>5.1 Undersökningar och riskbedömningar</vt:lpstr>
      <vt:lpstr>5.2 Undersökningar och riskbedömningar</vt:lpstr>
      <vt:lpstr>6.1 Riskbedömningar inför förändringar</vt:lpstr>
      <vt:lpstr>6.2 Riskbedömningar inför förändringar</vt:lpstr>
      <vt:lpstr>6.3 Riskbedömningar inför förändringar</vt:lpstr>
      <vt:lpstr>7.1 Ohälsa, olycksfall och tillbud</vt:lpstr>
      <vt:lpstr>7.2 Ohälsa, olycksfall och tillbud</vt:lpstr>
      <vt:lpstr>8.1 Handlingsplaner</vt:lpstr>
      <vt:lpstr>9.1 Uppföljning av åtgärder</vt:lpstr>
      <vt:lpstr>10.1 Stöd från HR-funktionen</vt:lpstr>
      <vt:lpstr>10.2 Stöd från företagshälsovården</vt:lpstr>
      <vt:lpstr>Likabehandling  – Uppföljning av aktiva åtgärder enligt diskrimineringslagen</vt:lpstr>
      <vt:lpstr>12.1 Aktiva åtgärder enligt diskrimineringslagen</vt:lpstr>
      <vt:lpstr>12.2 Aktiva åtgärder enligt diskrimineringslagen</vt:lpstr>
      <vt:lpstr>12.3 Aktiva åtgärder enligt diskrimineringslagen</vt:lpstr>
      <vt:lpstr>12.4 Aktiva åtgärder enligt diskrimineringslagen</vt:lpstr>
      <vt:lpstr>12.5 Aktiva åtgärder enligt diskrimineringslagen</vt:lpstr>
      <vt:lpstr>12.6 Aktiva åtgärder enligt diskrimineringslagen</vt:lpstr>
      <vt:lpstr>12.7 Aktiva åtgärder enligt diskrimineringslagen</vt:lpstr>
      <vt:lpstr>12.8 Aktiva åtgärder enligt diskrimineringslagen</vt:lpstr>
      <vt:lpstr>12.9 Aktiva åtgärder enligt diskrimineringslagen</vt:lpstr>
      <vt:lpstr>12.10 Aktiva åtgärder enligt diskrimineringslagen</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Vägledning till årlig uppföljning av SAM och likabehandling - Första linjens chef</dc:title>
  <dc:creator>Marie Hagsjö</dc:creator>
  <keywords/>
  <lastModifiedBy>Carina Falk</lastModifiedBy>
  <revision>6</revision>
  <dcterms:created xsi:type="dcterms:W3CDTF">2025-07-01T07:44:59.0000000Z</dcterms:created>
  <dcterms:modified xsi:type="dcterms:W3CDTF">2026-09-03T20:41:36.0000000Z</dcterms:modified>
</coreProperties>
</file>