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22"/>
  </p:notesMasterIdLst>
  <p:handoutMasterIdLst>
    <p:handoutMasterId r:id="rId23"/>
  </p:handoutMasterIdLst>
  <p:sldIdLst>
    <p:sldId id="319" r:id="rId6"/>
    <p:sldId id="304" r:id="rId7"/>
    <p:sldId id="298" r:id="rId8"/>
    <p:sldId id="315" r:id="rId9"/>
    <p:sldId id="300" r:id="rId10"/>
    <p:sldId id="320" r:id="rId11"/>
    <p:sldId id="317" r:id="rId12"/>
    <p:sldId id="311" r:id="rId13"/>
    <p:sldId id="307" r:id="rId14"/>
    <p:sldId id="308" r:id="rId15"/>
    <p:sldId id="309" r:id="rId16"/>
    <p:sldId id="314" r:id="rId17"/>
    <p:sldId id="312" r:id="rId18"/>
    <p:sldId id="310" r:id="rId19"/>
    <p:sldId id="316" r:id="rId20"/>
    <p:sldId id="303" r:id="rId21"/>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vsnitt" id="{4DEA5830-6201-43D5-B267-B1A48DD17EAA}">
          <p14:sldIdLst/>
        </p14:section>
        <p14:section name="V2" id="{4BC6BD78-4620-4FFE-A4B8-40122A51D5CF}">
          <p14:sldIdLst>
            <p14:sldId id="319"/>
            <p14:sldId id="304"/>
            <p14:sldId id="298"/>
            <p14:sldId id="315"/>
            <p14:sldId id="300"/>
            <p14:sldId id="320"/>
            <p14:sldId id="317"/>
            <p14:sldId id="311"/>
            <p14:sldId id="307"/>
            <p14:sldId id="308"/>
            <p14:sldId id="309"/>
            <p14:sldId id="314"/>
            <p14:sldId id="312"/>
            <p14:sldId id="310"/>
            <p14:sldId id="316"/>
            <p14:sldId id="303"/>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7B5340E-6931-71F5-EEB4-18F351B61561}" v="3" dt="2025-09-17T06:56:52.063"/>
  </p1510:revLst>
</p1510:revInfo>
</file>

<file path=ppt/tableStyles.xml><?xml version="1.0" encoding="utf-8"?>
<a:tblStyleLst xmlns:a="http://schemas.openxmlformats.org/drawingml/2006/main" def="{3B4B98B0-60AC-42C2-AFA5-B58CD77FA1E5}">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just format 1 - Dekorfärg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5618" autoAdjust="0"/>
  </p:normalViewPr>
  <p:slideViewPr>
    <p:cSldViewPr snapToGrid="0">
      <p:cViewPr varScale="1">
        <p:scale>
          <a:sx n="78" d="100"/>
          <a:sy n="78" d="100"/>
        </p:scale>
        <p:origin x="1836" y="90"/>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&#65279;<?xml version="1.0" encoding="utf-8"?><Relationships xmlns="http://schemas.openxmlformats.org/package/2006/relationships"><Relationship Type="http://schemas.openxmlformats.org/officeDocument/2006/relationships/slide" Target="slides/slide3.xml" Id="rId8" /><Relationship Type="http://schemas.openxmlformats.org/officeDocument/2006/relationships/slide" Target="slides/slide8.xml" Id="rId13" /><Relationship Type="http://schemas.openxmlformats.org/officeDocument/2006/relationships/slide" Target="slides/slide13.xml" Id="rId18" /><Relationship Type="http://schemas.openxmlformats.org/officeDocument/2006/relationships/theme" Target="theme/theme1.xml" Id="rId26" /><Relationship Type="http://schemas.openxmlformats.org/officeDocument/2006/relationships/slide" Target="slides/slide16.xml" Id="rId21" /><Relationship Type="http://schemas.openxmlformats.org/officeDocument/2006/relationships/slide" Target="slides/slide2.xml" Id="rId7" /><Relationship Type="http://schemas.openxmlformats.org/officeDocument/2006/relationships/slide" Target="slides/slide7.xml" Id="rId12" /><Relationship Type="http://schemas.openxmlformats.org/officeDocument/2006/relationships/slide" Target="slides/slide12.xml" Id="rId17" /><Relationship Type="http://schemas.openxmlformats.org/officeDocument/2006/relationships/viewProps" Target="viewProps.xml" Id="rId25" /><Relationship Type="http://schemas.openxmlformats.org/officeDocument/2006/relationships/slide" Target="slides/slide11.xml" Id="rId16" /><Relationship Type="http://schemas.openxmlformats.org/officeDocument/2006/relationships/slide" Target="slides/slide15.xml" Id="rId20" /><Relationship Type="http://schemas.microsoft.com/office/2015/10/relationships/revisionInfo" Target="revisionInfo.xml" Id="rId29" /><Relationship Type="http://schemas.openxmlformats.org/officeDocument/2006/relationships/slide" Target="slides/slide1.xml" Id="rId6" /><Relationship Type="http://schemas.openxmlformats.org/officeDocument/2006/relationships/slide" Target="slides/slide6.xml" Id="rId11" /><Relationship Type="http://schemas.openxmlformats.org/officeDocument/2006/relationships/presProps" Target="presProps.xml" Id="rId24" /><Relationship Type="http://schemas.openxmlformats.org/officeDocument/2006/relationships/slideMaster" Target="slideMasters/slideMaster1.xml" Id="rId5" /><Relationship Type="http://schemas.openxmlformats.org/officeDocument/2006/relationships/slide" Target="slides/slide10.xml" Id="rId15" /><Relationship Type="http://schemas.openxmlformats.org/officeDocument/2006/relationships/handoutMaster" Target="handoutMasters/handoutMaster1.xml" Id="rId23" /><Relationship Type="http://schemas.microsoft.com/office/2016/11/relationships/changesInfo" Target="changesInfos/changesInfo1.xml" Id="rId28" /><Relationship Type="http://schemas.openxmlformats.org/officeDocument/2006/relationships/slide" Target="slides/slide5.xml" Id="rId10" /><Relationship Type="http://schemas.openxmlformats.org/officeDocument/2006/relationships/slide" Target="slides/slide14.xml" Id="rId19" /><Relationship Type="http://schemas.openxmlformats.org/officeDocument/2006/relationships/slide" Target="slides/slide4.xml" Id="rId9" /><Relationship Type="http://schemas.openxmlformats.org/officeDocument/2006/relationships/slide" Target="slides/slide9.xml" Id="rId14" /><Relationship Type="http://schemas.openxmlformats.org/officeDocument/2006/relationships/notesMaster" Target="notesMasters/notesMaster1.xml" Id="rId22" /><Relationship Type="http://schemas.openxmlformats.org/officeDocument/2006/relationships/tableStyles" Target="tableStyles.xml" Id="rId27"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ristina Kling" userId="S::krikl7@vgregion.se::85f49e17-6902-4752-9f18-eb83c01ef998" providerId="AD" clId="Web-{B7BB664D-E577-E0FC-EC65-FDABEB6A8B2C}"/>
    <pc:docChg chg="addSld delSld modSld modSection">
      <pc:chgData name="Kristina Kling" userId="S::krikl7@vgregion.se::85f49e17-6902-4752-9f18-eb83c01ef998" providerId="AD" clId="Web-{B7BB664D-E577-E0FC-EC65-FDABEB6A8B2C}" dt="2023-04-18T09:29:50.299" v="768"/>
      <pc:docMkLst>
        <pc:docMk/>
      </pc:docMkLst>
      <pc:sldChg chg="modNotes">
        <pc:chgData name="Kristina Kling" userId="S::krikl7@vgregion.se::85f49e17-6902-4752-9f18-eb83c01ef998" providerId="AD" clId="Web-{B7BB664D-E577-E0FC-EC65-FDABEB6A8B2C}" dt="2023-04-18T09:29:23.017" v="764"/>
        <pc:sldMkLst>
          <pc:docMk/>
          <pc:sldMk cId="196854659" sldId="298"/>
        </pc:sldMkLst>
      </pc:sldChg>
      <pc:sldChg chg="del">
        <pc:chgData name="Kristina Kling" userId="S::krikl7@vgregion.se::85f49e17-6902-4752-9f18-eb83c01ef998" providerId="AD" clId="Web-{B7BB664D-E577-E0FC-EC65-FDABEB6A8B2C}" dt="2023-04-18T09:27:06.794" v="711"/>
        <pc:sldMkLst>
          <pc:docMk/>
          <pc:sldMk cId="1852500014" sldId="302"/>
        </pc:sldMkLst>
      </pc:sldChg>
      <pc:sldChg chg="modNotes">
        <pc:chgData name="Kristina Kling" userId="S::krikl7@vgregion.se::85f49e17-6902-4752-9f18-eb83c01ef998" providerId="AD" clId="Web-{B7BB664D-E577-E0FC-EC65-FDABEB6A8B2C}" dt="2023-04-18T09:29:50.299" v="768"/>
        <pc:sldMkLst>
          <pc:docMk/>
          <pc:sldMk cId="2923288561" sldId="304"/>
        </pc:sldMkLst>
      </pc:sldChg>
      <pc:sldChg chg="modSp mod modShow">
        <pc:chgData name="Kristina Kling" userId="S::krikl7@vgregion.se::85f49e17-6902-4752-9f18-eb83c01ef998" providerId="AD" clId="Web-{B7BB664D-E577-E0FC-EC65-FDABEB6A8B2C}" dt="2023-04-18T09:27:50.373" v="712"/>
        <pc:sldMkLst>
          <pc:docMk/>
          <pc:sldMk cId="1150505560" sldId="305"/>
        </pc:sldMkLst>
      </pc:sldChg>
      <pc:sldChg chg="addSp modSp modNotes">
        <pc:chgData name="Kristina Kling" userId="S::krikl7@vgregion.se::85f49e17-6902-4752-9f18-eb83c01ef998" providerId="AD" clId="Web-{B7BB664D-E577-E0FC-EC65-FDABEB6A8B2C}" dt="2023-04-18T09:26:26.902" v="701" actId="20577"/>
        <pc:sldMkLst>
          <pc:docMk/>
          <pc:sldMk cId="4248272898" sldId="315"/>
        </pc:sldMkLst>
      </pc:sldChg>
      <pc:sldChg chg="modNotes">
        <pc:chgData name="Kristina Kling" userId="S::krikl7@vgregion.se::85f49e17-6902-4752-9f18-eb83c01ef998" providerId="AD" clId="Web-{B7BB664D-E577-E0FC-EC65-FDABEB6A8B2C}" dt="2023-04-18T09:00:23.622" v="0"/>
        <pc:sldMkLst>
          <pc:docMk/>
          <pc:sldMk cId="2452060012" sldId="316"/>
        </pc:sldMkLst>
      </pc:sldChg>
      <pc:sldChg chg="modSp add replId modNotes">
        <pc:chgData name="Kristina Kling" userId="S::krikl7@vgregion.se::85f49e17-6902-4752-9f18-eb83c01ef998" providerId="AD" clId="Web-{B7BB664D-E577-E0FC-EC65-FDABEB6A8B2C}" dt="2023-04-18T09:27:03.403" v="710" actId="20577"/>
        <pc:sldMkLst>
          <pc:docMk/>
          <pc:sldMk cId="1163989327" sldId="317"/>
        </pc:sldMkLst>
      </pc:sldChg>
    </pc:docChg>
  </pc:docChgLst>
  <pc:docChgLst>
    <pc:chgData name="Kristina Kling" userId="S::krikl7@vgregion.se::85f49e17-6902-4752-9f18-eb83c01ef998" providerId="AD" clId="Web-{32EFBD17-D7CD-D42E-0741-FBAE01346FE1}"/>
    <pc:docChg chg="modSld">
      <pc:chgData name="Kristina Kling" userId="S::krikl7@vgregion.se::85f49e17-6902-4752-9f18-eb83c01ef998" providerId="AD" clId="Web-{32EFBD17-D7CD-D42E-0741-FBAE01346FE1}" dt="2023-04-18T10:28:18.760" v="1" actId="14100"/>
      <pc:docMkLst>
        <pc:docMk/>
      </pc:docMkLst>
      <pc:sldChg chg="modSp">
        <pc:chgData name="Kristina Kling" userId="S::krikl7@vgregion.se::85f49e17-6902-4752-9f18-eb83c01ef998" providerId="AD" clId="Web-{32EFBD17-D7CD-D42E-0741-FBAE01346FE1}" dt="2023-04-18T10:28:18.760" v="1" actId="14100"/>
        <pc:sldMkLst>
          <pc:docMk/>
          <pc:sldMk cId="196854659" sldId="298"/>
        </pc:sldMkLst>
      </pc:sldChg>
    </pc:docChg>
  </pc:docChgLst>
  <pc:docChgLst>
    <pc:chgData name="Maria Backström" userId="S::marba63@vgregion.se::de6d52af-9bce-496c-8f13-14f9b2fffa48" providerId="AD" clId="Web-{63FFC060-16CC-3623-A3C2-6AFCD8AA0797}"/>
    <pc:docChg chg="modSld">
      <pc:chgData name="Maria Backström" userId="S::marba63@vgregion.se::de6d52af-9bce-496c-8f13-14f9b2fffa48" providerId="AD" clId="Web-{63FFC060-16CC-3623-A3C2-6AFCD8AA0797}" dt="2023-04-17T07:31:04.763" v="50" actId="20577"/>
      <pc:docMkLst>
        <pc:docMk/>
      </pc:docMkLst>
      <pc:sldChg chg="modSp">
        <pc:chgData name="Maria Backström" userId="S::marba63@vgregion.se::de6d52af-9bce-496c-8f13-14f9b2fffa48" providerId="AD" clId="Web-{63FFC060-16CC-3623-A3C2-6AFCD8AA0797}" dt="2023-04-17T07:31:04.763" v="50" actId="20577"/>
        <pc:sldMkLst>
          <pc:docMk/>
          <pc:sldMk cId="3875330676" sldId="284"/>
        </pc:sldMkLst>
      </pc:sldChg>
      <pc:sldChg chg="modSp">
        <pc:chgData name="Maria Backström" userId="S::marba63@vgregion.se::de6d52af-9bce-496c-8f13-14f9b2fffa48" providerId="AD" clId="Web-{63FFC060-16CC-3623-A3C2-6AFCD8AA0797}" dt="2023-04-17T07:24:58.329" v="25" actId="14100"/>
        <pc:sldMkLst>
          <pc:docMk/>
          <pc:sldMk cId="4118771814" sldId="295"/>
        </pc:sldMkLst>
      </pc:sldChg>
      <pc:sldChg chg="modSp">
        <pc:chgData name="Maria Backström" userId="S::marba63@vgregion.se::de6d52af-9bce-496c-8f13-14f9b2fffa48" providerId="AD" clId="Web-{63FFC060-16CC-3623-A3C2-6AFCD8AA0797}" dt="2023-04-17T07:23:59.356" v="24" actId="20577"/>
        <pc:sldMkLst>
          <pc:docMk/>
          <pc:sldMk cId="2864423890" sldId="296"/>
        </pc:sldMkLst>
      </pc:sldChg>
    </pc:docChg>
  </pc:docChgLst>
  <pc:docChgLst>
    <pc:chgData name="Kristina Kling" userId="85f49e17-6902-4752-9f18-eb83c01ef998" providerId="ADAL" clId="{B1590F8A-B372-4CF9-B75D-16BE9D6E3384}"/>
    <pc:docChg chg="undo redo custSel addSld delSld modSld sldOrd addSection modSection">
      <pc:chgData name="Kristina Kling" userId="85f49e17-6902-4752-9f18-eb83c01ef998" providerId="ADAL" clId="{B1590F8A-B372-4CF9-B75D-16BE9D6E3384}" dt="2023-04-19T10:10:21.513" v="10607" actId="20577"/>
      <pc:docMkLst>
        <pc:docMk/>
      </pc:docMkLst>
      <pc:sldChg chg="modSp mod">
        <pc:chgData name="Kristina Kling" userId="85f49e17-6902-4752-9f18-eb83c01ef998" providerId="ADAL" clId="{B1590F8A-B372-4CF9-B75D-16BE9D6E3384}" dt="2023-04-17T09:53:36.594" v="0" actId="1076"/>
        <pc:sldMkLst>
          <pc:docMk/>
          <pc:sldMk cId="3875330676" sldId="284"/>
        </pc:sldMkLst>
      </pc:sldChg>
      <pc:sldChg chg="mod modShow modNotesTx">
        <pc:chgData name="Kristina Kling" userId="85f49e17-6902-4752-9f18-eb83c01ef998" providerId="ADAL" clId="{B1590F8A-B372-4CF9-B75D-16BE9D6E3384}" dt="2023-04-19T10:10:21.513" v="10607" actId="20577"/>
        <pc:sldMkLst>
          <pc:docMk/>
          <pc:sldMk cId="2864423890" sldId="296"/>
        </pc:sldMkLst>
      </pc:sldChg>
      <pc:sldChg chg="modSp mod">
        <pc:chgData name="Kristina Kling" userId="85f49e17-6902-4752-9f18-eb83c01ef998" providerId="ADAL" clId="{B1590F8A-B372-4CF9-B75D-16BE9D6E3384}" dt="2023-04-17T11:37:14.029" v="3734" actId="1076"/>
        <pc:sldMkLst>
          <pc:docMk/>
          <pc:sldMk cId="2561027916" sldId="297"/>
        </pc:sldMkLst>
      </pc:sldChg>
      <pc:sldChg chg="modSp mod">
        <pc:chgData name="Kristina Kling" userId="85f49e17-6902-4752-9f18-eb83c01ef998" providerId="ADAL" clId="{B1590F8A-B372-4CF9-B75D-16BE9D6E3384}" dt="2023-04-18T10:28:46.064" v="9096" actId="14100"/>
        <pc:sldMkLst>
          <pc:docMk/>
          <pc:sldMk cId="196854659" sldId="298"/>
        </pc:sldMkLst>
      </pc:sldChg>
      <pc:sldChg chg="modSp del mod">
        <pc:chgData name="Kristina Kling" userId="85f49e17-6902-4752-9f18-eb83c01ef998" providerId="ADAL" clId="{B1590F8A-B372-4CF9-B75D-16BE9D6E3384}" dt="2023-04-17T10:50:30.335" v="1117" actId="47"/>
        <pc:sldMkLst>
          <pc:docMk/>
          <pc:sldMk cId="3960015671" sldId="299"/>
        </pc:sldMkLst>
      </pc:sldChg>
      <pc:sldChg chg="addSp delSp modSp mod modNotesTx">
        <pc:chgData name="Kristina Kling" userId="85f49e17-6902-4752-9f18-eb83c01ef998" providerId="ADAL" clId="{B1590F8A-B372-4CF9-B75D-16BE9D6E3384}" dt="2023-04-19T09:58:50.381" v="9316" actId="20577"/>
        <pc:sldMkLst>
          <pc:docMk/>
          <pc:sldMk cId="4203610980" sldId="300"/>
        </pc:sldMkLst>
      </pc:sldChg>
      <pc:sldChg chg="del">
        <pc:chgData name="Kristina Kling" userId="85f49e17-6902-4752-9f18-eb83c01ef998" providerId="ADAL" clId="{B1590F8A-B372-4CF9-B75D-16BE9D6E3384}" dt="2023-04-18T07:16:13.511" v="7064" actId="47"/>
        <pc:sldMkLst>
          <pc:docMk/>
          <pc:sldMk cId="3975316930" sldId="301"/>
        </pc:sldMkLst>
      </pc:sldChg>
      <pc:sldChg chg="addSp modSp new mod ord modNotesTx">
        <pc:chgData name="Kristina Kling" userId="85f49e17-6902-4752-9f18-eb83c01ef998" providerId="ADAL" clId="{B1590F8A-B372-4CF9-B75D-16BE9D6E3384}" dt="2023-04-19T10:09:26.840" v="10550" actId="20577"/>
        <pc:sldMkLst>
          <pc:docMk/>
          <pc:sldMk cId="2923288561" sldId="304"/>
        </pc:sldMkLst>
      </pc:sldChg>
      <pc:sldChg chg="modSp new mod ord modShow">
        <pc:chgData name="Kristina Kling" userId="85f49e17-6902-4752-9f18-eb83c01ef998" providerId="ADAL" clId="{B1590F8A-B372-4CF9-B75D-16BE9D6E3384}" dt="2023-04-19T09:57:19.977" v="9252" actId="20577"/>
        <pc:sldMkLst>
          <pc:docMk/>
          <pc:sldMk cId="1150505560" sldId="305"/>
        </pc:sldMkLst>
      </pc:sldChg>
      <pc:sldChg chg="new del">
        <pc:chgData name="Kristina Kling" userId="85f49e17-6902-4752-9f18-eb83c01ef998" providerId="ADAL" clId="{B1590F8A-B372-4CF9-B75D-16BE9D6E3384}" dt="2023-04-17T10:44:48.790" v="609" actId="680"/>
        <pc:sldMkLst>
          <pc:docMk/>
          <pc:sldMk cId="3083102186" sldId="305"/>
        </pc:sldMkLst>
      </pc:sldChg>
      <pc:sldChg chg="new del">
        <pc:chgData name="Kristina Kling" userId="85f49e17-6902-4752-9f18-eb83c01ef998" providerId="ADAL" clId="{B1590F8A-B372-4CF9-B75D-16BE9D6E3384}" dt="2023-04-17T10:50:53.294" v="1123" actId="680"/>
        <pc:sldMkLst>
          <pc:docMk/>
          <pc:sldMk cId="1235274860" sldId="306"/>
        </pc:sldMkLst>
      </pc:sldChg>
      <pc:sldChg chg="modSp new mod modNotesTx">
        <pc:chgData name="Kristina Kling" userId="85f49e17-6902-4752-9f18-eb83c01ef998" providerId="ADAL" clId="{B1590F8A-B372-4CF9-B75D-16BE9D6E3384}" dt="2023-04-19T09:59:52.333" v="9381" actId="20577"/>
        <pc:sldMkLst>
          <pc:docMk/>
          <pc:sldMk cId="3067433911" sldId="306"/>
        </pc:sldMkLst>
      </pc:sldChg>
      <pc:sldChg chg="addSp modSp new mod modNotesTx">
        <pc:chgData name="Kristina Kling" userId="85f49e17-6902-4752-9f18-eb83c01ef998" providerId="ADAL" clId="{B1590F8A-B372-4CF9-B75D-16BE9D6E3384}" dt="2023-04-19T10:00:05.262" v="9385"/>
        <pc:sldMkLst>
          <pc:docMk/>
          <pc:sldMk cId="806569061" sldId="307"/>
        </pc:sldMkLst>
      </pc:sldChg>
      <pc:sldChg chg="addSp modSp new mod modNotesTx">
        <pc:chgData name="Kristina Kling" userId="85f49e17-6902-4752-9f18-eb83c01ef998" providerId="ADAL" clId="{B1590F8A-B372-4CF9-B75D-16BE9D6E3384}" dt="2023-04-19T10:01:02.274" v="9536" actId="113"/>
        <pc:sldMkLst>
          <pc:docMk/>
          <pc:sldMk cId="488508735" sldId="308"/>
        </pc:sldMkLst>
      </pc:sldChg>
      <pc:sldChg chg="addSp modSp new mod modNotesTx">
        <pc:chgData name="Kristina Kling" userId="85f49e17-6902-4752-9f18-eb83c01ef998" providerId="ADAL" clId="{B1590F8A-B372-4CF9-B75D-16BE9D6E3384}" dt="2023-04-19T10:01:22.888" v="9547" actId="20577"/>
        <pc:sldMkLst>
          <pc:docMk/>
          <pc:sldMk cId="3254202186" sldId="309"/>
        </pc:sldMkLst>
      </pc:sldChg>
      <pc:sldChg chg="addSp modSp new mod ord modNotesTx">
        <pc:chgData name="Kristina Kling" userId="85f49e17-6902-4752-9f18-eb83c01ef998" providerId="ADAL" clId="{B1590F8A-B372-4CF9-B75D-16BE9D6E3384}" dt="2023-04-19T10:05:55.317" v="10317" actId="113"/>
        <pc:sldMkLst>
          <pc:docMk/>
          <pc:sldMk cId="1393965216" sldId="310"/>
        </pc:sldMkLst>
      </pc:sldChg>
      <pc:sldChg chg="modSp new mod modNotesTx">
        <pc:chgData name="Kristina Kling" userId="85f49e17-6902-4752-9f18-eb83c01ef998" providerId="ADAL" clId="{B1590F8A-B372-4CF9-B75D-16BE9D6E3384}" dt="2023-04-19T10:00:00.010" v="9383"/>
        <pc:sldMkLst>
          <pc:docMk/>
          <pc:sldMk cId="1253487317" sldId="311"/>
        </pc:sldMkLst>
      </pc:sldChg>
      <pc:sldChg chg="addSp modSp new mod modNotesTx">
        <pc:chgData name="Kristina Kling" userId="85f49e17-6902-4752-9f18-eb83c01ef998" providerId="ADAL" clId="{B1590F8A-B372-4CF9-B75D-16BE9D6E3384}" dt="2023-04-19T10:03:31.955" v="9869" actId="20577"/>
        <pc:sldMkLst>
          <pc:docMk/>
          <pc:sldMk cId="3224545601" sldId="312"/>
        </pc:sldMkLst>
      </pc:sldChg>
      <pc:sldChg chg="new del">
        <pc:chgData name="Kristina Kling" userId="85f49e17-6902-4752-9f18-eb83c01ef998" providerId="ADAL" clId="{B1590F8A-B372-4CF9-B75D-16BE9D6E3384}" dt="2023-04-18T07:33:20.164" v="7336" actId="47"/>
        <pc:sldMkLst>
          <pc:docMk/>
          <pc:sldMk cId="1197445877" sldId="313"/>
        </pc:sldMkLst>
      </pc:sldChg>
      <pc:sldChg chg="addSp delSp modSp new mod modNotesTx">
        <pc:chgData name="Kristina Kling" userId="85f49e17-6902-4752-9f18-eb83c01ef998" providerId="ADAL" clId="{B1590F8A-B372-4CF9-B75D-16BE9D6E3384}" dt="2023-04-18T10:41:51.748" v="9110" actId="20577"/>
        <pc:sldMkLst>
          <pc:docMk/>
          <pc:sldMk cId="3354055176" sldId="314"/>
        </pc:sldMkLst>
      </pc:sldChg>
      <pc:sldChg chg="new del">
        <pc:chgData name="Kristina Kling" userId="85f49e17-6902-4752-9f18-eb83c01ef998" providerId="ADAL" clId="{B1590F8A-B372-4CF9-B75D-16BE9D6E3384}" dt="2023-04-17T11:15:01.155" v="3139" actId="680"/>
        <pc:sldMkLst>
          <pc:docMk/>
          <pc:sldMk cId="3412437080" sldId="315"/>
        </pc:sldMkLst>
      </pc:sldChg>
      <pc:sldChg chg="modSp new mod ord modAnim modNotesTx">
        <pc:chgData name="Kristina Kling" userId="85f49e17-6902-4752-9f18-eb83c01ef998" providerId="ADAL" clId="{B1590F8A-B372-4CF9-B75D-16BE9D6E3384}" dt="2023-04-19T09:55:15.895" v="9140" actId="113"/>
        <pc:sldMkLst>
          <pc:docMk/>
          <pc:sldMk cId="4248272898" sldId="315"/>
        </pc:sldMkLst>
      </pc:sldChg>
      <pc:sldChg chg="modSp new mod modNotesTx">
        <pc:chgData name="Kristina Kling" userId="85f49e17-6902-4752-9f18-eb83c01ef998" providerId="ADAL" clId="{B1590F8A-B372-4CF9-B75D-16BE9D6E3384}" dt="2023-04-19T10:07:08.249" v="10434" actId="20577"/>
        <pc:sldMkLst>
          <pc:docMk/>
          <pc:sldMk cId="2452060012" sldId="316"/>
        </pc:sldMkLst>
      </pc:sldChg>
      <pc:sldChg chg="new del">
        <pc:chgData name="Kristina Kling" userId="85f49e17-6902-4752-9f18-eb83c01ef998" providerId="ADAL" clId="{B1590F8A-B372-4CF9-B75D-16BE9D6E3384}" dt="2023-04-17T11:20:56.442" v="3271" actId="680"/>
        <pc:sldMkLst>
          <pc:docMk/>
          <pc:sldMk cId="2922566176" sldId="316"/>
        </pc:sldMkLst>
      </pc:sldChg>
      <pc:sldChg chg="modNotesTx">
        <pc:chgData name="Kristina Kling" userId="85f49e17-6902-4752-9f18-eb83c01ef998" providerId="ADAL" clId="{B1590F8A-B372-4CF9-B75D-16BE9D6E3384}" dt="2023-04-19T09:59:15.022" v="9328" actId="20577"/>
        <pc:sldMkLst>
          <pc:docMk/>
          <pc:sldMk cId="1163989327" sldId="317"/>
        </pc:sldMkLst>
      </pc:sldChg>
    </pc:docChg>
  </pc:docChgLst>
  <pc:docChgLst>
    <pc:chgData name="Kristina Kling" userId="S::krikl7@vgregion.se::85f49e17-6902-4752-9f18-eb83c01ef998" providerId="AD" clId="Web-{EE158782-9E0C-77AC-AEC2-C1211D166684}"/>
    <pc:docChg chg="modSld">
      <pc:chgData name="Kristina Kling" userId="S::krikl7@vgregion.se::85f49e17-6902-4752-9f18-eb83c01ef998" providerId="AD" clId="Web-{EE158782-9E0C-77AC-AEC2-C1211D166684}" dt="2023-06-26T08:44:23.717" v="0" actId="20577"/>
      <pc:docMkLst>
        <pc:docMk/>
      </pc:docMkLst>
      <pc:sldChg chg="modSp">
        <pc:chgData name="Kristina Kling" userId="S::krikl7@vgregion.se::85f49e17-6902-4752-9f18-eb83c01ef998" providerId="AD" clId="Web-{EE158782-9E0C-77AC-AEC2-C1211D166684}" dt="2023-06-26T08:44:23.717" v="0" actId="20577"/>
        <pc:sldMkLst>
          <pc:docMk/>
          <pc:sldMk cId="1150505560" sldId="305"/>
        </pc:sldMkLst>
      </pc:sldChg>
    </pc:docChg>
  </pc:docChgLst>
  <pc:docChgLst>
    <pc:chgData name="Maria Backström" userId="S::marba63@vgregion.se::de6d52af-9bce-496c-8f13-14f9b2fffa48" providerId="AD" clId="Web-{E6EB1B44-F1C5-BA22-8FFD-BCBB113C567A}"/>
    <pc:docChg chg="addSld modSld">
      <pc:chgData name="Maria Backström" userId="S::marba63@vgregion.se::de6d52af-9bce-496c-8f13-14f9b2fffa48" providerId="AD" clId="Web-{E6EB1B44-F1C5-BA22-8FFD-BCBB113C567A}" dt="2023-04-12T12:10:57.075" v="148" actId="20577"/>
      <pc:docMkLst>
        <pc:docMk/>
      </pc:docMkLst>
      <pc:sldChg chg="modSp">
        <pc:chgData name="Maria Backström" userId="S::marba63@vgregion.se::de6d52af-9bce-496c-8f13-14f9b2fffa48" providerId="AD" clId="Web-{E6EB1B44-F1C5-BA22-8FFD-BCBB113C567A}" dt="2023-04-12T12:10:57.075" v="148" actId="20577"/>
        <pc:sldMkLst>
          <pc:docMk/>
          <pc:sldMk cId="3875330676" sldId="284"/>
        </pc:sldMkLst>
      </pc:sldChg>
      <pc:sldChg chg="addSp delSp modSp new">
        <pc:chgData name="Maria Backström" userId="S::marba63@vgregion.se::de6d52af-9bce-496c-8f13-14f9b2fffa48" providerId="AD" clId="Web-{E6EB1B44-F1C5-BA22-8FFD-BCBB113C567A}" dt="2023-04-12T11:58:17.239" v="24" actId="20577"/>
        <pc:sldMkLst>
          <pc:docMk/>
          <pc:sldMk cId="2864423890" sldId="296"/>
        </pc:sldMkLst>
      </pc:sldChg>
    </pc:docChg>
  </pc:docChgLst>
  <pc:docChgLst>
    <pc:chgData name="Kristina Kling" userId="S::krikl7@vgregion.se::85f49e17-6902-4752-9f18-eb83c01ef998" providerId="AD" clId="Web-{4C9BF082-5162-2919-F6FD-2D8D7E93789D}"/>
    <pc:docChg chg="addSld delSld modSld modSection">
      <pc:chgData name="Kristina Kling" userId="S::krikl7@vgregion.se::85f49e17-6902-4752-9f18-eb83c01ef998" providerId="AD" clId="Web-{4C9BF082-5162-2919-F6FD-2D8D7E93789D}" dt="2023-05-17T09:21:52.357" v="63" actId="20577"/>
      <pc:docMkLst>
        <pc:docMk/>
      </pc:docMkLst>
      <pc:sldChg chg="modNotes">
        <pc:chgData name="Kristina Kling" userId="S::krikl7@vgregion.se::85f49e17-6902-4752-9f18-eb83c01ef998" providerId="AD" clId="Web-{4C9BF082-5162-2919-F6FD-2D8D7E93789D}" dt="2023-05-17T09:09:27.429" v="5"/>
        <pc:sldMkLst>
          <pc:docMk/>
          <pc:sldMk cId="2864423890" sldId="296"/>
        </pc:sldMkLst>
      </pc:sldChg>
      <pc:sldChg chg="del">
        <pc:chgData name="Kristina Kling" userId="S::krikl7@vgregion.se::85f49e17-6902-4752-9f18-eb83c01ef998" providerId="AD" clId="Web-{4C9BF082-5162-2919-F6FD-2D8D7E93789D}" dt="2023-05-17T09:12:35.962" v="6"/>
        <pc:sldMkLst>
          <pc:docMk/>
          <pc:sldMk cId="2561027916" sldId="297"/>
        </pc:sldMkLst>
      </pc:sldChg>
      <pc:sldChg chg="modSp add del replId modNotes">
        <pc:chgData name="Kristina Kling" userId="S::krikl7@vgregion.se::85f49e17-6902-4752-9f18-eb83c01ef998" providerId="AD" clId="Web-{4C9BF082-5162-2919-F6FD-2D8D7E93789D}" dt="2023-05-17T09:19:35.340" v="10"/>
        <pc:sldMkLst>
          <pc:docMk/>
          <pc:sldMk cId="80687903" sldId="318"/>
        </pc:sldMkLst>
      </pc:sldChg>
      <pc:sldChg chg="modSp add replId">
        <pc:chgData name="Kristina Kling" userId="S::krikl7@vgregion.se::85f49e17-6902-4752-9f18-eb83c01ef998" providerId="AD" clId="Web-{4C9BF082-5162-2919-F6FD-2D8D7E93789D}" dt="2023-05-17T09:21:52.357" v="63" actId="20577"/>
        <pc:sldMkLst>
          <pc:docMk/>
          <pc:sldMk cId="1195716668" sldId="319"/>
        </pc:sldMkLst>
      </pc:sldChg>
    </pc:docChg>
  </pc:docChgLst>
  <pc:docChgLst>
    <pc:chgData name="Maria Backström" userId="S::marba63@vgregion.se::de6d52af-9bce-496c-8f13-14f9b2fffa48" providerId="AD" clId="Web-{F933BB15-9EFF-BB06-59D8-97530652A173}"/>
    <pc:docChg chg="modSld">
      <pc:chgData name="Maria Backström" userId="S::marba63@vgregion.se::de6d52af-9bce-496c-8f13-14f9b2fffa48" providerId="AD" clId="Web-{F933BB15-9EFF-BB06-59D8-97530652A173}" dt="2023-03-28T11:40:55.998" v="17" actId="20577"/>
      <pc:docMkLst>
        <pc:docMk/>
      </pc:docMkLst>
      <pc:sldChg chg="modSp">
        <pc:chgData name="Maria Backström" userId="S::marba63@vgregion.se::de6d52af-9bce-496c-8f13-14f9b2fffa48" providerId="AD" clId="Web-{F933BB15-9EFF-BB06-59D8-97530652A173}" dt="2023-03-28T11:40:55.998" v="17" actId="20577"/>
        <pc:sldMkLst>
          <pc:docMk/>
          <pc:sldMk cId="3875330676" sldId="284"/>
        </pc:sldMkLst>
      </pc:sldChg>
    </pc:docChg>
  </pc:docChgLst>
  <pc:docChgLst>
    <pc:chgData name="Ewa Book" userId="b5c9cfe3-db0d-4689-aa56-c50af39b5574" providerId="ADAL" clId="{E68266C7-7015-4E13-A132-50ACD80FCEE0}"/>
    <pc:docChg chg="custSel modSld">
      <pc:chgData name="Ewa Book" userId="b5c9cfe3-db0d-4689-aa56-c50af39b5574" providerId="ADAL" clId="{E68266C7-7015-4E13-A132-50ACD80FCEE0}" dt="2023-05-17T06:57:42.589" v="1" actId="478"/>
      <pc:docMkLst>
        <pc:docMk/>
      </pc:docMkLst>
      <pc:sldChg chg="addSp delSp modSp mod">
        <pc:chgData name="Ewa Book" userId="b5c9cfe3-db0d-4689-aa56-c50af39b5574" providerId="ADAL" clId="{E68266C7-7015-4E13-A132-50ACD80FCEE0}" dt="2023-05-17T06:57:42.589" v="1" actId="478"/>
        <pc:sldMkLst>
          <pc:docMk/>
          <pc:sldMk cId="2561027916" sldId="297"/>
        </pc:sldMkLst>
      </pc:sldChg>
    </pc:docChg>
  </pc:docChgLst>
  <pc:docChgLst>
    <pc:chgData name="Kristina Kling" userId="S::krikl7@vgregion.se::85f49e17-6902-4752-9f18-eb83c01ef998" providerId="AD" clId="Web-{23B29F52-0B84-4D63-8D3D-679EC1333BDE}"/>
    <pc:docChg chg="modSld">
      <pc:chgData name="Kristina Kling" userId="S::krikl7@vgregion.se::85f49e17-6902-4752-9f18-eb83c01ef998" providerId="AD" clId="Web-{23B29F52-0B84-4D63-8D3D-679EC1333BDE}" dt="2023-04-17T09:52:55.278" v="7" actId="20577"/>
      <pc:docMkLst>
        <pc:docMk/>
      </pc:docMkLst>
      <pc:sldChg chg="modSp">
        <pc:chgData name="Kristina Kling" userId="S::krikl7@vgregion.se::85f49e17-6902-4752-9f18-eb83c01ef998" providerId="AD" clId="Web-{23B29F52-0B84-4D63-8D3D-679EC1333BDE}" dt="2023-04-17T09:52:55.278" v="7" actId="20577"/>
        <pc:sldMkLst>
          <pc:docMk/>
          <pc:sldMk cId="3875330676" sldId="284"/>
        </pc:sldMkLst>
      </pc:sldChg>
    </pc:docChg>
  </pc:docChgLst>
  <pc:docChgLst>
    <pc:chgData name="Kristina Kling" userId="85f49e17-6902-4752-9f18-eb83c01ef998" providerId="ADAL" clId="{E891A6C6-7A7B-436B-A0A8-9C2479755555}"/>
    <pc:docChg chg="undo custSel addSld modSld modSection">
      <pc:chgData name="Kristina Kling" userId="85f49e17-6902-4752-9f18-eb83c01ef998" providerId="ADAL" clId="{E891A6C6-7A7B-436B-A0A8-9C2479755555}" dt="2023-06-30T10:12:09.709" v="516"/>
      <pc:docMkLst>
        <pc:docMk/>
      </pc:docMkLst>
      <pc:sldChg chg="modSp mod">
        <pc:chgData name="Kristina Kling" userId="85f49e17-6902-4752-9f18-eb83c01ef998" providerId="ADAL" clId="{E891A6C6-7A7B-436B-A0A8-9C2479755555}" dt="2023-06-30T06:53:52.681" v="218" actId="20577"/>
        <pc:sldMkLst>
          <pc:docMk/>
          <pc:sldMk cId="2923288561" sldId="304"/>
        </pc:sldMkLst>
      </pc:sldChg>
      <pc:sldChg chg="addSp modSp">
        <pc:chgData name="Kristina Kling" userId="85f49e17-6902-4752-9f18-eb83c01ef998" providerId="ADAL" clId="{E891A6C6-7A7B-436B-A0A8-9C2479755555}" dt="2023-06-30T10:11:37.029" v="511"/>
        <pc:sldMkLst>
          <pc:docMk/>
          <pc:sldMk cId="806569061" sldId="307"/>
        </pc:sldMkLst>
      </pc:sldChg>
      <pc:sldChg chg="addSp modSp">
        <pc:chgData name="Kristina Kling" userId="85f49e17-6902-4752-9f18-eb83c01ef998" providerId="ADAL" clId="{E891A6C6-7A7B-436B-A0A8-9C2479755555}" dt="2023-06-30T10:11:43.866" v="512"/>
        <pc:sldMkLst>
          <pc:docMk/>
          <pc:sldMk cId="488508735" sldId="308"/>
        </pc:sldMkLst>
      </pc:sldChg>
      <pc:sldChg chg="addSp modSp">
        <pc:chgData name="Kristina Kling" userId="85f49e17-6902-4752-9f18-eb83c01ef998" providerId="ADAL" clId="{E891A6C6-7A7B-436B-A0A8-9C2479755555}" dt="2023-06-30T10:11:52.481" v="513"/>
        <pc:sldMkLst>
          <pc:docMk/>
          <pc:sldMk cId="3254202186" sldId="309"/>
        </pc:sldMkLst>
      </pc:sldChg>
      <pc:sldChg chg="addSp modSp mod">
        <pc:chgData name="Kristina Kling" userId="85f49e17-6902-4752-9f18-eb83c01ef998" providerId="ADAL" clId="{E891A6C6-7A7B-436B-A0A8-9C2479755555}" dt="2023-06-30T10:12:09.709" v="516"/>
        <pc:sldMkLst>
          <pc:docMk/>
          <pc:sldMk cId="1393965216" sldId="310"/>
        </pc:sldMkLst>
      </pc:sldChg>
      <pc:sldChg chg="addSp modSp mod">
        <pc:chgData name="Kristina Kling" userId="85f49e17-6902-4752-9f18-eb83c01ef998" providerId="ADAL" clId="{E891A6C6-7A7B-436B-A0A8-9C2479755555}" dt="2023-06-30T10:12:04.912" v="515" actId="1076"/>
        <pc:sldMkLst>
          <pc:docMk/>
          <pc:sldMk cId="3224545601" sldId="312"/>
        </pc:sldMkLst>
      </pc:sldChg>
      <pc:sldChg chg="addSp modSp mod">
        <pc:chgData name="Kristina Kling" userId="85f49e17-6902-4752-9f18-eb83c01ef998" providerId="ADAL" clId="{E891A6C6-7A7B-436B-A0A8-9C2479755555}" dt="2023-06-30T10:11:13.697" v="507" actId="1076"/>
        <pc:sldMkLst>
          <pc:docMk/>
          <pc:sldMk cId="4248272898" sldId="315"/>
        </pc:sldMkLst>
      </pc:sldChg>
      <pc:sldChg chg="modSp mod">
        <pc:chgData name="Kristina Kling" userId="85f49e17-6902-4752-9f18-eb83c01ef998" providerId="ADAL" clId="{E891A6C6-7A7B-436B-A0A8-9C2479755555}" dt="2023-06-30T10:09:25.824" v="471" actId="20577"/>
        <pc:sldMkLst>
          <pc:docMk/>
          <pc:sldMk cId="1195716668" sldId="319"/>
        </pc:sldMkLst>
      </pc:sldChg>
      <pc:sldChg chg="addSp delSp modSp new mod modClrScheme chgLayout modNotesTx">
        <pc:chgData name="Kristina Kling" userId="85f49e17-6902-4752-9f18-eb83c01ef998" providerId="ADAL" clId="{E891A6C6-7A7B-436B-A0A8-9C2479755555}" dt="2023-06-30T10:11:31.406" v="510"/>
        <pc:sldMkLst>
          <pc:docMk/>
          <pc:sldMk cId="1760420298" sldId="320"/>
        </pc:sldMkLst>
      </pc:sldChg>
    </pc:docChg>
  </pc:docChgLst>
  <pc:docChgLst>
    <pc:chgData name="Maria Backström" userId="S::marba63@vgregion.se::de6d52af-9bce-496c-8f13-14f9b2fffa48" providerId="AD" clId="Web-{2AD99884-CFD8-BC6B-01F3-B8703A5B97DB}"/>
    <pc:docChg chg="modSld">
      <pc:chgData name="Maria Backström" userId="S::marba63@vgregion.se::de6d52af-9bce-496c-8f13-14f9b2fffa48" providerId="AD" clId="Web-{2AD99884-CFD8-BC6B-01F3-B8703A5B97DB}" dt="2023-03-28T11:39:22.974" v="538" actId="20577"/>
      <pc:docMkLst>
        <pc:docMk/>
      </pc:docMkLst>
      <pc:sldChg chg="modSp">
        <pc:chgData name="Maria Backström" userId="S::marba63@vgregion.se::de6d52af-9bce-496c-8f13-14f9b2fffa48" providerId="AD" clId="Web-{2AD99884-CFD8-BC6B-01F3-B8703A5B97DB}" dt="2023-03-28T11:28:13.582" v="236" actId="20577"/>
        <pc:sldMkLst>
          <pc:docMk/>
          <pc:sldMk cId="3875330676" sldId="284"/>
        </pc:sldMkLst>
      </pc:sldChg>
      <pc:sldChg chg="modSp">
        <pc:chgData name="Maria Backström" userId="S::marba63@vgregion.se::de6d52af-9bce-496c-8f13-14f9b2fffa48" providerId="AD" clId="Web-{2AD99884-CFD8-BC6B-01F3-B8703A5B97DB}" dt="2023-03-28T11:34:58.646" v="469" actId="20577"/>
        <pc:sldMkLst>
          <pc:docMk/>
          <pc:sldMk cId="1757230275" sldId="294"/>
        </pc:sldMkLst>
      </pc:sldChg>
      <pc:sldChg chg="modSp">
        <pc:chgData name="Maria Backström" userId="S::marba63@vgregion.se::de6d52af-9bce-496c-8f13-14f9b2fffa48" providerId="AD" clId="Web-{2AD99884-CFD8-BC6B-01F3-B8703A5B97DB}" dt="2023-03-28T11:39:22.974" v="538" actId="20577"/>
        <pc:sldMkLst>
          <pc:docMk/>
          <pc:sldMk cId="4118771814" sldId="295"/>
        </pc:sldMkLst>
      </pc:sldChg>
    </pc:docChg>
  </pc:docChgLst>
  <pc:docChgLst>
    <pc:chgData name="Maria Backström" userId="S::marba63@vgregion.se::de6d52af-9bce-496c-8f13-14f9b2fffa48" providerId="AD" clId="Web-{3D1F14A5-C160-7AB9-7411-36C9A7B09A6A}"/>
    <pc:docChg chg="delSld modSld sldOrd modSection">
      <pc:chgData name="Maria Backström" userId="S::marba63@vgregion.se::de6d52af-9bce-496c-8f13-14f9b2fffa48" providerId="AD" clId="Web-{3D1F14A5-C160-7AB9-7411-36C9A7B09A6A}" dt="2023-04-18T11:45:46.846" v="7" actId="20577"/>
      <pc:docMkLst>
        <pc:docMk/>
      </pc:docMkLst>
      <pc:sldChg chg="del">
        <pc:chgData name="Maria Backström" userId="S::marba63@vgregion.se::de6d52af-9bce-496c-8f13-14f9b2fffa48" providerId="AD" clId="Web-{3D1F14A5-C160-7AB9-7411-36C9A7B09A6A}" dt="2023-04-18T11:40:28.577" v="3"/>
        <pc:sldMkLst>
          <pc:docMk/>
          <pc:sldMk cId="796620028" sldId="256"/>
        </pc:sldMkLst>
      </pc:sldChg>
      <pc:sldChg chg="del">
        <pc:chgData name="Maria Backström" userId="S::marba63@vgregion.se::de6d52af-9bce-496c-8f13-14f9b2fffa48" providerId="AD" clId="Web-{3D1F14A5-C160-7AB9-7411-36C9A7B09A6A}" dt="2023-04-18T11:43:45.595" v="4"/>
        <pc:sldMkLst>
          <pc:docMk/>
          <pc:sldMk cId="3875330676" sldId="284"/>
        </pc:sldMkLst>
      </pc:sldChg>
      <pc:sldChg chg="del">
        <pc:chgData name="Maria Backström" userId="S::marba63@vgregion.se::de6d52af-9bce-496c-8f13-14f9b2fffa48" providerId="AD" clId="Web-{3D1F14A5-C160-7AB9-7411-36C9A7B09A6A}" dt="2023-04-18T11:40:22.874" v="2"/>
        <pc:sldMkLst>
          <pc:docMk/>
          <pc:sldMk cId="3801270367" sldId="290"/>
        </pc:sldMkLst>
      </pc:sldChg>
      <pc:sldChg chg="del">
        <pc:chgData name="Maria Backström" userId="S::marba63@vgregion.se::de6d52af-9bce-496c-8f13-14f9b2fffa48" providerId="AD" clId="Web-{3D1F14A5-C160-7AB9-7411-36C9A7B09A6A}" dt="2023-04-18T11:40:08.343" v="0"/>
        <pc:sldMkLst>
          <pc:docMk/>
          <pc:sldMk cId="3881217324" sldId="291"/>
        </pc:sldMkLst>
      </pc:sldChg>
      <pc:sldChg chg="del">
        <pc:chgData name="Maria Backström" userId="S::marba63@vgregion.se::de6d52af-9bce-496c-8f13-14f9b2fffa48" providerId="AD" clId="Web-{3D1F14A5-C160-7AB9-7411-36C9A7B09A6A}" dt="2023-04-18T11:43:48.892" v="5"/>
        <pc:sldMkLst>
          <pc:docMk/>
          <pc:sldMk cId="2238179741" sldId="292"/>
        </pc:sldMkLst>
      </pc:sldChg>
      <pc:sldChg chg="del">
        <pc:chgData name="Maria Backström" userId="S::marba63@vgregion.se::de6d52af-9bce-496c-8f13-14f9b2fffa48" providerId="AD" clId="Web-{3D1F14A5-C160-7AB9-7411-36C9A7B09A6A}" dt="2023-04-18T11:40:18.624" v="1"/>
        <pc:sldMkLst>
          <pc:docMk/>
          <pc:sldMk cId="4118771814" sldId="295"/>
        </pc:sldMkLst>
      </pc:sldChg>
      <pc:sldChg chg="modSp ord">
        <pc:chgData name="Maria Backström" userId="S::marba63@vgregion.se::de6d52af-9bce-496c-8f13-14f9b2fffa48" providerId="AD" clId="Web-{3D1F14A5-C160-7AB9-7411-36C9A7B09A6A}" dt="2023-04-18T11:45:46.846" v="7" actId="20577"/>
        <pc:sldMkLst>
          <pc:docMk/>
          <pc:sldMk cId="2864423890" sldId="296"/>
        </pc:sldMkLst>
      </pc:sldChg>
    </pc:docChg>
  </pc:docChgLst>
  <pc:docChgLst>
    <pc:chgData name="Kristina Kling" userId="S::krikl7@vgregion.se::85f49e17-6902-4752-9f18-eb83c01ef998" providerId="AD" clId="Web-{E576EEF8-2DFD-C95F-28B3-D0DFBB7DC1C9}"/>
    <pc:docChg chg="modSld sldOrd">
      <pc:chgData name="Kristina Kling" userId="S::krikl7@vgregion.se::85f49e17-6902-4752-9f18-eb83c01ef998" providerId="AD" clId="Web-{E576EEF8-2DFD-C95F-28B3-D0DFBB7DC1C9}" dt="2023-04-24T08:44:35.647" v="92"/>
      <pc:docMkLst>
        <pc:docMk/>
      </pc:docMkLst>
      <pc:sldChg chg="ord">
        <pc:chgData name="Kristina Kling" userId="S::krikl7@vgregion.se::85f49e17-6902-4752-9f18-eb83c01ef998" providerId="AD" clId="Web-{E576EEF8-2DFD-C95F-28B3-D0DFBB7DC1C9}" dt="2023-04-24T08:41:26.390" v="12"/>
        <pc:sldMkLst>
          <pc:docMk/>
          <pc:sldMk cId="2864423890" sldId="296"/>
        </pc:sldMkLst>
      </pc:sldChg>
      <pc:sldChg chg="modNotes">
        <pc:chgData name="Kristina Kling" userId="S::krikl7@vgregion.se::85f49e17-6902-4752-9f18-eb83c01ef998" providerId="AD" clId="Web-{E576EEF8-2DFD-C95F-28B3-D0DFBB7DC1C9}" dt="2023-04-24T08:44:13.083" v="87"/>
        <pc:sldMkLst>
          <pc:docMk/>
          <pc:sldMk cId="2923288561" sldId="304"/>
        </pc:sldMkLst>
      </pc:sldChg>
      <pc:sldChg chg="modNotes">
        <pc:chgData name="Kristina Kling" userId="S::krikl7@vgregion.se::85f49e17-6902-4752-9f18-eb83c01ef998" providerId="AD" clId="Web-{E576EEF8-2DFD-C95F-28B3-D0DFBB7DC1C9}" dt="2023-04-24T08:44:35.647" v="92"/>
        <pc:sldMkLst>
          <pc:docMk/>
          <pc:sldMk cId="806569061" sldId="307"/>
        </pc:sldMkLst>
      </pc:sldChg>
    </pc:docChg>
  </pc:docChgLst>
  <pc:docChgLst>
    <pc:chgData name="Ewa Book" userId="S::ewala@vgregion.se::b5c9cfe3-db0d-4689-aa56-c50af39b5574" providerId="AD" clId="Web-{DB8F46D9-93AD-75DF-ABE6-B2F74AD59FEC}"/>
    <pc:docChg chg="modSld">
      <pc:chgData name="Ewa Book" userId="S::ewala@vgregion.se::b5c9cfe3-db0d-4689-aa56-c50af39b5574" providerId="AD" clId="Web-{DB8F46D9-93AD-75DF-ABE6-B2F74AD59FEC}" dt="2023-05-15T08:51:09.576" v="1" actId="20577"/>
      <pc:docMkLst>
        <pc:docMk/>
      </pc:docMkLst>
      <pc:sldChg chg="modSp">
        <pc:chgData name="Ewa Book" userId="S::ewala@vgregion.se::b5c9cfe3-db0d-4689-aa56-c50af39b5574" providerId="AD" clId="Web-{DB8F46D9-93AD-75DF-ABE6-B2F74AD59FEC}" dt="2023-05-15T08:51:09.576" v="1" actId="20577"/>
        <pc:sldMkLst>
          <pc:docMk/>
          <pc:sldMk cId="1150505560" sldId="305"/>
        </pc:sldMkLst>
      </pc:sldChg>
    </pc:docChg>
  </pc:docChgLst>
  <pc:docChgLst>
    <pc:chgData name="Maria Backström" userId="S::marba63@vgregion.se::de6d52af-9bce-496c-8f13-14f9b2fffa48" providerId="AD" clId="Web-{ED9D79B5-217E-EFE5-D07E-E6C5BAEC3923}"/>
    <pc:docChg chg="delSld modSld">
      <pc:chgData name="Maria Backström" userId="S::marba63@vgregion.se::de6d52af-9bce-496c-8f13-14f9b2fffa48" providerId="AD" clId="Web-{ED9D79B5-217E-EFE5-D07E-E6C5BAEC3923}" dt="2023-04-12T11:16:49.588" v="11"/>
      <pc:docMkLst>
        <pc:docMk/>
      </pc:docMkLst>
      <pc:sldChg chg="modSp">
        <pc:chgData name="Maria Backström" userId="S::marba63@vgregion.se::de6d52af-9bce-496c-8f13-14f9b2fffa48" providerId="AD" clId="Web-{ED9D79B5-217E-EFE5-D07E-E6C5BAEC3923}" dt="2023-04-12T11:16:31.572" v="10" actId="20577"/>
        <pc:sldMkLst>
          <pc:docMk/>
          <pc:sldMk cId="3875330676" sldId="284"/>
        </pc:sldMkLst>
      </pc:sldChg>
      <pc:sldChg chg="del">
        <pc:chgData name="Maria Backström" userId="S::marba63@vgregion.se::de6d52af-9bce-496c-8f13-14f9b2fffa48" providerId="AD" clId="Web-{ED9D79B5-217E-EFE5-D07E-E6C5BAEC3923}" dt="2023-04-12T11:16:49.588" v="11"/>
        <pc:sldMkLst>
          <pc:docMk/>
          <pc:sldMk cId="1757230275" sldId="294"/>
        </pc:sldMkLst>
      </pc:sldChg>
    </pc:docChg>
  </pc:docChgLst>
  <pc:docChgLst>
    <pc:chgData name="Kristina Kling" userId="S::krikl7@vgregion.se::85f49e17-6902-4752-9f18-eb83c01ef998" providerId="AD" clId="Web-{D702A07E-6A8A-39F9-30D0-E56E87A93988}"/>
    <pc:docChg chg="addSld delSld modSld modSection">
      <pc:chgData name="Kristina Kling" userId="S::krikl7@vgregion.se::85f49e17-6902-4752-9f18-eb83c01ef998" providerId="AD" clId="Web-{D702A07E-6A8A-39F9-30D0-E56E87A93988}" dt="2023-05-17T09:11:49.936" v="27"/>
      <pc:docMkLst>
        <pc:docMk/>
      </pc:docMkLst>
      <pc:sldChg chg="add del">
        <pc:chgData name="Kristina Kling" userId="S::krikl7@vgregion.se::85f49e17-6902-4752-9f18-eb83c01ef998" providerId="AD" clId="Web-{D702A07E-6A8A-39F9-30D0-E56E87A93988}" dt="2023-05-17T09:11:49.936" v="27"/>
        <pc:sldMkLst>
          <pc:docMk/>
          <pc:sldMk cId="2561027916" sldId="297"/>
        </pc:sldMkLst>
      </pc:sldChg>
      <pc:sldChg chg="modSp">
        <pc:chgData name="Kristina Kling" userId="S::krikl7@vgregion.se::85f49e17-6902-4752-9f18-eb83c01ef998" providerId="AD" clId="Web-{D702A07E-6A8A-39F9-30D0-E56E87A93988}" dt="2023-05-17T09:11:48.154" v="26" actId="20577"/>
        <pc:sldMkLst>
          <pc:docMk/>
          <pc:sldMk cId="80687903" sldId="318"/>
        </pc:sldMkLst>
      </pc:sldChg>
    </pc:docChg>
  </pc:docChgLst>
  <pc:docChgLst>
    <pc:chgData name="Marie Hagsjö" userId="S::marha237@vgregion.se::772034ec-7b7c-4e0d-87bc-23a5b7956771" providerId="AD" clId="Web-{A7B5340E-6931-71F5-EEB4-18F351B61561}"/>
    <pc:docChg chg="delSld modSld modSection">
      <pc:chgData name="Marie Hagsjö" userId="S::marha237@vgregion.se::772034ec-7b7c-4e0d-87bc-23a5b7956771" providerId="AD" clId="Web-{A7B5340E-6931-71F5-EEB4-18F351B61561}" dt="2025-09-17T06:56:52.063" v="2"/>
      <pc:docMkLst>
        <pc:docMk/>
      </pc:docMkLst>
      <pc:sldChg chg="del">
        <pc:chgData name="Marie Hagsjö" userId="S::marha237@vgregion.se::772034ec-7b7c-4e0d-87bc-23a5b7956771" providerId="AD" clId="Web-{A7B5340E-6931-71F5-EEB4-18F351B61561}" dt="2025-09-17T06:55:30.235" v="1"/>
        <pc:sldMkLst>
          <pc:docMk/>
          <pc:sldMk cId="2864423890" sldId="296"/>
        </pc:sldMkLst>
      </pc:sldChg>
      <pc:sldChg chg="delSp">
        <pc:chgData name="Marie Hagsjö" userId="S::marha237@vgregion.se::772034ec-7b7c-4e0d-87bc-23a5b7956771" providerId="AD" clId="Web-{A7B5340E-6931-71F5-EEB4-18F351B61561}" dt="2025-09-17T06:54:05.345" v="0"/>
        <pc:sldMkLst>
          <pc:docMk/>
          <pc:sldMk cId="2923288561" sldId="304"/>
        </pc:sldMkLst>
        <pc:spChg chg="del">
          <ac:chgData name="Marie Hagsjö" userId="S::marha237@vgregion.se::772034ec-7b7c-4e0d-87bc-23a5b7956771" providerId="AD" clId="Web-{A7B5340E-6931-71F5-EEB4-18F351B61561}" dt="2025-09-17T06:54:05.345" v="0"/>
          <ac:spMkLst>
            <pc:docMk/>
            <pc:sldMk cId="2923288561" sldId="304"/>
            <ac:spMk id="3" creationId="{22D4851F-67DE-7016-7630-E538A37C5630}"/>
          </ac:spMkLst>
        </pc:spChg>
      </pc:sldChg>
      <pc:sldChg chg="del">
        <pc:chgData name="Marie Hagsjö" userId="S::marha237@vgregion.se::772034ec-7b7c-4e0d-87bc-23a5b7956771" providerId="AD" clId="Web-{A7B5340E-6931-71F5-EEB4-18F351B61561}" dt="2025-09-17T06:56:52.063" v="2"/>
        <pc:sldMkLst>
          <pc:docMk/>
          <pc:sldMk cId="1150505560" sldId="305"/>
        </pc:sldMkLst>
      </pc:sldChg>
    </pc:docChg>
  </pc:docChgLst>
  <pc:docChgLst>
    <pc:chgData name="Ewa Book" userId="S::ewala@vgregion.se::b5c9cfe3-db0d-4689-aa56-c50af39b5574" providerId="AD" clId="Web-{17CDB15E-2043-76B1-6492-80E1B7D5D6A7}"/>
    <pc:docChg chg="addSld modSld sldOrd modSection">
      <pc:chgData name="Ewa Book" userId="S::ewala@vgregion.se::b5c9cfe3-db0d-4689-aa56-c50af39b5574" providerId="AD" clId="Web-{17CDB15E-2043-76B1-6492-80E1B7D5D6A7}" dt="2023-05-04T15:03:49.490" v="6"/>
      <pc:docMkLst>
        <pc:docMk/>
      </pc:docMkLst>
      <pc:sldChg chg="mod ord modShow">
        <pc:chgData name="Ewa Book" userId="S::ewala@vgregion.se::b5c9cfe3-db0d-4689-aa56-c50af39b5574" providerId="AD" clId="Web-{17CDB15E-2043-76B1-6492-80E1B7D5D6A7}" dt="2023-05-04T15:02:18.424" v="5"/>
        <pc:sldMkLst>
          <pc:docMk/>
          <pc:sldMk cId="1150505560" sldId="305"/>
        </pc:sldMkLst>
      </pc:sldChg>
      <pc:sldChg chg="add">
        <pc:chgData name="Ewa Book" userId="S::ewala@vgregion.se::b5c9cfe3-db0d-4689-aa56-c50af39b5574" providerId="AD" clId="Web-{17CDB15E-2043-76B1-6492-80E1B7D5D6A7}" dt="2023-05-04T15:03:49.490" v="6"/>
        <pc:sldMkLst>
          <pc:docMk/>
          <pc:sldMk cId="3935300056" sldId="317"/>
        </pc:sldMkLst>
      </pc:sldChg>
    </pc:docChg>
  </pc:docChgLst>
  <pc:docChgLst>
    <pc:chgData name="Ewa Book" userId="S::ewala@vgregion.se::b5c9cfe3-db0d-4689-aa56-c50af39b5574" providerId="AD" clId="Web-{557D00DD-34A7-787C-44EB-DB73BE0243E6}"/>
    <pc:docChg chg="delSld modSld sldOrd modSection">
      <pc:chgData name="Ewa Book" userId="S::ewala@vgregion.se::b5c9cfe3-db0d-4689-aa56-c50af39b5574" providerId="AD" clId="Web-{557D00DD-34A7-787C-44EB-DB73BE0243E6}" dt="2023-05-04T14:57:45.054" v="11" actId="1076"/>
      <pc:docMkLst>
        <pc:docMk/>
      </pc:docMkLst>
      <pc:sldChg chg="mod ord modShow">
        <pc:chgData name="Ewa Book" userId="S::ewala@vgregion.se::b5c9cfe3-db0d-4689-aa56-c50af39b5574" providerId="AD" clId="Web-{557D00DD-34A7-787C-44EB-DB73BE0243E6}" dt="2023-05-04T14:51:47.481" v="1"/>
        <pc:sldMkLst>
          <pc:docMk/>
          <pc:sldMk cId="1150505560" sldId="305"/>
        </pc:sldMkLst>
      </pc:sldChg>
      <pc:sldChg chg="del">
        <pc:chgData name="Ewa Book" userId="S::ewala@vgregion.se::b5c9cfe3-db0d-4689-aa56-c50af39b5574" providerId="AD" clId="Web-{557D00DD-34A7-787C-44EB-DB73BE0243E6}" dt="2023-05-04T14:54:39.111" v="3"/>
        <pc:sldMkLst>
          <pc:docMk/>
          <pc:sldMk cId="3067433911" sldId="306"/>
        </pc:sldMkLst>
      </pc:sldChg>
      <pc:sldChg chg="modSp">
        <pc:chgData name="Ewa Book" userId="S::ewala@vgregion.se::b5c9cfe3-db0d-4689-aa56-c50af39b5574" providerId="AD" clId="Web-{557D00DD-34A7-787C-44EB-DB73BE0243E6}" dt="2023-05-04T14:57:45.054" v="11" actId="1076"/>
        <pc:sldMkLst>
          <pc:docMk/>
          <pc:sldMk cId="806569061" sldId="307"/>
        </pc:sldMkLst>
      </pc:sldChg>
      <pc:sldChg chg="del">
        <pc:chgData name="Ewa Book" userId="S::ewala@vgregion.se::b5c9cfe3-db0d-4689-aa56-c50af39b5574" providerId="AD" clId="Web-{557D00DD-34A7-787C-44EB-DB73BE0243E6}" dt="2023-05-04T14:54:25.642" v="2"/>
        <pc:sldMkLst>
          <pc:docMk/>
          <pc:sldMk cId="1163989327" sldId="317"/>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a:extLst>
              <a:ext uri="{FF2B5EF4-FFF2-40B4-BE49-F238E27FC236}">
                <a16:creationId xmlns:a16="http://schemas.microsoft.com/office/drawing/2014/main" id="{EA9C0E35-84B6-7F5A-0DF4-954D903BFE7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a:extLst>
              <a:ext uri="{FF2B5EF4-FFF2-40B4-BE49-F238E27FC236}">
                <a16:creationId xmlns:a16="http://schemas.microsoft.com/office/drawing/2014/main" id="{59C67742-94E7-A406-2FD2-37F9B6E3C97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5195CB1-8D9E-4D39-BD5A-3714F899CBAC}" type="datetimeFigureOut">
              <a:rPr lang="sv-SE" smtClean="0"/>
              <a:t>2025-09-16</a:t>
            </a:fld>
            <a:endParaRPr lang="sv-SE"/>
          </a:p>
        </p:txBody>
      </p:sp>
      <p:sp>
        <p:nvSpPr>
          <p:cNvPr id="4" name="Platshållare för sidfot 3">
            <a:extLst>
              <a:ext uri="{FF2B5EF4-FFF2-40B4-BE49-F238E27FC236}">
                <a16:creationId xmlns:a16="http://schemas.microsoft.com/office/drawing/2014/main" id="{BEA470E6-6438-A282-EB64-049EBCB70A9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a:extLst>
              <a:ext uri="{FF2B5EF4-FFF2-40B4-BE49-F238E27FC236}">
                <a16:creationId xmlns:a16="http://schemas.microsoft.com/office/drawing/2014/main" id="{F6DED696-253C-AAC0-DB7E-65090849E05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3B10E5F-6630-4A69-9755-6CD736F11B39}" type="slidenum">
              <a:rPr lang="sv-SE" smtClean="0"/>
              <a:t>‹#›</a:t>
            </a:fld>
            <a:endParaRPr lang="sv-SE"/>
          </a:p>
        </p:txBody>
      </p:sp>
    </p:spTree>
    <p:extLst>
      <p:ext uri="{BB962C8B-B14F-4D97-AF65-F5344CB8AC3E}">
        <p14:creationId xmlns:p14="http://schemas.microsoft.com/office/powerpoint/2010/main" val="41059029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69FF5E-32DB-4A63-9882-8F301C111A15}" type="datetimeFigureOut">
              <a:rPr lang="sv-SE" smtClean="0"/>
              <a:t>2025-09-16</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5BFA82-BD73-4185-B828-63168F0B5499}" type="slidenum">
              <a:rPr lang="sv-SE" smtClean="0"/>
              <a:t>‹#›</a:t>
            </a:fld>
            <a:endParaRPr lang="sv-SE"/>
          </a:p>
        </p:txBody>
      </p:sp>
    </p:spTree>
    <p:extLst>
      <p:ext uri="{BB962C8B-B14F-4D97-AF65-F5344CB8AC3E}">
        <p14:creationId xmlns:p14="http://schemas.microsoft.com/office/powerpoint/2010/main" val="2139425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transportstyrelsen.se/sv/vagtrafik/Trafikregler/Cyklist-mopedist-motorcyklist/Trafikregler/" TargetMode="External"/><Relationship Id="rId2" Type="http://schemas.openxmlformats.org/officeDocument/2006/relationships/slide" Target="../slides/slide12.xml"/><Relationship Id="rId1" Type="http://schemas.openxmlformats.org/officeDocument/2006/relationships/notesMaster" Target="../notesMasters/notesMaster1.xml"/><Relationship Id="rId4" Type="http://schemas.openxmlformats.org/officeDocument/2006/relationships/hyperlink" Target="https://www.transportstyrelsen.se/sv/vagtrafik/Trafikregler/Cyklist-mopedist-motorcyklist/Trafikregler/Regler-for-cykel/" TargetMode="Externa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1"/>
              <a:t>Instruktioner: </a:t>
            </a:r>
            <a:r>
              <a:rPr lang="sv-SE"/>
              <a:t>Gå igenom trafikverkets webbutbildning säkra resor i arbetet tillsammans med medarbetarna.</a:t>
            </a:r>
          </a:p>
        </p:txBody>
      </p:sp>
      <p:sp>
        <p:nvSpPr>
          <p:cNvPr id="4" name="Platshållare för bildnummer 3"/>
          <p:cNvSpPr>
            <a:spLocks noGrp="1"/>
          </p:cNvSpPr>
          <p:nvPr>
            <p:ph type="sldNum" sz="quarter" idx="5"/>
          </p:nvPr>
        </p:nvSpPr>
        <p:spPr/>
        <p:txBody>
          <a:bodyPr/>
          <a:lstStyle/>
          <a:p>
            <a:fld id="{055BFA82-BD73-4185-B828-63168F0B5499}" type="slidenum">
              <a:rPr lang="sv-SE" smtClean="0"/>
              <a:t>1</a:t>
            </a:fld>
            <a:endParaRPr lang="sv-SE"/>
          </a:p>
        </p:txBody>
      </p:sp>
    </p:spTree>
    <p:extLst>
      <p:ext uri="{BB962C8B-B14F-4D97-AF65-F5344CB8AC3E}">
        <p14:creationId xmlns:p14="http://schemas.microsoft.com/office/powerpoint/2010/main" val="16221922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b="1"/>
              <a:t>Instruktioner: </a:t>
            </a:r>
            <a:r>
              <a:rPr lang="sv-SE"/>
              <a:t>Har ni många medarbetare som går till fots mellan olika platser i arbetet kan dessa frågeställningar vara bra att samtala om.</a:t>
            </a:r>
          </a:p>
          <a:p>
            <a:pPr marL="0" marR="0" lvl="0" indent="0" algn="l" defTabSz="914400" rtl="0" eaLnBrk="1" fontAlgn="auto" latinLnBrk="0" hangingPunct="1">
              <a:lnSpc>
                <a:spcPct val="100000"/>
              </a:lnSpc>
              <a:spcBef>
                <a:spcPts val="0"/>
              </a:spcBef>
              <a:spcAft>
                <a:spcPts val="0"/>
              </a:spcAft>
              <a:buClrTx/>
              <a:buSzTx/>
              <a:buFontTx/>
              <a:buNone/>
              <a:tabLst/>
              <a:defRPr/>
            </a:pPr>
            <a:r>
              <a:rPr lang="sv-SE"/>
              <a:t>Jobba i smågrupper om 3-6 medarbetare.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11</a:t>
            </a:fld>
            <a:endParaRPr lang="sv-SE"/>
          </a:p>
        </p:txBody>
      </p:sp>
    </p:spTree>
    <p:extLst>
      <p:ext uri="{BB962C8B-B14F-4D97-AF65-F5344CB8AC3E}">
        <p14:creationId xmlns:p14="http://schemas.microsoft.com/office/powerpoint/2010/main" val="39480635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b="1"/>
              <a:t>Instruktioner: </a:t>
            </a:r>
            <a:r>
              <a:rPr lang="sv-SE"/>
              <a:t>Har ni många medarbetare som kör bil mellan olika platser i arbetet kan dessa frågeställningar vara bra att samtala om.</a:t>
            </a:r>
          </a:p>
          <a:p>
            <a:pPr marL="0" marR="0" lvl="0" indent="0" algn="l" defTabSz="914400" rtl="0" eaLnBrk="1" fontAlgn="auto" latinLnBrk="0" hangingPunct="1">
              <a:lnSpc>
                <a:spcPct val="100000"/>
              </a:lnSpc>
              <a:spcBef>
                <a:spcPts val="0"/>
              </a:spcBef>
              <a:spcAft>
                <a:spcPts val="0"/>
              </a:spcAft>
              <a:buClrTx/>
              <a:buSzTx/>
              <a:buFontTx/>
              <a:buNone/>
              <a:tabLst/>
              <a:defRPr/>
            </a:pPr>
            <a:r>
              <a:rPr lang="sv-SE"/>
              <a:t>Jobba i smågrupper om 3-6 medarbetare.</a:t>
            </a:r>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12</a:t>
            </a:fld>
            <a:endParaRPr lang="sv-SE"/>
          </a:p>
        </p:txBody>
      </p:sp>
    </p:spTree>
    <p:extLst>
      <p:ext uri="{BB962C8B-B14F-4D97-AF65-F5344CB8AC3E}">
        <p14:creationId xmlns:p14="http://schemas.microsoft.com/office/powerpoint/2010/main" val="42448879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b="1"/>
              <a:t>Instruktion</a:t>
            </a:r>
            <a:r>
              <a:rPr lang="sv-SE"/>
              <a:t>: Om ni har många medarbetare som cyklar i arbetet kan det vara bra att prata om vad som är viktigt för en säker cykeltur. </a:t>
            </a:r>
          </a:p>
          <a:p>
            <a:endParaRPr lang="sv-SE"/>
          </a:p>
          <a:p>
            <a:r>
              <a:rPr lang="sv-SE"/>
              <a:t>Lär er mer om säker cykling på </a:t>
            </a:r>
            <a:r>
              <a:rPr lang="sv-SE">
                <a:hlinkClick r:id="rId3"/>
              </a:rPr>
              <a:t>Trafikregler för dig som cyklar – Transportstyrelsen</a:t>
            </a:r>
            <a:r>
              <a:rPr lang="sv-SE"/>
              <a:t> och </a:t>
            </a:r>
            <a:r>
              <a:rPr lang="sv-SE">
                <a:hlinkClick r:id="rId4"/>
              </a:rPr>
              <a:t>Regler för cykel - Transportstyrelsen</a:t>
            </a:r>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13</a:t>
            </a:fld>
            <a:endParaRPr lang="sv-SE"/>
          </a:p>
        </p:txBody>
      </p:sp>
    </p:spTree>
    <p:extLst>
      <p:ext uri="{BB962C8B-B14F-4D97-AF65-F5344CB8AC3E}">
        <p14:creationId xmlns:p14="http://schemas.microsoft.com/office/powerpoint/2010/main" val="10123950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b="1"/>
              <a:t>Instruktioner: </a:t>
            </a:r>
            <a:r>
              <a:rPr lang="sv-SE"/>
              <a:t>Det kan var viktigt att prata om vad ni behöver ta hänsyn till när ni planerar era resvägar eller färdvägar. Stress kan påverka våra trafiksäkerhetsbeteenden och det är viktigt att man har tillräckligt med tid för </a:t>
            </a:r>
            <a:r>
              <a:rPr lang="sv-SE" err="1"/>
              <a:t>doe</a:t>
            </a:r>
            <a:r>
              <a:rPr lang="sv-SE"/>
              <a:t> resor man gör i arbetet. </a:t>
            </a:r>
          </a:p>
          <a:p>
            <a:pPr marL="0" marR="0" lvl="0" indent="0" algn="l" defTabSz="914400" rtl="0" eaLnBrk="1" fontAlgn="auto" latinLnBrk="0" hangingPunct="1">
              <a:lnSpc>
                <a:spcPct val="100000"/>
              </a:lnSpc>
              <a:spcBef>
                <a:spcPts val="0"/>
              </a:spcBef>
              <a:spcAft>
                <a:spcPts val="0"/>
              </a:spcAft>
              <a:buClrTx/>
              <a:buSzTx/>
              <a:buFontTx/>
              <a:buNone/>
              <a:tabLst/>
              <a:defRPr/>
            </a:pPr>
            <a:r>
              <a:rPr lang="sv-SE"/>
              <a:t>Jobba i smågrupper om 3-6 medarbetare.</a:t>
            </a:r>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14</a:t>
            </a:fld>
            <a:endParaRPr lang="sv-SE"/>
          </a:p>
        </p:txBody>
      </p:sp>
    </p:spTree>
    <p:extLst>
      <p:ext uri="{BB962C8B-B14F-4D97-AF65-F5344CB8AC3E}">
        <p14:creationId xmlns:p14="http://schemas.microsoft.com/office/powerpoint/2010/main" val="16449966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b="1"/>
              <a:t>Instruktioner: </a:t>
            </a:r>
            <a:r>
              <a:rPr lang="sv-SE" b="0"/>
              <a:t>Det är viktigt att medarbetaren har god kännedom om hur den ska agera om olyckan är framme och att man tänker på att rapportera olyckor och tillbud i </a:t>
            </a:r>
            <a:r>
              <a:rPr lang="sv-SE" b="0" err="1"/>
              <a:t>MedControlPro</a:t>
            </a:r>
            <a:r>
              <a:rPr lang="sv-SE" b="0"/>
              <a:t>. (Tips: gå in i </a:t>
            </a:r>
            <a:r>
              <a:rPr lang="sv-SE" b="0" err="1"/>
              <a:t>MedControllPro</a:t>
            </a:r>
            <a:r>
              <a:rPr lang="sv-SE" b="0"/>
              <a:t> och titta på om ni haft några olyckor som är kopplade till trafiksäkerhet den senaste tiden.)</a:t>
            </a:r>
          </a:p>
          <a:p>
            <a:pPr marL="0" marR="0" lvl="0" indent="0" algn="l" defTabSz="914400" rtl="0" eaLnBrk="1" fontAlgn="auto" latinLnBrk="0" hangingPunct="1">
              <a:lnSpc>
                <a:spcPct val="100000"/>
              </a:lnSpc>
              <a:spcBef>
                <a:spcPts val="0"/>
              </a:spcBef>
              <a:spcAft>
                <a:spcPts val="0"/>
              </a:spcAft>
              <a:buClrTx/>
              <a:buSzTx/>
              <a:buFontTx/>
              <a:buNone/>
              <a:tabLst/>
              <a:defRPr/>
            </a:pPr>
            <a:r>
              <a:rPr lang="sv-SE"/>
              <a:t>Jobba i smågrupper om 3-6 medarbetare.</a:t>
            </a:r>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15</a:t>
            </a:fld>
            <a:endParaRPr lang="sv-SE"/>
          </a:p>
        </p:txBody>
      </p:sp>
    </p:spTree>
    <p:extLst>
      <p:ext uri="{BB962C8B-B14F-4D97-AF65-F5344CB8AC3E}">
        <p14:creationId xmlns:p14="http://schemas.microsoft.com/office/powerpoint/2010/main" val="6707667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1"/>
              <a:t>Instruktioner:</a:t>
            </a:r>
            <a:r>
              <a:rPr lang="sv-SE"/>
              <a:t> Gör en summering av vad som framkommit under dagens samtal och berätta hur du tänker arbeta vidare med eventuella risker som framkommit. Du kan själv fylla i PP med den information du vill förmedla om det fortsatta arbetet. </a:t>
            </a:r>
          </a:p>
          <a:p>
            <a:endParaRPr lang="sv-SE"/>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16</a:t>
            </a:fld>
            <a:endParaRPr lang="sv-SE"/>
          </a:p>
        </p:txBody>
      </p:sp>
    </p:spTree>
    <p:extLst>
      <p:ext uri="{BB962C8B-B14F-4D97-AF65-F5344CB8AC3E}">
        <p14:creationId xmlns:p14="http://schemas.microsoft.com/office/powerpoint/2010/main" val="29380975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17</a:t>
            </a:fld>
            <a:endParaRPr lang="sv-SE"/>
          </a:p>
        </p:txBody>
      </p:sp>
    </p:spTree>
    <p:extLst>
      <p:ext uri="{BB962C8B-B14F-4D97-AF65-F5344CB8AC3E}">
        <p14:creationId xmlns:p14="http://schemas.microsoft.com/office/powerpoint/2010/main" val="1303688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1"/>
              <a:t>Instruktioner: </a:t>
            </a:r>
            <a:r>
              <a:rPr lang="sv-SE"/>
              <a:t>Introducera aktiviteten och ämnet. Förklara varför ni tar upp trafiksäkerhet och pratar om det i er grupp. </a:t>
            </a:r>
            <a:endParaRPr lang="en-US">
              <a:ea typeface="Verdana"/>
            </a:endParaRPr>
          </a:p>
          <a:p>
            <a:endParaRPr lang="sv-SE"/>
          </a:p>
          <a:p>
            <a:r>
              <a:rPr lang="sv-SE"/>
              <a:t>"Om det finns medarbetare på arbetsplatsen som rör sig i trafiken under arbetet så är trafiksäkerhet en del av det systematiska arbetsmiljöarbetet. Det innebär att vi behöver undersöka arbetsmiljön och om det behövs vidta åtgärder för att vi ska kunna arbeta tryggt och säkert även när vi rör oss i trafiken. Idag kommer vi att lära oss mer om vad trafiksäkerhet kan handla om och prata om hur trafiksäkerheten är för oss på vår arbetsplats. Kanske finns det något som vi behöver göra för att trafiksäkerheten i arbetet ska bli bättre?"</a:t>
            </a:r>
          </a:p>
          <a:p>
            <a:endParaRPr lang="sv-SE">
              <a:ea typeface="Verdana"/>
            </a:endParaRPr>
          </a:p>
          <a:p>
            <a:endParaRPr lang="sv-SE">
              <a:ea typeface="Verdana"/>
            </a:endParaRPr>
          </a:p>
          <a:p>
            <a:r>
              <a:rPr lang="sv-SE">
                <a:ea typeface="Verdana"/>
              </a:rPr>
              <a:t>För mer information om trafiksäkerhet som en del av det systematiska arbetsmiljöarbetet: </a:t>
            </a:r>
          </a:p>
          <a:p>
            <a:pPr marL="171450" indent="-171450">
              <a:buFont typeface="Calibri"/>
              <a:buChar char="-"/>
            </a:pPr>
            <a:r>
              <a:rPr lang="sv-SE">
                <a:ea typeface="Verdana"/>
              </a:rPr>
              <a:t>Arbetsmiljöverkets </a:t>
            </a:r>
            <a:r>
              <a:rPr lang="sv-SE" err="1">
                <a:ea typeface="Verdana"/>
              </a:rPr>
              <a:t>Broshyr</a:t>
            </a:r>
            <a:r>
              <a:rPr lang="sv-SE">
                <a:ea typeface="Verdana"/>
              </a:rPr>
              <a:t> ADI, 578</a:t>
            </a:r>
          </a:p>
          <a:p>
            <a:pPr marL="171450" indent="-171450">
              <a:buFont typeface="Calibri"/>
              <a:buChar char="-"/>
            </a:pPr>
            <a:r>
              <a:rPr lang="sv-SE">
                <a:ea typeface="Verdana"/>
              </a:rPr>
              <a:t>AFS 2001:1 Systematiskt arbetsmiljöarbete</a:t>
            </a:r>
          </a:p>
          <a:p>
            <a:endParaRPr lang="sv-SE">
              <a:ea typeface="Verdana"/>
            </a:endParaRPr>
          </a:p>
          <a:p>
            <a:endParaRPr lang="sv-SE">
              <a:ea typeface="Verdana"/>
            </a:endParaRPr>
          </a:p>
          <a:p>
            <a:endParaRPr lang="sv-SE">
              <a:ea typeface="Verdana"/>
            </a:endParaRPr>
          </a:p>
          <a:p>
            <a:endParaRPr lang="sv-SE">
              <a:ea typeface="Verdana"/>
            </a:endParaRPr>
          </a:p>
          <a:p>
            <a:endParaRPr lang="sv-SE">
              <a:ea typeface="Verdana"/>
            </a:endParaRPr>
          </a:p>
        </p:txBody>
      </p:sp>
      <p:sp>
        <p:nvSpPr>
          <p:cNvPr id="4" name="Platshållare för bildnummer 3"/>
          <p:cNvSpPr>
            <a:spLocks noGrp="1"/>
          </p:cNvSpPr>
          <p:nvPr>
            <p:ph type="sldNum" sz="quarter" idx="5"/>
          </p:nvPr>
        </p:nvSpPr>
        <p:spPr/>
        <p:txBody>
          <a:bodyPr/>
          <a:lstStyle/>
          <a:p>
            <a:fld id="{055BFA82-BD73-4185-B828-63168F0B5499}" type="slidenum">
              <a:rPr lang="sv-SE" smtClean="0"/>
              <a:t>3</a:t>
            </a:fld>
            <a:endParaRPr lang="sv-SE"/>
          </a:p>
        </p:txBody>
      </p:sp>
    </p:spTree>
    <p:extLst>
      <p:ext uri="{BB962C8B-B14F-4D97-AF65-F5344CB8AC3E}">
        <p14:creationId xmlns:p14="http://schemas.microsoft.com/office/powerpoint/2010/main" val="40969779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1">
                <a:ea typeface="Verdana"/>
              </a:rPr>
              <a:t>Instruktioner </a:t>
            </a:r>
            <a:r>
              <a:rPr lang="sv-SE">
                <a:ea typeface="Verdana"/>
              </a:rPr>
              <a:t>– skapa lite nyfikenhet bland deltagarna. </a:t>
            </a:r>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4</a:t>
            </a:fld>
            <a:endParaRPr lang="sv-SE"/>
          </a:p>
        </p:txBody>
      </p:sp>
    </p:spTree>
    <p:extLst>
      <p:ext uri="{BB962C8B-B14F-4D97-AF65-F5344CB8AC3E}">
        <p14:creationId xmlns:p14="http://schemas.microsoft.com/office/powerpoint/2010/main" val="3415003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err="1">
                <a:latin typeface="Calibri"/>
                <a:cs typeface="Calibri"/>
              </a:rPr>
              <a:t>Instruktioner</a:t>
            </a:r>
            <a:r>
              <a:rPr lang="en-US" b="1">
                <a:latin typeface="Calibri"/>
                <a:cs typeface="Calibri"/>
              </a:rPr>
              <a:t>: </a:t>
            </a:r>
            <a:r>
              <a:rPr lang="en-US">
                <a:latin typeface="Calibri"/>
                <a:cs typeface="Calibri"/>
              </a:rPr>
              <a:t>Be </a:t>
            </a:r>
            <a:r>
              <a:rPr lang="en-US" err="1">
                <a:latin typeface="Calibri"/>
                <a:cs typeface="Calibri"/>
              </a:rPr>
              <a:t>medarbetarna</a:t>
            </a:r>
            <a:r>
              <a:rPr lang="en-US">
                <a:latin typeface="Calibri"/>
                <a:cs typeface="Calibri"/>
              </a:rPr>
              <a:t> </a:t>
            </a:r>
            <a:r>
              <a:rPr lang="en-US" err="1">
                <a:latin typeface="Calibri"/>
                <a:cs typeface="Calibri"/>
              </a:rPr>
              <a:t>fundera</a:t>
            </a:r>
            <a:r>
              <a:rPr lang="en-US">
                <a:latin typeface="Calibri"/>
                <a:cs typeface="Calibri"/>
              </a:rPr>
              <a:t> </a:t>
            </a:r>
            <a:r>
              <a:rPr lang="en-US" err="1">
                <a:latin typeface="Calibri"/>
                <a:cs typeface="Calibri"/>
              </a:rPr>
              <a:t>på</a:t>
            </a:r>
            <a:r>
              <a:rPr lang="en-US">
                <a:latin typeface="Calibri"/>
                <a:cs typeface="Calibri"/>
              </a:rPr>
              <a:t> </a:t>
            </a:r>
            <a:r>
              <a:rPr lang="en-US" err="1">
                <a:latin typeface="Calibri"/>
                <a:cs typeface="Calibri"/>
              </a:rPr>
              <a:t>frågeställningen</a:t>
            </a:r>
            <a:r>
              <a:rPr lang="en-US">
                <a:latin typeface="Calibri"/>
                <a:cs typeface="Calibri"/>
              </a:rPr>
              <a:t> under </a:t>
            </a:r>
            <a:r>
              <a:rPr lang="en-US" err="1">
                <a:latin typeface="Calibri"/>
                <a:cs typeface="Calibri"/>
              </a:rPr>
              <a:t>tiden</a:t>
            </a:r>
            <a:r>
              <a:rPr lang="en-US">
                <a:latin typeface="Calibri"/>
                <a:cs typeface="Calibri"/>
              </a:rPr>
              <a:t> </a:t>
            </a:r>
            <a:r>
              <a:rPr lang="en-US" err="1">
                <a:latin typeface="Calibri"/>
                <a:cs typeface="Calibri"/>
              </a:rPr>
              <a:t>som</a:t>
            </a:r>
            <a:r>
              <a:rPr lang="en-US">
                <a:latin typeface="Calibri"/>
                <a:cs typeface="Calibri"/>
              </a:rPr>
              <a:t> </a:t>
            </a:r>
            <a:r>
              <a:rPr lang="en-US" err="1">
                <a:latin typeface="Calibri"/>
                <a:cs typeface="Calibri"/>
              </a:rPr>
              <a:t>ni</a:t>
            </a:r>
            <a:r>
              <a:rPr lang="en-US">
                <a:latin typeface="Calibri"/>
                <a:cs typeface="Calibri"/>
              </a:rPr>
              <a:t> </a:t>
            </a:r>
            <a:r>
              <a:rPr lang="en-US" err="1">
                <a:latin typeface="Calibri"/>
                <a:cs typeface="Calibri"/>
              </a:rPr>
              <a:t>går</a:t>
            </a:r>
            <a:r>
              <a:rPr lang="en-US">
                <a:latin typeface="Calibri"/>
                <a:cs typeface="Calibri"/>
              </a:rPr>
              <a:t> </a:t>
            </a:r>
            <a:r>
              <a:rPr lang="en-US" err="1">
                <a:latin typeface="Calibri"/>
                <a:cs typeface="Calibri"/>
              </a:rPr>
              <a:t>igenom</a:t>
            </a:r>
            <a:r>
              <a:rPr lang="en-US">
                <a:latin typeface="Calibri"/>
                <a:cs typeface="Calibri"/>
              </a:rPr>
              <a:t> </a:t>
            </a:r>
            <a:r>
              <a:rPr lang="en-US" err="1">
                <a:latin typeface="Calibri"/>
                <a:cs typeface="Calibri"/>
              </a:rPr>
              <a:t>filmen</a:t>
            </a:r>
            <a:r>
              <a:rPr lang="en-US">
                <a:latin typeface="Calibri"/>
                <a:cs typeface="Calibri"/>
              </a:rPr>
              <a:t>. Lista </a:t>
            </a:r>
            <a:r>
              <a:rPr lang="en-US" err="1">
                <a:latin typeface="Calibri"/>
                <a:cs typeface="Calibri"/>
              </a:rPr>
              <a:t>upp</a:t>
            </a:r>
            <a:r>
              <a:rPr lang="en-US">
                <a:latin typeface="Calibri"/>
                <a:cs typeface="Calibri"/>
              </a:rPr>
              <a:t> </a:t>
            </a:r>
            <a:r>
              <a:rPr lang="en-US" err="1">
                <a:latin typeface="Calibri"/>
                <a:cs typeface="Calibri"/>
              </a:rPr>
              <a:t>medarbetarnas</a:t>
            </a:r>
            <a:r>
              <a:rPr lang="en-US">
                <a:latin typeface="Calibri"/>
                <a:cs typeface="Calibri"/>
              </a:rPr>
              <a:t> </a:t>
            </a:r>
            <a:r>
              <a:rPr lang="en-US" err="1">
                <a:latin typeface="Calibri"/>
                <a:cs typeface="Calibri"/>
              </a:rPr>
              <a:t>tankar</a:t>
            </a:r>
            <a:r>
              <a:rPr lang="en-US">
                <a:latin typeface="Calibri"/>
                <a:cs typeface="Calibri"/>
              </a:rPr>
              <a:t> </a:t>
            </a:r>
            <a:r>
              <a:rPr lang="en-US" err="1">
                <a:latin typeface="Calibri"/>
                <a:cs typeface="Calibri"/>
              </a:rPr>
              <a:t>och</a:t>
            </a:r>
            <a:r>
              <a:rPr lang="en-US">
                <a:latin typeface="Calibri"/>
                <a:cs typeface="Calibri"/>
              </a:rPr>
              <a:t> </a:t>
            </a:r>
            <a:r>
              <a:rPr lang="en-US" err="1">
                <a:latin typeface="Calibri"/>
                <a:cs typeface="Calibri"/>
              </a:rPr>
              <a:t>funderingar</a:t>
            </a:r>
            <a:r>
              <a:rPr lang="en-US">
                <a:latin typeface="Calibri"/>
                <a:cs typeface="Calibri"/>
              </a:rPr>
              <a:t> </a:t>
            </a:r>
            <a:r>
              <a:rPr lang="en-US" err="1">
                <a:latin typeface="Calibri"/>
                <a:cs typeface="Calibri"/>
              </a:rPr>
              <a:t>på</a:t>
            </a:r>
            <a:r>
              <a:rPr lang="en-US">
                <a:latin typeface="Calibri"/>
                <a:cs typeface="Calibri"/>
              </a:rPr>
              <a:t> </a:t>
            </a:r>
            <a:r>
              <a:rPr lang="en-US" err="1">
                <a:latin typeface="Calibri"/>
                <a:cs typeface="Calibri"/>
              </a:rPr>
              <a:t>en</a:t>
            </a:r>
            <a:r>
              <a:rPr lang="en-US">
                <a:latin typeface="Calibri"/>
                <a:cs typeface="Calibri"/>
              </a:rPr>
              <a:t> whiteboard </a:t>
            </a:r>
            <a:r>
              <a:rPr lang="en-US" err="1">
                <a:latin typeface="Calibri"/>
                <a:cs typeface="Calibri"/>
              </a:rPr>
              <a:t>eller</a:t>
            </a:r>
            <a:r>
              <a:rPr lang="en-US">
                <a:latin typeface="Calibri"/>
                <a:cs typeface="Calibri"/>
              </a:rPr>
              <a:t> </a:t>
            </a:r>
            <a:r>
              <a:rPr lang="en-US" err="1">
                <a:latin typeface="Calibri"/>
                <a:cs typeface="Calibri"/>
              </a:rPr>
              <a:t>tavla</a:t>
            </a:r>
            <a:r>
              <a:rPr lang="en-US">
                <a:latin typeface="Calibri"/>
                <a:cs typeface="Calibri"/>
              </a:rPr>
              <a:t> </a:t>
            </a:r>
            <a:r>
              <a:rPr lang="en-US" err="1">
                <a:latin typeface="Calibri"/>
                <a:cs typeface="Calibri"/>
              </a:rPr>
              <a:t>efteråt</a:t>
            </a:r>
            <a:r>
              <a:rPr lang="en-US">
                <a:latin typeface="Calibri"/>
                <a:cs typeface="Calibri"/>
              </a:rPr>
              <a:t>. </a:t>
            </a:r>
            <a:endParaRPr lang="en-US"/>
          </a:p>
          <a:p>
            <a:r>
              <a:rPr lang="en-US">
                <a:latin typeface="Calibri"/>
                <a:cs typeface="Calibri"/>
              </a:rPr>
              <a:t>Klicka sedan </a:t>
            </a:r>
            <a:r>
              <a:rPr lang="en-US" err="1">
                <a:latin typeface="Calibri"/>
                <a:cs typeface="Calibri"/>
              </a:rPr>
              <a:t>fram</a:t>
            </a:r>
            <a:r>
              <a:rPr lang="en-US">
                <a:latin typeface="Calibri"/>
                <a:cs typeface="Calibri"/>
              </a:rPr>
              <a:t> </a:t>
            </a:r>
            <a:r>
              <a:rPr lang="en-US" err="1">
                <a:latin typeface="Calibri"/>
                <a:cs typeface="Calibri"/>
              </a:rPr>
              <a:t>listan</a:t>
            </a:r>
            <a:r>
              <a:rPr lang="en-US">
                <a:latin typeface="Calibri"/>
                <a:cs typeface="Calibri"/>
              </a:rPr>
              <a:t> </a:t>
            </a:r>
            <a:r>
              <a:rPr lang="en-US" err="1">
                <a:latin typeface="Calibri"/>
                <a:cs typeface="Calibri"/>
              </a:rPr>
              <a:t>som</a:t>
            </a:r>
            <a:r>
              <a:rPr lang="en-US">
                <a:latin typeface="Calibri"/>
                <a:cs typeface="Calibri"/>
              </a:rPr>
              <a:t> </a:t>
            </a:r>
            <a:r>
              <a:rPr lang="en-US" err="1">
                <a:latin typeface="Calibri"/>
                <a:cs typeface="Calibri"/>
              </a:rPr>
              <a:t>finns</a:t>
            </a:r>
            <a:r>
              <a:rPr lang="en-US">
                <a:latin typeface="Calibri"/>
                <a:cs typeface="Calibri"/>
              </a:rPr>
              <a:t> </a:t>
            </a:r>
            <a:r>
              <a:rPr lang="en-US" err="1">
                <a:latin typeface="Calibri"/>
                <a:cs typeface="Calibri"/>
              </a:rPr>
              <a:t>i</a:t>
            </a:r>
            <a:r>
              <a:rPr lang="en-US">
                <a:latin typeface="Calibri"/>
                <a:cs typeface="Calibri"/>
              </a:rPr>
              <a:t> PP – </a:t>
            </a:r>
            <a:r>
              <a:rPr lang="en-US" err="1">
                <a:latin typeface="Calibri"/>
                <a:cs typeface="Calibri"/>
              </a:rPr>
              <a:t>fick</a:t>
            </a:r>
            <a:r>
              <a:rPr lang="en-US">
                <a:latin typeface="Calibri"/>
                <a:cs typeface="Calibri"/>
              </a:rPr>
              <a:t> </a:t>
            </a:r>
            <a:r>
              <a:rPr lang="en-US" err="1">
                <a:latin typeface="Calibri"/>
                <a:cs typeface="Calibri"/>
              </a:rPr>
              <a:t>ni</a:t>
            </a:r>
            <a:r>
              <a:rPr lang="en-US">
                <a:latin typeface="Calibri"/>
                <a:cs typeface="Calibri"/>
              </a:rPr>
              <a:t> med </a:t>
            </a:r>
            <a:r>
              <a:rPr lang="en-US" err="1">
                <a:latin typeface="Calibri"/>
                <a:cs typeface="Calibri"/>
              </a:rPr>
              <a:t>allt</a:t>
            </a:r>
            <a:r>
              <a:rPr lang="en-US">
                <a:latin typeface="Calibri"/>
                <a:cs typeface="Calibri"/>
              </a:rPr>
              <a:t>? Kanske </a:t>
            </a:r>
            <a:r>
              <a:rPr lang="en-US" err="1">
                <a:latin typeface="Calibri"/>
                <a:cs typeface="Calibri"/>
              </a:rPr>
              <a:t>fick</a:t>
            </a:r>
            <a:r>
              <a:rPr lang="en-US">
                <a:latin typeface="Calibri"/>
                <a:cs typeface="Calibri"/>
              </a:rPr>
              <a:t> </a:t>
            </a:r>
            <a:r>
              <a:rPr lang="en-US" err="1">
                <a:latin typeface="Calibri"/>
                <a:cs typeface="Calibri"/>
              </a:rPr>
              <a:t>ni</a:t>
            </a:r>
            <a:r>
              <a:rPr lang="en-US">
                <a:latin typeface="Calibri"/>
                <a:cs typeface="Calibri"/>
              </a:rPr>
              <a:t> med </a:t>
            </a:r>
            <a:r>
              <a:rPr lang="en-US" err="1">
                <a:latin typeface="Calibri"/>
                <a:cs typeface="Calibri"/>
              </a:rPr>
              <a:t>något</a:t>
            </a:r>
            <a:r>
              <a:rPr lang="en-US">
                <a:latin typeface="Calibri"/>
                <a:cs typeface="Calibri"/>
              </a:rPr>
              <a:t> </a:t>
            </a:r>
            <a:r>
              <a:rPr lang="en-US" err="1">
                <a:latin typeface="Calibri"/>
                <a:cs typeface="Calibri"/>
              </a:rPr>
              <a:t>mer</a:t>
            </a:r>
            <a:r>
              <a:rPr lang="en-US">
                <a:latin typeface="Calibri"/>
                <a:cs typeface="Calibri"/>
              </a:rPr>
              <a:t>? </a:t>
            </a:r>
          </a:p>
        </p:txBody>
      </p:sp>
      <p:sp>
        <p:nvSpPr>
          <p:cNvPr id="4" name="Slide Number Placeholder 3"/>
          <p:cNvSpPr>
            <a:spLocks noGrp="1"/>
          </p:cNvSpPr>
          <p:nvPr>
            <p:ph type="sldNum" sz="quarter" idx="5"/>
          </p:nvPr>
        </p:nvSpPr>
        <p:spPr/>
        <p:txBody>
          <a:bodyPr/>
          <a:lstStyle/>
          <a:p>
            <a:fld id="{055BFA82-BD73-4185-B828-63168F0B5499}" type="slidenum">
              <a:rPr lang="sv-SE" smtClean="0"/>
              <a:t>5</a:t>
            </a:fld>
            <a:endParaRPr lang="sv-SE"/>
          </a:p>
        </p:txBody>
      </p:sp>
    </p:spTree>
    <p:extLst>
      <p:ext uri="{BB962C8B-B14F-4D97-AF65-F5344CB8AC3E}">
        <p14:creationId xmlns:p14="http://schemas.microsoft.com/office/powerpoint/2010/main" val="20600577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1"/>
              <a:t>Instruktioner: </a:t>
            </a:r>
            <a:r>
              <a:rPr lang="sv-SE"/>
              <a:t>Gå igenom trafikverkets webbutbildning säkra resor i arbetet tillsammans med medarbetarna.</a:t>
            </a:r>
          </a:p>
        </p:txBody>
      </p:sp>
      <p:sp>
        <p:nvSpPr>
          <p:cNvPr id="4" name="Platshållare för bildnummer 3"/>
          <p:cNvSpPr>
            <a:spLocks noGrp="1"/>
          </p:cNvSpPr>
          <p:nvPr>
            <p:ph type="sldNum" sz="quarter" idx="5"/>
          </p:nvPr>
        </p:nvSpPr>
        <p:spPr/>
        <p:txBody>
          <a:bodyPr/>
          <a:lstStyle/>
          <a:p>
            <a:fld id="{055BFA82-BD73-4185-B828-63168F0B5499}" type="slidenum">
              <a:rPr lang="sv-SE" smtClean="0"/>
              <a:t>6</a:t>
            </a:fld>
            <a:endParaRPr lang="sv-SE"/>
          </a:p>
        </p:txBody>
      </p:sp>
    </p:spTree>
    <p:extLst>
      <p:ext uri="{BB962C8B-B14F-4D97-AF65-F5344CB8AC3E}">
        <p14:creationId xmlns:p14="http://schemas.microsoft.com/office/powerpoint/2010/main" val="42625948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err="1"/>
              <a:t>Instruktifå</a:t>
            </a:r>
            <a:r>
              <a:rPr lang="sv-SE" dirty="0"/>
              <a:t> en bättre trafiksäkerhet. </a:t>
            </a:r>
            <a:r>
              <a:rPr lang="sv-SE" dirty="0" err="1"/>
              <a:t>oner</a:t>
            </a:r>
            <a:r>
              <a:rPr lang="sv-SE" dirty="0"/>
              <a:t> – Lista för att följa upp vad man enligt filmen kan göra för att </a:t>
            </a:r>
          </a:p>
        </p:txBody>
      </p:sp>
      <p:sp>
        <p:nvSpPr>
          <p:cNvPr id="4" name="Platshållare för bildnummer 3"/>
          <p:cNvSpPr>
            <a:spLocks noGrp="1"/>
          </p:cNvSpPr>
          <p:nvPr>
            <p:ph type="sldNum" sz="quarter" idx="5"/>
          </p:nvPr>
        </p:nvSpPr>
        <p:spPr/>
        <p:txBody>
          <a:bodyPr/>
          <a:lstStyle/>
          <a:p>
            <a:fld id="{055BFA82-BD73-4185-B828-63168F0B5499}" type="slidenum">
              <a:rPr lang="sv-SE" smtClean="0"/>
              <a:t>7</a:t>
            </a:fld>
            <a:endParaRPr lang="sv-SE"/>
          </a:p>
        </p:txBody>
      </p:sp>
    </p:spTree>
    <p:extLst>
      <p:ext uri="{BB962C8B-B14F-4D97-AF65-F5344CB8AC3E}">
        <p14:creationId xmlns:p14="http://schemas.microsoft.com/office/powerpoint/2010/main" val="28891041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1"/>
              <a:t>Instruktioner: </a:t>
            </a:r>
            <a:r>
              <a:rPr lang="sv-SE"/>
              <a:t>Dessa frågor kan ni som har trafiksäkerhetspolicy använda er av  – gå igenom trafiksäkerhetspolicyn eller valda delar av den som är särskilt relevanta för er och prata sedan om frågeställningarna.</a:t>
            </a:r>
          </a:p>
          <a:p>
            <a:r>
              <a:rPr lang="sv-SE"/>
              <a:t>Jobba i smågrupper om 3-6 medarbetare.</a:t>
            </a:r>
          </a:p>
        </p:txBody>
      </p:sp>
      <p:sp>
        <p:nvSpPr>
          <p:cNvPr id="4" name="Platshållare för bildnummer 3"/>
          <p:cNvSpPr>
            <a:spLocks noGrp="1"/>
          </p:cNvSpPr>
          <p:nvPr>
            <p:ph type="sldNum" sz="quarter" idx="5"/>
          </p:nvPr>
        </p:nvSpPr>
        <p:spPr/>
        <p:txBody>
          <a:bodyPr/>
          <a:lstStyle/>
          <a:p>
            <a:fld id="{055BFA82-BD73-4185-B828-63168F0B5499}" type="slidenum">
              <a:rPr lang="sv-SE" smtClean="0"/>
              <a:t>8</a:t>
            </a:fld>
            <a:endParaRPr lang="sv-SE"/>
          </a:p>
        </p:txBody>
      </p:sp>
    </p:spTree>
    <p:extLst>
      <p:ext uri="{BB962C8B-B14F-4D97-AF65-F5344CB8AC3E}">
        <p14:creationId xmlns:p14="http://schemas.microsoft.com/office/powerpoint/2010/main" val="3323183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1"/>
              <a:t>Instruktion</a:t>
            </a:r>
            <a:r>
              <a:rPr lang="sv-SE"/>
              <a:t>: Om ni redan har rutiner för trafiksäkerhet på er arbetsplats kan detta vara en bra frågeställning att samtala om. Börja med att gå igenom delar av rutinerna eller rutinerna i sin helhet. Låt sedan medarbetarna samtala om hur de fungerar i vardagen. </a:t>
            </a:r>
          </a:p>
          <a:p>
            <a:pPr marL="0" marR="0" lvl="0" indent="0" algn="l" defTabSz="914400" rtl="0" eaLnBrk="1" fontAlgn="auto" latinLnBrk="0" hangingPunct="1">
              <a:lnSpc>
                <a:spcPct val="100000"/>
              </a:lnSpc>
              <a:spcBef>
                <a:spcPts val="0"/>
              </a:spcBef>
              <a:spcAft>
                <a:spcPts val="0"/>
              </a:spcAft>
              <a:buClrTx/>
              <a:buSzTx/>
              <a:buFontTx/>
              <a:buNone/>
              <a:tabLst/>
              <a:defRPr/>
            </a:pPr>
            <a:r>
              <a:rPr lang="sv-SE"/>
              <a:t>Jobba i smågrupper om 3-6 medarbetare.</a:t>
            </a:r>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9</a:t>
            </a:fld>
            <a:endParaRPr lang="sv-SE"/>
          </a:p>
        </p:txBody>
      </p:sp>
    </p:spTree>
    <p:extLst>
      <p:ext uri="{BB962C8B-B14F-4D97-AF65-F5344CB8AC3E}">
        <p14:creationId xmlns:p14="http://schemas.microsoft.com/office/powerpoint/2010/main" val="15547076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1"/>
              <a:t>Instruktion: </a:t>
            </a:r>
            <a:r>
              <a:rPr lang="sv-SE"/>
              <a:t>Genom denna </a:t>
            </a:r>
            <a:r>
              <a:rPr lang="sv-SE" err="1"/>
              <a:t>slide</a:t>
            </a:r>
            <a:r>
              <a:rPr lang="sv-SE"/>
              <a:t> kan ni skapa en övergripande bild av era fordon, dess säkerhet och medarbetarens upplevelse av att använda dem?</a:t>
            </a:r>
          </a:p>
          <a:p>
            <a:pPr marL="0" marR="0" lvl="0" indent="0" algn="l" defTabSz="914400" rtl="0" eaLnBrk="1" fontAlgn="auto" latinLnBrk="0" hangingPunct="1">
              <a:lnSpc>
                <a:spcPct val="100000"/>
              </a:lnSpc>
              <a:spcBef>
                <a:spcPts val="0"/>
              </a:spcBef>
              <a:spcAft>
                <a:spcPts val="0"/>
              </a:spcAft>
              <a:buClrTx/>
              <a:buSzTx/>
              <a:buFontTx/>
              <a:buNone/>
              <a:tabLst/>
              <a:defRPr/>
            </a:pPr>
            <a:r>
              <a:rPr lang="sv-SE"/>
              <a:t>Jobba i smågrupper om 3-6 medarbetare.</a:t>
            </a:r>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10</a:t>
            </a:fld>
            <a:endParaRPr lang="sv-SE"/>
          </a:p>
        </p:txBody>
      </p:sp>
    </p:spTree>
    <p:extLst>
      <p:ext uri="{BB962C8B-B14F-4D97-AF65-F5344CB8AC3E}">
        <p14:creationId xmlns:p14="http://schemas.microsoft.com/office/powerpoint/2010/main" val="198624764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076643"/>
            <a:ext cx="5737195" cy="2387600"/>
          </a:xfrm>
        </p:spPr>
        <p:txBody>
          <a:bodyPr anchor="b"/>
          <a:lstStyle>
            <a:lvl1pPr algn="l">
              <a:lnSpc>
                <a:spcPct val="10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5371" y="3761691"/>
            <a:ext cx="5743363"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pic>
        <p:nvPicPr>
          <p:cNvPr id="8" name="Logo" descr="Västra Götalandsregionen, logo">
            <a:extLst>
              <a:ext uri="{FF2B5EF4-FFF2-40B4-BE49-F238E27FC236}">
                <a16:creationId xmlns:a16="http://schemas.microsoft.com/office/drawing/2014/main" id="{DF4C8F7D-7A28-CB63-79C6-C812735D651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6234" y="6030915"/>
            <a:ext cx="2147886" cy="435093"/>
          </a:xfrm>
          <a:prstGeom prst="rect">
            <a:avLst/>
          </a:prstGeom>
        </p:spPr>
      </p:pic>
      <p:sp>
        <p:nvSpPr>
          <p:cNvPr id="10" name="Rektangel: ett hörn rundat 9">
            <a:extLst>
              <a:ext uri="{FF2B5EF4-FFF2-40B4-BE49-F238E27FC236}">
                <a16:creationId xmlns:a16="http://schemas.microsoft.com/office/drawing/2014/main" id="{7E61D836-2BE6-1C11-FBD1-3BB4D68DD0CA}"/>
              </a:ext>
              <a:ext uri="{C183D7F6-B498-43B3-948B-1728B52AA6E4}">
                <adec:decorative xmlns:adec="http://schemas.microsoft.com/office/drawing/2017/decorative" val="1"/>
              </a:ext>
            </a:extLst>
          </p:cNvPr>
          <p:cNvSpPr>
            <a:spLocks/>
          </p:cNvSpPr>
          <p:nvPr userDrawn="1"/>
        </p:nvSpPr>
        <p:spPr>
          <a:xfrm>
            <a:off x="7517606" y="1400174"/>
            <a:ext cx="1422400" cy="2028821"/>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1" name="Rektangel: ett hörn rundat 10">
            <a:extLst>
              <a:ext uri="{FF2B5EF4-FFF2-40B4-BE49-F238E27FC236}">
                <a16:creationId xmlns:a16="http://schemas.microsoft.com/office/drawing/2014/main" id="{D021E843-F0CA-3668-937E-991E960076AB}"/>
              </a:ext>
              <a:ext uri="{C183D7F6-B498-43B3-948B-1728B52AA6E4}">
                <adec:decorative xmlns:adec="http://schemas.microsoft.com/office/drawing/2017/decorative" val="1"/>
              </a:ext>
            </a:extLst>
          </p:cNvPr>
          <p:cNvSpPr>
            <a:spLocks/>
          </p:cNvSpPr>
          <p:nvPr userDrawn="1"/>
        </p:nvSpPr>
        <p:spPr>
          <a:xfrm rot="10800000" flipH="1">
            <a:off x="7517606" y="380998"/>
            <a:ext cx="1422400" cy="10191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1" name="Rektangel: ett hörn rundat 20">
            <a:extLst>
              <a:ext uri="{FF2B5EF4-FFF2-40B4-BE49-F238E27FC236}">
                <a16:creationId xmlns:a16="http://schemas.microsoft.com/office/drawing/2014/main" id="{2779E0F7-FC36-DC8B-F70D-E1EB4B4317B7}"/>
              </a:ext>
              <a:ext uri="{C183D7F6-B498-43B3-948B-1728B52AA6E4}">
                <adec:decorative xmlns:adec="http://schemas.microsoft.com/office/drawing/2017/decorative" val="1"/>
              </a:ext>
            </a:extLst>
          </p:cNvPr>
          <p:cNvSpPr>
            <a:spLocks/>
          </p:cNvSpPr>
          <p:nvPr userDrawn="1"/>
        </p:nvSpPr>
        <p:spPr>
          <a:xfrm rot="10800000" flipH="1">
            <a:off x="8940005" y="3428996"/>
            <a:ext cx="1439467" cy="2036754"/>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2" name="Rektangel: ett hörn rundat 21">
            <a:extLst>
              <a:ext uri="{FF2B5EF4-FFF2-40B4-BE49-F238E27FC236}">
                <a16:creationId xmlns:a16="http://schemas.microsoft.com/office/drawing/2014/main" id="{9DC97AAD-37E8-82F9-3999-4634B50843D1}"/>
              </a:ext>
              <a:ext uri="{C183D7F6-B498-43B3-948B-1728B52AA6E4}">
                <adec:decorative xmlns:adec="http://schemas.microsoft.com/office/drawing/2017/decorative" val="1"/>
              </a:ext>
            </a:extLst>
          </p:cNvPr>
          <p:cNvSpPr>
            <a:spLocks/>
          </p:cNvSpPr>
          <p:nvPr userDrawn="1"/>
        </p:nvSpPr>
        <p:spPr>
          <a:xfrm rot="10800000" flipH="1" flipV="1">
            <a:off x="10350074" y="5465756"/>
            <a:ext cx="1419222" cy="1020766"/>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3" name="Rektangel: ett hörn rundat 22">
            <a:extLst>
              <a:ext uri="{FF2B5EF4-FFF2-40B4-BE49-F238E27FC236}">
                <a16:creationId xmlns:a16="http://schemas.microsoft.com/office/drawing/2014/main" id="{262A45B3-FC56-5A48-E32E-99E82C5AB24A}"/>
              </a:ext>
              <a:ext uri="{C183D7F6-B498-43B3-948B-1728B52AA6E4}">
                <adec:decorative xmlns:adec="http://schemas.microsoft.com/office/drawing/2017/decorative" val="1"/>
              </a:ext>
            </a:extLst>
          </p:cNvPr>
          <p:cNvSpPr>
            <a:spLocks/>
          </p:cNvSpPr>
          <p:nvPr userDrawn="1"/>
        </p:nvSpPr>
        <p:spPr>
          <a:xfrm rot="10800000" flipH="1">
            <a:off x="7517606" y="3428997"/>
            <a:ext cx="1422400" cy="10191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4" name="Rektangel: ett hörn rundat 23">
            <a:extLst>
              <a:ext uri="{FF2B5EF4-FFF2-40B4-BE49-F238E27FC236}">
                <a16:creationId xmlns:a16="http://schemas.microsoft.com/office/drawing/2014/main" id="{5BD28DEE-ADA6-15DB-766D-492D1DE78EF9}"/>
              </a:ext>
              <a:ext uri="{C183D7F6-B498-43B3-948B-1728B52AA6E4}">
                <adec:decorative xmlns:adec="http://schemas.microsoft.com/office/drawing/2017/decorative" val="1"/>
              </a:ext>
            </a:extLst>
          </p:cNvPr>
          <p:cNvSpPr>
            <a:spLocks/>
          </p:cNvSpPr>
          <p:nvPr userDrawn="1"/>
        </p:nvSpPr>
        <p:spPr>
          <a:xfrm rot="10800000" flipH="1">
            <a:off x="7517606" y="4448166"/>
            <a:ext cx="1422400" cy="2038355"/>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5" name="Rektangel: ett hörn rundat 24">
            <a:extLst>
              <a:ext uri="{FF2B5EF4-FFF2-40B4-BE49-F238E27FC236}">
                <a16:creationId xmlns:a16="http://schemas.microsoft.com/office/drawing/2014/main" id="{5A1DBF60-A901-55C1-FAE0-9D2BFA62C83E}"/>
              </a:ext>
              <a:ext uri="{C183D7F6-B498-43B3-948B-1728B52AA6E4}">
                <adec:decorative xmlns:adec="http://schemas.microsoft.com/office/drawing/2017/decorative" val="1"/>
              </a:ext>
            </a:extLst>
          </p:cNvPr>
          <p:cNvSpPr>
            <a:spLocks/>
          </p:cNvSpPr>
          <p:nvPr userDrawn="1"/>
        </p:nvSpPr>
        <p:spPr>
          <a:xfrm flipH="1">
            <a:off x="10379475" y="3428999"/>
            <a:ext cx="1422000" cy="2036754"/>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6" name="Rektangel: ett hörn rundat 25">
            <a:extLst>
              <a:ext uri="{FF2B5EF4-FFF2-40B4-BE49-F238E27FC236}">
                <a16:creationId xmlns:a16="http://schemas.microsoft.com/office/drawing/2014/main" id="{21E11914-6E9E-9412-96FA-D0BE87BBB319}"/>
              </a:ext>
              <a:ext uri="{C183D7F6-B498-43B3-948B-1728B52AA6E4}">
                <adec:decorative xmlns:adec="http://schemas.microsoft.com/office/drawing/2017/decorative" val="1"/>
              </a:ext>
            </a:extLst>
          </p:cNvPr>
          <p:cNvSpPr>
            <a:spLocks/>
          </p:cNvSpPr>
          <p:nvPr userDrawn="1"/>
        </p:nvSpPr>
        <p:spPr>
          <a:xfrm rot="10800000" flipV="1">
            <a:off x="8936830" y="5465754"/>
            <a:ext cx="1442643" cy="1020767"/>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8" name="Frihandsfigur: Form 27">
            <a:extLst>
              <a:ext uri="{FF2B5EF4-FFF2-40B4-BE49-F238E27FC236}">
                <a16:creationId xmlns:a16="http://schemas.microsoft.com/office/drawing/2014/main" id="{068474CD-0AF3-5001-F209-6782DA68FC1B}"/>
              </a:ext>
              <a:ext uri="{C183D7F6-B498-43B3-948B-1728B52AA6E4}">
                <adec:decorative xmlns:adec="http://schemas.microsoft.com/office/drawing/2017/decorative" val="1"/>
              </a:ext>
            </a:extLst>
          </p:cNvPr>
          <p:cNvSpPr/>
          <p:nvPr userDrawn="1"/>
        </p:nvSpPr>
        <p:spPr>
          <a:xfrm>
            <a:off x="8936831" y="380997"/>
            <a:ext cx="2867819" cy="3048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6" name="Platshållare för datum 5">
            <a:extLst>
              <a:ext uri="{FF2B5EF4-FFF2-40B4-BE49-F238E27FC236}">
                <a16:creationId xmlns:a16="http://schemas.microsoft.com/office/drawing/2014/main" id="{30EAE83A-8325-0375-6F9F-906487EE9F55}"/>
              </a:ext>
            </a:extLst>
          </p:cNvPr>
          <p:cNvSpPr>
            <a:spLocks noGrp="1"/>
          </p:cNvSpPr>
          <p:nvPr>
            <p:ph type="dt" sz="half" idx="10"/>
          </p:nvPr>
        </p:nvSpPr>
        <p:spPr/>
        <p:txBody>
          <a:bodyPr/>
          <a:lstStyle/>
          <a:p>
            <a:fld id="{5A1A9ECC-DD52-4BAE-8436-3D4B0CE1438D}" type="datetime1">
              <a:rPr lang="sv-SE" smtClean="0"/>
              <a:t>2025-09-16</a:t>
            </a:fld>
            <a:endParaRPr lang="sv-SE"/>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6679568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it logo/Blå bakgrund">
    <p:spTree>
      <p:nvGrpSpPr>
        <p:cNvPr id="1" name=""/>
        <p:cNvGrpSpPr/>
        <p:nvPr/>
      </p:nvGrpSpPr>
      <p:grpSpPr>
        <a:xfrm>
          <a:off x="0" y="0"/>
          <a:ext cx="0" cy="0"/>
          <a:chOff x="0" y="0"/>
          <a:chExt cx="0" cy="0"/>
        </a:xfrm>
      </p:grpSpPr>
      <p:sp>
        <p:nvSpPr>
          <p:cNvPr id="5" name="Rektangel: ett hörn rundat 4">
            <a:extLst>
              <a:ext uri="{FF2B5EF4-FFF2-40B4-BE49-F238E27FC236}">
                <a16:creationId xmlns:a16="http://schemas.microsoft.com/office/drawing/2014/main" id="{0F7839DA-DC58-9FD4-5DB7-077F9CCAC083}"/>
              </a:ext>
              <a:ext uri="{C183D7F6-B498-43B3-948B-1728B52AA6E4}">
                <adec:decorative xmlns:adec="http://schemas.microsoft.com/office/drawing/2017/decorative" val="1"/>
              </a:ext>
            </a:extLst>
          </p:cNvPr>
          <p:cNvSpPr/>
          <p:nvPr userDrawn="1"/>
        </p:nvSpPr>
        <p:spPr bwMode="black">
          <a:xfrm flipV="1">
            <a:off x="389466" y="380999"/>
            <a:ext cx="11413068" cy="6099176"/>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34210" y="2915466"/>
            <a:ext cx="5732564" cy="1161234"/>
          </a:xfrm>
          <a:prstGeom prst="rect">
            <a:avLst/>
          </a:prstGeom>
        </p:spPr>
      </p:pic>
      <p:sp>
        <p:nvSpPr>
          <p:cNvPr id="2" name="Platshållare för datum 1">
            <a:extLst>
              <a:ext uri="{FF2B5EF4-FFF2-40B4-BE49-F238E27FC236}">
                <a16:creationId xmlns:a16="http://schemas.microsoft.com/office/drawing/2014/main" id="{E455D0BA-9A24-0B1E-5104-31F55378AAA2}"/>
              </a:ext>
            </a:extLst>
          </p:cNvPr>
          <p:cNvSpPr>
            <a:spLocks noGrp="1"/>
          </p:cNvSpPr>
          <p:nvPr>
            <p:ph type="dt" sz="half" idx="10"/>
          </p:nvPr>
        </p:nvSpPr>
        <p:spPr/>
        <p:txBody>
          <a:bodyPr/>
          <a:lstStyle/>
          <a:p>
            <a:fld id="{4D03C71D-D98B-401F-B2CF-6FD4D048E9D2}" type="datetime1">
              <a:rPr lang="sv-SE" smtClean="0"/>
              <a:t>2025-09-16</a:t>
            </a:fld>
            <a:endParaRPr lang="sv-SE"/>
          </a:p>
        </p:txBody>
      </p:sp>
      <p:sp>
        <p:nvSpPr>
          <p:cNvPr id="7" name="Platshållare för sidfot 6">
            <a:extLst>
              <a:ext uri="{FF2B5EF4-FFF2-40B4-BE49-F238E27FC236}">
                <a16:creationId xmlns:a16="http://schemas.microsoft.com/office/drawing/2014/main" id="{4E6AFD7C-DEA7-9A46-2513-5293C053539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65243E10-E3F1-7E93-DB4B-40905719BCB0}"/>
              </a:ext>
            </a:extLst>
          </p:cNvPr>
          <p:cNvSpPr>
            <a:spLocks noGrp="1"/>
          </p:cNvSpPr>
          <p:nvPr>
            <p:ph type="title" hasCustomPrompt="1"/>
          </p:nvPr>
        </p:nvSpPr>
        <p:spPr>
          <a:xfrm>
            <a:off x="1100667" y="-1174484"/>
            <a:ext cx="8642350" cy="1047750"/>
          </a:xfrm>
        </p:spPr>
        <p:txBody>
          <a:bodyPr/>
          <a:lstStyle/>
          <a:p>
            <a:r>
              <a:rPr lang="sv-SE" noProof="0"/>
              <a:t>Ange rubrik för tillgänglighet</a:t>
            </a:r>
            <a:endParaRPr lang="en-GB"/>
          </a:p>
        </p:txBody>
      </p:sp>
    </p:spTree>
    <p:extLst>
      <p:ext uri="{BB962C8B-B14F-4D97-AF65-F5344CB8AC3E}">
        <p14:creationId xmlns:p14="http://schemas.microsoft.com/office/powerpoint/2010/main" val="42527265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076643"/>
            <a:ext cx="5737196" cy="2387600"/>
          </a:xfrm>
        </p:spPr>
        <p:txBody>
          <a:bodyPr anchor="b"/>
          <a:lstStyle>
            <a:lvl1pPr algn="l">
              <a:lnSpc>
                <a:spcPct val="10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5372" y="3761691"/>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sp>
        <p:nvSpPr>
          <p:cNvPr id="27" name="Platshållare för bild 26">
            <a:extLst>
              <a:ext uri="{FF2B5EF4-FFF2-40B4-BE49-F238E27FC236}">
                <a16:creationId xmlns:a16="http://schemas.microsoft.com/office/drawing/2014/main" id="{B7586333-1D24-C4E6-41D4-F849486C4252}"/>
              </a:ext>
            </a:extLst>
          </p:cNvPr>
          <p:cNvSpPr>
            <a:spLocks noGrp="1"/>
          </p:cNvSpPr>
          <p:nvPr>
            <p:ph type="pic" sz="quarter" idx="13"/>
          </p:nvPr>
        </p:nvSpPr>
        <p:spPr>
          <a:xfrm>
            <a:off x="8936831" y="380998"/>
            <a:ext cx="2867819" cy="3048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p:spPr>
        <p:txBody>
          <a:bodyPr wrap="square">
            <a:noAutofit/>
          </a:bodyPr>
          <a:lstStyle>
            <a:lvl1pPr marL="0" indent="0">
              <a:buNone/>
              <a:defRPr/>
            </a:lvl1pPr>
          </a:lstStyle>
          <a:p>
            <a:r>
              <a:rPr lang="en-US"/>
              <a:t>Click icon to add picture</a:t>
            </a:r>
            <a:endParaRPr lang="sv-SE"/>
          </a:p>
        </p:txBody>
      </p:sp>
      <p:pic>
        <p:nvPicPr>
          <p:cNvPr id="28" name="Logo" descr="Västra Götalandsregionen, logo">
            <a:extLst>
              <a:ext uri="{FF2B5EF4-FFF2-40B4-BE49-F238E27FC236}">
                <a16:creationId xmlns:a16="http://schemas.microsoft.com/office/drawing/2014/main" id="{6A0989A0-7A4A-9CD0-D751-D56C294A584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6234" y="6030915"/>
            <a:ext cx="2147886" cy="435093"/>
          </a:xfrm>
          <a:prstGeom prst="rect">
            <a:avLst/>
          </a:prstGeom>
        </p:spPr>
      </p:pic>
      <p:sp>
        <p:nvSpPr>
          <p:cNvPr id="12" name="Rektangel: ett hörn rundat 11">
            <a:extLst>
              <a:ext uri="{FF2B5EF4-FFF2-40B4-BE49-F238E27FC236}">
                <a16:creationId xmlns:a16="http://schemas.microsoft.com/office/drawing/2014/main" id="{C20FB8AD-B642-E1E6-AC0D-E4A862F9B55D}"/>
              </a:ext>
              <a:ext uri="{C183D7F6-B498-43B3-948B-1728B52AA6E4}">
                <adec:decorative xmlns:adec="http://schemas.microsoft.com/office/drawing/2017/decorative" val="1"/>
              </a:ext>
            </a:extLst>
          </p:cNvPr>
          <p:cNvSpPr>
            <a:spLocks/>
          </p:cNvSpPr>
          <p:nvPr userDrawn="1"/>
        </p:nvSpPr>
        <p:spPr>
          <a:xfrm>
            <a:off x="7517606" y="1400174"/>
            <a:ext cx="1422400" cy="2028821"/>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3" name="Rektangel: ett hörn rundat 12">
            <a:extLst>
              <a:ext uri="{FF2B5EF4-FFF2-40B4-BE49-F238E27FC236}">
                <a16:creationId xmlns:a16="http://schemas.microsoft.com/office/drawing/2014/main" id="{B1925CA5-50D6-AB2F-5E1C-EACB82AD2605}"/>
              </a:ext>
              <a:ext uri="{C183D7F6-B498-43B3-948B-1728B52AA6E4}">
                <adec:decorative xmlns:adec="http://schemas.microsoft.com/office/drawing/2017/decorative" val="1"/>
              </a:ext>
            </a:extLst>
          </p:cNvPr>
          <p:cNvSpPr>
            <a:spLocks/>
          </p:cNvSpPr>
          <p:nvPr userDrawn="1"/>
        </p:nvSpPr>
        <p:spPr>
          <a:xfrm rot="10800000" flipH="1">
            <a:off x="7517606" y="380998"/>
            <a:ext cx="1422400" cy="10191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4" name="Rektangel: ett hörn rundat 13">
            <a:extLst>
              <a:ext uri="{FF2B5EF4-FFF2-40B4-BE49-F238E27FC236}">
                <a16:creationId xmlns:a16="http://schemas.microsoft.com/office/drawing/2014/main" id="{369C8F7C-E029-246E-DEFE-A2F38501997B}"/>
              </a:ext>
              <a:ext uri="{C183D7F6-B498-43B3-948B-1728B52AA6E4}">
                <adec:decorative xmlns:adec="http://schemas.microsoft.com/office/drawing/2017/decorative" val="1"/>
              </a:ext>
            </a:extLst>
          </p:cNvPr>
          <p:cNvSpPr>
            <a:spLocks/>
          </p:cNvSpPr>
          <p:nvPr userDrawn="1"/>
        </p:nvSpPr>
        <p:spPr>
          <a:xfrm rot="10800000" flipH="1">
            <a:off x="8940005" y="3428996"/>
            <a:ext cx="1439467" cy="2036754"/>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5" name="Rektangel: ett hörn rundat 14">
            <a:extLst>
              <a:ext uri="{FF2B5EF4-FFF2-40B4-BE49-F238E27FC236}">
                <a16:creationId xmlns:a16="http://schemas.microsoft.com/office/drawing/2014/main" id="{6A1C4870-0798-1888-787F-386EAC4D3723}"/>
              </a:ext>
              <a:ext uri="{C183D7F6-B498-43B3-948B-1728B52AA6E4}">
                <adec:decorative xmlns:adec="http://schemas.microsoft.com/office/drawing/2017/decorative" val="1"/>
              </a:ext>
            </a:extLst>
          </p:cNvPr>
          <p:cNvSpPr>
            <a:spLocks/>
          </p:cNvSpPr>
          <p:nvPr userDrawn="1"/>
        </p:nvSpPr>
        <p:spPr>
          <a:xfrm rot="10800000" flipH="1" flipV="1">
            <a:off x="10382253" y="5465755"/>
            <a:ext cx="1419222" cy="1020766"/>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6" name="Rektangel: ett hörn rundat 15">
            <a:extLst>
              <a:ext uri="{FF2B5EF4-FFF2-40B4-BE49-F238E27FC236}">
                <a16:creationId xmlns:a16="http://schemas.microsoft.com/office/drawing/2014/main" id="{FD86D645-4C70-7686-CEDC-C3F7E248E0F4}"/>
              </a:ext>
              <a:ext uri="{C183D7F6-B498-43B3-948B-1728B52AA6E4}">
                <adec:decorative xmlns:adec="http://schemas.microsoft.com/office/drawing/2017/decorative" val="1"/>
              </a:ext>
            </a:extLst>
          </p:cNvPr>
          <p:cNvSpPr>
            <a:spLocks/>
          </p:cNvSpPr>
          <p:nvPr userDrawn="1"/>
        </p:nvSpPr>
        <p:spPr>
          <a:xfrm rot="10800000" flipH="1">
            <a:off x="7517606" y="3428997"/>
            <a:ext cx="1422400" cy="10191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7" name="Rektangel: ett hörn rundat 16">
            <a:extLst>
              <a:ext uri="{FF2B5EF4-FFF2-40B4-BE49-F238E27FC236}">
                <a16:creationId xmlns:a16="http://schemas.microsoft.com/office/drawing/2014/main" id="{31C76949-D02B-332F-5982-22F450E45AEB}"/>
              </a:ext>
              <a:ext uri="{C183D7F6-B498-43B3-948B-1728B52AA6E4}">
                <adec:decorative xmlns:adec="http://schemas.microsoft.com/office/drawing/2017/decorative" val="1"/>
              </a:ext>
            </a:extLst>
          </p:cNvPr>
          <p:cNvSpPr>
            <a:spLocks/>
          </p:cNvSpPr>
          <p:nvPr userDrawn="1"/>
        </p:nvSpPr>
        <p:spPr>
          <a:xfrm rot="10800000" flipH="1">
            <a:off x="7517606" y="4448166"/>
            <a:ext cx="1422400" cy="2038355"/>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8" name="Rektangel: ett hörn rundat 17">
            <a:extLst>
              <a:ext uri="{FF2B5EF4-FFF2-40B4-BE49-F238E27FC236}">
                <a16:creationId xmlns:a16="http://schemas.microsoft.com/office/drawing/2014/main" id="{322ACDAC-1D12-98AB-7D77-C6C8ED0E6BB3}"/>
              </a:ext>
              <a:ext uri="{C183D7F6-B498-43B3-948B-1728B52AA6E4}">
                <adec:decorative xmlns:adec="http://schemas.microsoft.com/office/drawing/2017/decorative" val="1"/>
              </a:ext>
            </a:extLst>
          </p:cNvPr>
          <p:cNvSpPr>
            <a:spLocks/>
          </p:cNvSpPr>
          <p:nvPr userDrawn="1"/>
        </p:nvSpPr>
        <p:spPr>
          <a:xfrm flipH="1">
            <a:off x="10379475" y="3428999"/>
            <a:ext cx="1422000" cy="2036754"/>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9" name="Rektangel: ett hörn rundat 18">
            <a:extLst>
              <a:ext uri="{FF2B5EF4-FFF2-40B4-BE49-F238E27FC236}">
                <a16:creationId xmlns:a16="http://schemas.microsoft.com/office/drawing/2014/main" id="{078779E6-AB64-0FE7-3DCA-5727138EC16E}"/>
              </a:ext>
              <a:ext uri="{C183D7F6-B498-43B3-948B-1728B52AA6E4}">
                <adec:decorative xmlns:adec="http://schemas.microsoft.com/office/drawing/2017/decorative" val="1"/>
              </a:ext>
            </a:extLst>
          </p:cNvPr>
          <p:cNvSpPr>
            <a:spLocks/>
          </p:cNvSpPr>
          <p:nvPr userDrawn="1"/>
        </p:nvSpPr>
        <p:spPr>
          <a:xfrm rot="10800000" flipV="1">
            <a:off x="8936830" y="5465754"/>
            <a:ext cx="1442643" cy="1020767"/>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6" name="textruta 5">
            <a:extLst>
              <a:ext uri="{FF2B5EF4-FFF2-40B4-BE49-F238E27FC236}">
                <a16:creationId xmlns:a16="http://schemas.microsoft.com/office/drawing/2014/main" id="{AA71F2BA-C943-46F6-00FD-63E44941990B}"/>
              </a:ext>
            </a:extLst>
          </p:cNvPr>
          <p:cNvSpPr txBox="1"/>
          <p:nvPr userDrawn="1"/>
        </p:nvSpPr>
        <p:spPr>
          <a:xfrm>
            <a:off x="704895" y="6466008"/>
            <a:ext cx="695282" cy="276999"/>
          </a:xfrm>
          <a:prstGeom prst="rect">
            <a:avLst/>
          </a:prstGeom>
          <a:noFill/>
        </p:spPr>
        <p:txBody>
          <a:bodyPr wrap="square" lIns="0" tIns="0" rIns="0" bIns="0" rtlCol="0">
            <a:spAutoFit/>
          </a:bodyPr>
          <a:lstStyle/>
          <a:p>
            <a:pPr algn="l"/>
            <a:r>
              <a:rPr lang="sv-SE">
                <a:solidFill>
                  <a:schemeClr val="bg1"/>
                </a:solidFill>
              </a:rPr>
              <a:t>TEst</a:t>
            </a: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p:txBody>
          <a:bodyPr/>
          <a:lstStyle/>
          <a:p>
            <a:fld id="{19E49B6E-96DA-4186-8F39-3AB022B7993C}" type="datetime1">
              <a:rPr lang="sv-SE" smtClean="0"/>
              <a:t>2025-09-16</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1776926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p:txBody>
          <a:bodyPr/>
          <a:lstStyle>
            <a:lvl1pPr>
              <a:defRPr/>
            </a:lvl1pPr>
          </a:lstStyle>
          <a:p>
            <a:r>
              <a:rPr lang="sv-SE"/>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1092200" y="2113722"/>
            <a:ext cx="8650817" cy="331152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p:txBody>
          <a:bodyPr/>
          <a:lstStyle/>
          <a:p>
            <a:fld id="{094EC4B8-68CD-44A3-B172-19A87347D395}" type="datetime1">
              <a:rPr lang="sv-SE" smtClean="0"/>
              <a:t>2025-09-16</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
        <p:nvSpPr>
          <p:cNvPr id="7" name="Rektangel: ett hörn rundat 6">
            <a:extLst>
              <a:ext uri="{FF2B5EF4-FFF2-40B4-BE49-F238E27FC236}">
                <a16:creationId xmlns:a16="http://schemas.microsoft.com/office/drawing/2014/main" id="{73A585E4-AFD9-73B3-6228-5EC2E00562BE}"/>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10371138" y="380999"/>
            <a:ext cx="1433512" cy="1019173"/>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8" name="Rektangel: ett hörn rundat 7">
            <a:extLst>
              <a:ext uri="{FF2B5EF4-FFF2-40B4-BE49-F238E27FC236}">
                <a16:creationId xmlns:a16="http://schemas.microsoft.com/office/drawing/2014/main" id="{B5372248-D21F-8D52-3DB3-51A7B660569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1400173"/>
            <a:ext cx="1433512" cy="2032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9" name="Rektangel: ett hörn rundat 8">
            <a:extLst>
              <a:ext uri="{FF2B5EF4-FFF2-40B4-BE49-F238E27FC236}">
                <a16:creationId xmlns:a16="http://schemas.microsoft.com/office/drawing/2014/main" id="{10FBF7AD-460F-553E-5C7C-F85B1FC5BAE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3439316"/>
            <a:ext cx="1433512" cy="3056098"/>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20545118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tartbild">
    <p:spTree>
      <p:nvGrpSpPr>
        <p:cNvPr id="1" name=""/>
        <p:cNvGrpSpPr/>
        <p:nvPr/>
      </p:nvGrpSpPr>
      <p:grpSpPr>
        <a:xfrm>
          <a:off x="0" y="0"/>
          <a:ext cx="0" cy="0"/>
          <a:chOff x="0" y="0"/>
          <a:chExt cx="0" cy="0"/>
        </a:xfrm>
      </p:grpSpPr>
      <p:sp>
        <p:nvSpPr>
          <p:cNvPr id="9" name="Rektangel: ett hörn rundat 8">
            <a:extLst>
              <a:ext uri="{FF2B5EF4-FFF2-40B4-BE49-F238E27FC236}">
                <a16:creationId xmlns:a16="http://schemas.microsoft.com/office/drawing/2014/main" id="{0BA287CB-7B49-DD6D-11A1-EE0677F3EDC5}"/>
              </a:ext>
              <a:ext uri="{C183D7F6-B498-43B3-948B-1728B52AA6E4}">
                <adec:decorative xmlns:adec="http://schemas.microsoft.com/office/drawing/2017/decorative" val="1"/>
              </a:ext>
            </a:extLst>
          </p:cNvPr>
          <p:cNvSpPr/>
          <p:nvPr userDrawn="1"/>
        </p:nvSpPr>
        <p:spPr bwMode="black">
          <a:xfrm flipV="1">
            <a:off x="389466" y="380999"/>
            <a:ext cx="11413068" cy="6099176"/>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1092200" y="1752600"/>
            <a:ext cx="10007600" cy="1614312"/>
          </a:xfrm>
        </p:spPr>
        <p:txBody>
          <a:bodyPr anchor="b"/>
          <a:lstStyle>
            <a:lvl1pPr algn="ctr">
              <a:defRPr sz="3500" b="1">
                <a:solidFill>
                  <a:schemeClr val="bg1"/>
                </a:solidFill>
              </a:defRPr>
            </a:lvl1pPr>
          </a:lstStyle>
          <a:p>
            <a:r>
              <a:rPr lang="sv-SE"/>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1092200" y="3612268"/>
            <a:ext cx="10024267" cy="1500187"/>
          </a:xfrm>
        </p:spPr>
        <p:txBody>
          <a:bodyPr/>
          <a:lstStyle>
            <a:lvl1pPr marL="0" indent="0" algn="ctr">
              <a:buNone/>
              <a:defRPr sz="22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p:txBody>
          <a:bodyPr/>
          <a:lstStyle/>
          <a:p>
            <a:fld id="{3A473BDF-6C18-456D-B2F3-58DD8CBD1759}" type="datetime1">
              <a:rPr lang="sv-SE" smtClean="0"/>
              <a:t>2025-09-16</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36018584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100667" y="425716"/>
            <a:ext cx="4995333" cy="1047750"/>
          </a:xfrm>
        </p:spPr>
        <p:txBody>
          <a:bodyPr/>
          <a:lstStyle>
            <a:lvl1pPr>
              <a:defRPr/>
            </a:lvl1pPr>
          </a:lstStyle>
          <a:p>
            <a:r>
              <a:rPr lang="sv-SE"/>
              <a:t>Rubrik</a:t>
            </a:r>
          </a:p>
        </p:txBody>
      </p:sp>
      <p:sp>
        <p:nvSpPr>
          <p:cNvPr id="9" name="Platshållare för innehåll 8">
            <a:extLst>
              <a:ext uri="{FF2B5EF4-FFF2-40B4-BE49-F238E27FC236}">
                <a16:creationId xmlns:a16="http://schemas.microsoft.com/office/drawing/2014/main" id="{D5FF0E6C-D325-C355-90B1-214F162C31D1}"/>
              </a:ext>
            </a:extLst>
          </p:cNvPr>
          <p:cNvSpPr>
            <a:spLocks noGrp="1"/>
          </p:cNvSpPr>
          <p:nvPr>
            <p:ph sz="quarter" idx="14"/>
          </p:nvPr>
        </p:nvSpPr>
        <p:spPr>
          <a:xfrm>
            <a:off x="1092200" y="2113722"/>
            <a:ext cx="5003800" cy="3756990"/>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wrap="square">
            <a:noAutofit/>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801696" y="380998"/>
            <a:ext cx="5002954" cy="6071396"/>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r>
              <a:rPr lang="en-US"/>
              <a:t>Click icon to add picture</a:t>
            </a:r>
            <a:endParaRPr lang="sv-SE"/>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p:txBody>
          <a:bodyPr/>
          <a:lstStyle/>
          <a:p>
            <a:fld id="{B0743B6B-FC1D-4E5C-878B-68715B5874CD}" type="datetime1">
              <a:rPr lang="sv-SE" smtClean="0"/>
              <a:t>2025-09-16</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31430307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881395" y="1424752"/>
            <a:ext cx="8872205" cy="1047750"/>
          </a:xfrm>
        </p:spPr>
        <p:txBody>
          <a:bodyPr/>
          <a:lstStyle>
            <a:lvl1pPr>
              <a:defRPr b="1"/>
            </a:lvl1pPr>
          </a:lstStyle>
          <a:p>
            <a:r>
              <a:rPr lang="sv-SE"/>
              <a:t>Klicka för att lägga till rubrik</a:t>
            </a:r>
          </a:p>
        </p:txBody>
      </p:sp>
      <p:sp>
        <p:nvSpPr>
          <p:cNvPr id="8" name="Rektangel: ett hörn rundat 7">
            <a:extLst>
              <a:ext uri="{FF2B5EF4-FFF2-40B4-BE49-F238E27FC236}">
                <a16:creationId xmlns:a16="http://schemas.microsoft.com/office/drawing/2014/main" id="{ED91DB15-F1E1-BAE7-F15A-075740D02714}"/>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10371138" y="380999"/>
            <a:ext cx="1433512" cy="1019173"/>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9" name="Rektangel: ett hörn rundat 8">
            <a:extLst>
              <a:ext uri="{FF2B5EF4-FFF2-40B4-BE49-F238E27FC236}">
                <a16:creationId xmlns:a16="http://schemas.microsoft.com/office/drawing/2014/main" id="{DDC94793-D876-E072-C4EC-34D17FFA5E6D}"/>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1400173"/>
            <a:ext cx="1433512" cy="2032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0" name="Rektangel: ett hörn rundat 9">
            <a:extLst>
              <a:ext uri="{FF2B5EF4-FFF2-40B4-BE49-F238E27FC236}">
                <a16:creationId xmlns:a16="http://schemas.microsoft.com/office/drawing/2014/main" id="{ACDB7998-57D8-C839-2FED-BCA4D5257D96}"/>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3439316"/>
            <a:ext cx="1433512" cy="3056098"/>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Platshållare för datum 4">
            <a:extLst>
              <a:ext uri="{FF2B5EF4-FFF2-40B4-BE49-F238E27FC236}">
                <a16:creationId xmlns:a16="http://schemas.microsoft.com/office/drawing/2014/main" id="{3E0629D0-D830-BA3B-8258-4D3944A151FE}"/>
              </a:ext>
            </a:extLst>
          </p:cNvPr>
          <p:cNvSpPr>
            <a:spLocks noGrp="1"/>
          </p:cNvSpPr>
          <p:nvPr>
            <p:ph type="dt" sz="half" idx="10"/>
          </p:nvPr>
        </p:nvSpPr>
        <p:spPr/>
        <p:txBody>
          <a:bodyPr/>
          <a:lstStyle/>
          <a:p>
            <a:fld id="{F7FC82E9-E70A-41D0-BC52-9CE4D8B0E8A6}" type="datetime1">
              <a:rPr lang="sv-SE" smtClean="0"/>
              <a:t>2025-09-16</a:t>
            </a:fld>
            <a:endParaRPr lang="sv-SE"/>
          </a:p>
        </p:txBody>
      </p:sp>
      <p:sp>
        <p:nvSpPr>
          <p:cNvPr id="6" name="Platshållare för sidfot 5">
            <a:extLst>
              <a:ext uri="{FF2B5EF4-FFF2-40B4-BE49-F238E27FC236}">
                <a16:creationId xmlns:a16="http://schemas.microsoft.com/office/drawing/2014/main" id="{F61AD9AB-C85B-9888-3B59-C1F8A75F1D3A}"/>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219321272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466" y="380999"/>
            <a:ext cx="11413068" cy="6099176"/>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a:noAutofit/>
          </a:bodyPr>
          <a:lstStyle>
            <a:lvl1pPr marL="0" indent="0">
              <a:buNone/>
              <a:defRPr/>
            </a:lvl1pPr>
          </a:lstStyle>
          <a:p>
            <a:r>
              <a:rPr lang="en-US"/>
              <a:t>Click icon to add picture</a:t>
            </a:r>
            <a:endParaRPr lang="sv-SE"/>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p:txBody>
          <a:bodyPr/>
          <a:lstStyle/>
          <a:p>
            <a:fld id="{21A4A846-428D-495E-A55C-A66F11C8B8FF}" type="datetime1">
              <a:rPr lang="sv-SE" smtClean="0"/>
              <a:t>2025-09-16</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548231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p:txBody>
          <a:bodyPr/>
          <a:lstStyle/>
          <a:p>
            <a:fld id="{DA185498-67B0-4A0B-8455-9A803E3F2EDA}" type="datetime1">
              <a:rPr lang="sv-SE" smtClean="0"/>
              <a:t>2025-09-16</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8004220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vart logo/Vit bakgrund">
    <p:spTree>
      <p:nvGrpSpPr>
        <p:cNvPr id="1" name=""/>
        <p:cNvGrpSpPr/>
        <p:nvPr/>
      </p:nvGrpSpPr>
      <p:grpSpPr>
        <a:xfrm>
          <a:off x="0" y="0"/>
          <a:ext cx="0" cy="0"/>
          <a:chOff x="0" y="0"/>
          <a:chExt cx="0" cy="0"/>
        </a:xfrm>
      </p:grpSpPr>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34210" y="2915466"/>
            <a:ext cx="5732564" cy="1161234"/>
          </a:xfrm>
          <a:prstGeom prst="rect">
            <a:avLst/>
          </a:prstGeom>
        </p:spPr>
      </p:pic>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p:txBody>
          <a:bodyPr/>
          <a:lstStyle/>
          <a:p>
            <a:fld id="{F6BD57B1-FF3A-4A75-8128-4AFE16604E80}" type="datetime1">
              <a:rPr lang="sv-SE" smtClean="0"/>
              <a:t>2025-09-16</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EBC57980-04DE-B396-E1BF-4CA97B5B6D50}"/>
              </a:ext>
            </a:extLst>
          </p:cNvPr>
          <p:cNvSpPr>
            <a:spLocks noGrp="1"/>
          </p:cNvSpPr>
          <p:nvPr>
            <p:ph type="title" hasCustomPrompt="1"/>
          </p:nvPr>
        </p:nvSpPr>
        <p:spPr>
          <a:xfrm>
            <a:off x="1100667" y="-1174484"/>
            <a:ext cx="8642350" cy="1047750"/>
          </a:xfrm>
        </p:spPr>
        <p:txBody>
          <a:bodyPr/>
          <a:lstStyle>
            <a:lvl1pPr>
              <a:defRPr/>
            </a:lvl1pPr>
          </a:lstStyle>
          <a:p>
            <a:r>
              <a:rPr lang="sv-SE" noProof="0"/>
              <a:t>Ange rubrik för tillgänglighet</a:t>
            </a:r>
          </a:p>
        </p:txBody>
      </p:sp>
    </p:spTree>
    <p:extLst>
      <p:ext uri="{BB962C8B-B14F-4D97-AF65-F5344CB8AC3E}">
        <p14:creationId xmlns:p14="http://schemas.microsoft.com/office/powerpoint/2010/main" val="4924050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1100667" y="425716"/>
            <a:ext cx="8642350" cy="1047750"/>
          </a:xfrm>
          <a:prstGeom prst="rect">
            <a:avLst/>
          </a:prstGeom>
        </p:spPr>
        <p:txBody>
          <a:bodyPr vert="horz" lIns="0" tIns="0" rIns="0" bIns="0" rtlCol="0" anchor="b">
            <a:noAutofit/>
          </a:bodyPr>
          <a:lstStyle/>
          <a:p>
            <a:r>
              <a:rPr lang="sv-SE"/>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1111250" y="2044700"/>
            <a:ext cx="8642350" cy="3311526"/>
          </a:xfrm>
          <a:prstGeom prst="rect">
            <a:avLst/>
          </a:prstGeom>
        </p:spPr>
        <p:txBody>
          <a:bodyPr vert="horz" lIns="0" tIns="0" rIns="0" bIns="0" rtlCol="0">
            <a:noAutofit/>
          </a:bodyPr>
          <a:lstStyle/>
          <a:p>
            <a:pPr lvl="0"/>
            <a:r>
              <a:rPr lang="sv-SE"/>
              <a:t>Skriv text här</a:t>
            </a:r>
          </a:p>
          <a:p>
            <a:pPr lvl="1"/>
            <a:r>
              <a:rPr lang="sv-SE"/>
              <a:t>Skriv text här</a:t>
            </a:r>
          </a:p>
          <a:p>
            <a:pPr lvl="2"/>
            <a:r>
              <a:rPr lang="sv-SE"/>
              <a:t>Nivå tre</a:t>
            </a:r>
          </a:p>
          <a:p>
            <a:pPr lvl="3"/>
            <a:r>
              <a:rPr lang="sv-SE"/>
              <a:t>Nivå fyra</a:t>
            </a:r>
          </a:p>
          <a:p>
            <a:pPr lvl="4"/>
            <a:r>
              <a:rPr lang="sv-SE"/>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10901363" y="136525"/>
            <a:ext cx="908050"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2025-09-16</a:t>
            </a:fld>
            <a:endParaRPr lang="sv-SE"/>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389466" y="136525"/>
            <a:ext cx="4125383" cy="141687"/>
          </a:xfrm>
          <a:prstGeom prst="rect">
            <a:avLst/>
          </a:prstGeom>
        </p:spPr>
        <p:txBody>
          <a:bodyPr vert="horz" lIns="0" tIns="0" rIns="0" bIns="0" rtlCol="0" anchor="ctr"/>
          <a:lstStyle>
            <a:lvl1pPr algn="l">
              <a:defRPr sz="900">
                <a:solidFill>
                  <a:schemeClr val="tx1"/>
                </a:solidFill>
              </a:defRPr>
            </a:lvl1pPr>
          </a:lstStyle>
          <a:p>
            <a:endParaRPr lang="sv-SE"/>
          </a:p>
        </p:txBody>
      </p:sp>
    </p:spTree>
    <p:extLst>
      <p:ext uri="{BB962C8B-B14F-4D97-AF65-F5344CB8AC3E}">
        <p14:creationId xmlns:p14="http://schemas.microsoft.com/office/powerpoint/2010/main" val="149138282"/>
      </p:ext>
    </p:extLst>
  </p:cSld>
  <p:clrMap bg1="lt1" tx1="dk1" bg2="lt2" tx2="dk2" accent1="accent1" accent2="accent2" accent3="accent3" accent4="accent4" accent5="accent5" accent6="accent6" hlink="hlink" folHlink="folHlink"/>
  <p:sldLayoutIdLst>
    <p:sldLayoutId id="2147483658" r:id="rId1"/>
    <p:sldLayoutId id="2147483649" r:id="rId2"/>
    <p:sldLayoutId id="2147483650" r:id="rId3"/>
    <p:sldLayoutId id="2147483651" r:id="rId4"/>
    <p:sldLayoutId id="2147483652" r:id="rId5"/>
    <p:sldLayoutId id="2147483654" r:id="rId6"/>
    <p:sldLayoutId id="2147483661" r:id="rId7"/>
    <p:sldLayoutId id="2147483655" r:id="rId8"/>
    <p:sldLayoutId id="2147483659" r:id="rId9"/>
    <p:sldLayoutId id="2147483660" r:id="rId10"/>
  </p:sldLayoutIdLst>
  <p:hf sldNum="0" hdr="0" ftr="0"/>
  <p:txStyles>
    <p:titleStyle>
      <a:lvl1pPr algn="l" defTabSz="914400" rtl="0" eaLnBrk="1" latinLnBrk="0" hangingPunct="1">
        <a:lnSpc>
          <a:spcPct val="100000"/>
        </a:lnSpc>
        <a:spcBef>
          <a:spcPct val="0"/>
        </a:spcBef>
        <a:buNone/>
        <a:defRPr sz="3300" kern="1200">
          <a:solidFill>
            <a:schemeClr val="tx1"/>
          </a:solidFill>
          <a:latin typeface="+mj-lt"/>
          <a:ea typeface="+mj-ea"/>
          <a:cs typeface="+mj-cs"/>
        </a:defRPr>
      </a:lvl1pPr>
    </p:titleStyle>
    <p:body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234" userDrawn="1">
          <p15:clr>
            <a:srgbClr val="F26B43"/>
          </p15:clr>
        </p15:guide>
        <p15:guide id="8" orient="horz" pos="164" userDrawn="1">
          <p15:clr>
            <a:srgbClr val="F26B43"/>
          </p15:clr>
        </p15:guide>
        <p15:guide id="13" orient="horz" pos="3793" userDrawn="1">
          <p15:clr>
            <a:srgbClr val="F26B43"/>
          </p15:clr>
        </p15:guide>
        <p15:guide id="14" pos="7439"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hyperlink" Target="https://bransch.trafikverket.se/tjanster/Utbildningar/sakra-resor-i-arbetet/"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9.png"/><Relationship Id="rId5" Type="http://schemas.openxmlformats.org/officeDocument/2006/relationships/image" Target="../media/image10.png"/><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772E931-2B1B-94E2-6A59-B686EC2E2177}"/>
              </a:ext>
            </a:extLst>
          </p:cNvPr>
          <p:cNvSpPr>
            <a:spLocks noGrp="1"/>
          </p:cNvSpPr>
          <p:nvPr>
            <p:ph type="ctrTitle"/>
          </p:nvPr>
        </p:nvSpPr>
        <p:spPr/>
        <p:txBody>
          <a:bodyPr/>
          <a:lstStyle/>
          <a:p>
            <a:r>
              <a:rPr lang="sv-SE">
                <a:ea typeface="Verdana"/>
              </a:rPr>
              <a:t>Trafiksäkerhet</a:t>
            </a:r>
          </a:p>
        </p:txBody>
      </p:sp>
      <p:sp>
        <p:nvSpPr>
          <p:cNvPr id="3" name="Underrubrik 2">
            <a:extLst>
              <a:ext uri="{FF2B5EF4-FFF2-40B4-BE49-F238E27FC236}">
                <a16:creationId xmlns:a16="http://schemas.microsoft.com/office/drawing/2014/main" id="{31924BA7-960B-99D9-C055-840DB57D2972}"/>
              </a:ext>
            </a:extLst>
          </p:cNvPr>
          <p:cNvSpPr>
            <a:spLocks noGrp="1"/>
          </p:cNvSpPr>
          <p:nvPr>
            <p:ph type="subTitle" idx="1"/>
          </p:nvPr>
        </p:nvSpPr>
        <p:spPr/>
        <p:txBody>
          <a:bodyPr vert="horz" lIns="0" tIns="0" rIns="0" bIns="0" rtlCol="0" anchor="t">
            <a:noAutofit/>
          </a:bodyPr>
          <a:lstStyle/>
          <a:p>
            <a:r>
              <a:rPr lang="sv-SE" dirty="0">
                <a:ea typeface="Verdana"/>
              </a:rPr>
              <a:t>Kom igång med trafiksäkerhetsarbetet</a:t>
            </a:r>
          </a:p>
          <a:p>
            <a:endParaRPr lang="sv-SE" sz="1200" dirty="0">
              <a:ea typeface="Verdana"/>
            </a:endParaRPr>
          </a:p>
          <a:p>
            <a:r>
              <a:rPr lang="sv-SE" sz="1400" dirty="0">
                <a:ea typeface="Verdana"/>
              </a:rPr>
              <a:t>APT-Material</a:t>
            </a:r>
          </a:p>
          <a:p>
            <a:r>
              <a:rPr lang="sv-SE" sz="1400" dirty="0">
                <a:ea typeface="Verdana"/>
              </a:rPr>
              <a:t>Version 1/2023-05-17</a:t>
            </a:r>
          </a:p>
          <a:p>
            <a:endParaRPr lang="sv-SE" dirty="0">
              <a:ea typeface="Verdana"/>
            </a:endParaRPr>
          </a:p>
          <a:p>
            <a:endParaRPr lang="sv-SE" dirty="0">
              <a:ea typeface="Verdana"/>
            </a:endParaRPr>
          </a:p>
        </p:txBody>
      </p:sp>
      <p:pic>
        <p:nvPicPr>
          <p:cNvPr id="6" name="Platshållare för bild 5">
            <a:extLst>
              <a:ext uri="{FF2B5EF4-FFF2-40B4-BE49-F238E27FC236}">
                <a16:creationId xmlns:a16="http://schemas.microsoft.com/office/drawing/2014/main" id="{07EFF4AC-1AEE-D6ED-1277-4BC6915D8D38}"/>
              </a:ext>
            </a:extLst>
          </p:cNvPr>
          <p:cNvPicPr>
            <a:picLocks noGrp="1" noChangeAspect="1"/>
          </p:cNvPicPr>
          <p:nvPr>
            <p:ph type="pic" sz="quarter" idx="13"/>
          </p:nvPr>
        </p:nvPicPr>
        <p:blipFill>
          <a:blip r:embed="rId3"/>
          <a:srcRect l="23501" r="23501"/>
          <a:stretch>
            <a:fillRect/>
          </a:stretch>
        </p:blipFill>
        <p:spPr>
          <a:xfrm>
            <a:off x="8941594" y="381000"/>
            <a:ext cx="2867819" cy="3048000"/>
          </a:xfrm>
          <a:prstGeom prst="rect">
            <a:avLst/>
          </a:prstGeom>
        </p:spPr>
      </p:pic>
      <p:sp>
        <p:nvSpPr>
          <p:cNvPr id="5" name="Platshållare för datum 4">
            <a:extLst>
              <a:ext uri="{FF2B5EF4-FFF2-40B4-BE49-F238E27FC236}">
                <a16:creationId xmlns:a16="http://schemas.microsoft.com/office/drawing/2014/main" id="{D2C55649-F61A-4B75-9D53-3F73D71E2D30}"/>
              </a:ext>
            </a:extLst>
          </p:cNvPr>
          <p:cNvSpPr>
            <a:spLocks noGrp="1"/>
          </p:cNvSpPr>
          <p:nvPr>
            <p:ph type="dt" sz="half" idx="14"/>
          </p:nvPr>
        </p:nvSpPr>
        <p:spPr/>
        <p:txBody>
          <a:bodyPr/>
          <a:lstStyle/>
          <a:p>
            <a:fld id="{19E49B6E-96DA-4186-8F39-3AB022B7993C}" type="datetime1">
              <a:rPr lang="sv-SE" smtClean="0"/>
              <a:t>2025-09-16</a:t>
            </a:fld>
            <a:endParaRPr lang="sv-SE"/>
          </a:p>
        </p:txBody>
      </p:sp>
    </p:spTree>
    <p:extLst>
      <p:ext uri="{BB962C8B-B14F-4D97-AF65-F5344CB8AC3E}">
        <p14:creationId xmlns:p14="http://schemas.microsoft.com/office/powerpoint/2010/main" val="11957166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Bildobjekt 5" descr="En bild som visar leksak&#10;&#10;Automatiskt genererad beskrivning">
            <a:extLst>
              <a:ext uri="{FF2B5EF4-FFF2-40B4-BE49-F238E27FC236}">
                <a16:creationId xmlns:a16="http://schemas.microsoft.com/office/drawing/2014/main" id="{2A9A06A0-97B3-3059-5597-320AB40E9B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21842" y="2113722"/>
            <a:ext cx="4602480" cy="4602480"/>
          </a:xfrm>
          <a:prstGeom prst="rect">
            <a:avLst/>
          </a:prstGeom>
        </p:spPr>
      </p:pic>
      <p:sp>
        <p:nvSpPr>
          <p:cNvPr id="2" name="Rubrik 1">
            <a:extLst>
              <a:ext uri="{FF2B5EF4-FFF2-40B4-BE49-F238E27FC236}">
                <a16:creationId xmlns:a16="http://schemas.microsoft.com/office/drawing/2014/main" id="{388262D6-1ED4-202D-C8A8-73285C1D2E7E}"/>
              </a:ext>
            </a:extLst>
          </p:cNvPr>
          <p:cNvSpPr>
            <a:spLocks noGrp="1"/>
          </p:cNvSpPr>
          <p:nvPr>
            <p:ph type="title"/>
          </p:nvPr>
        </p:nvSpPr>
        <p:spPr/>
        <p:txBody>
          <a:bodyPr/>
          <a:lstStyle/>
          <a:p>
            <a:r>
              <a:rPr lang="sv-SE"/>
              <a:t>Gå i jobbet</a:t>
            </a:r>
          </a:p>
        </p:txBody>
      </p:sp>
      <p:sp>
        <p:nvSpPr>
          <p:cNvPr id="3" name="Platshållare för innehåll 2">
            <a:extLst>
              <a:ext uri="{FF2B5EF4-FFF2-40B4-BE49-F238E27FC236}">
                <a16:creationId xmlns:a16="http://schemas.microsoft.com/office/drawing/2014/main" id="{CF00E036-02D5-B831-1001-FF3F71556D46}"/>
              </a:ext>
            </a:extLst>
          </p:cNvPr>
          <p:cNvSpPr>
            <a:spLocks noGrp="1"/>
          </p:cNvSpPr>
          <p:nvPr>
            <p:ph sz="quarter" idx="13"/>
          </p:nvPr>
        </p:nvSpPr>
        <p:spPr>
          <a:xfrm>
            <a:off x="1092201" y="2113722"/>
            <a:ext cx="5095240" cy="3982278"/>
          </a:xfrm>
        </p:spPr>
        <p:txBody>
          <a:bodyPr/>
          <a:lstStyle/>
          <a:p>
            <a:r>
              <a:rPr lang="sv-SE"/>
              <a:t>När ni går eller promenerar mellan platser i arbetet: </a:t>
            </a:r>
          </a:p>
          <a:p>
            <a:pPr lvl="1"/>
            <a:r>
              <a:rPr lang="sv-SE"/>
              <a:t>Vilka risker för olyckor finns det?</a:t>
            </a:r>
          </a:p>
          <a:p>
            <a:pPr lvl="1"/>
            <a:r>
              <a:rPr lang="sv-SE"/>
              <a:t>Vad kan man göra för att undvika dem?</a:t>
            </a:r>
          </a:p>
          <a:p>
            <a:pPr lvl="1"/>
            <a:r>
              <a:rPr lang="sv-SE" sz="2000"/>
              <a:t>Finns det bra och säkra vägar till de platser du går till i arbetet?</a:t>
            </a:r>
          </a:p>
          <a:p>
            <a:pPr lvl="1"/>
            <a:r>
              <a:rPr lang="sv-SE" sz="2000"/>
              <a:t>Hur kan du göra för att synas i trafiken?</a:t>
            </a:r>
          </a:p>
          <a:p>
            <a:pPr lvl="1"/>
            <a:endParaRPr lang="sv-SE"/>
          </a:p>
          <a:p>
            <a:pPr lvl="1"/>
            <a:endParaRPr lang="sv-SE"/>
          </a:p>
        </p:txBody>
      </p:sp>
      <p:sp>
        <p:nvSpPr>
          <p:cNvPr id="4" name="Platshållare för datum 3">
            <a:extLst>
              <a:ext uri="{FF2B5EF4-FFF2-40B4-BE49-F238E27FC236}">
                <a16:creationId xmlns:a16="http://schemas.microsoft.com/office/drawing/2014/main" id="{6ACB5AF1-DF38-F9C6-1616-C5173E3E63AB}"/>
              </a:ext>
            </a:extLst>
          </p:cNvPr>
          <p:cNvSpPr>
            <a:spLocks noGrp="1"/>
          </p:cNvSpPr>
          <p:nvPr>
            <p:ph type="dt" sz="half" idx="14"/>
          </p:nvPr>
        </p:nvSpPr>
        <p:spPr/>
        <p:txBody>
          <a:bodyPr/>
          <a:lstStyle/>
          <a:p>
            <a:fld id="{094EC4B8-68CD-44A3-B172-19A87347D395}" type="datetime1">
              <a:rPr lang="sv-SE" smtClean="0"/>
              <a:t>2025-09-16</a:t>
            </a:fld>
            <a:endParaRPr lang="sv-SE"/>
          </a:p>
        </p:txBody>
      </p:sp>
      <p:sp>
        <p:nvSpPr>
          <p:cNvPr id="5" name="textruta 4">
            <a:extLst>
              <a:ext uri="{FF2B5EF4-FFF2-40B4-BE49-F238E27FC236}">
                <a16:creationId xmlns:a16="http://schemas.microsoft.com/office/drawing/2014/main" id="{0338C90A-9C84-F7A8-8C2A-C2C7AE3A38CE}"/>
              </a:ext>
            </a:extLst>
          </p:cNvPr>
          <p:cNvSpPr txBox="1"/>
          <p:nvPr/>
        </p:nvSpPr>
        <p:spPr>
          <a:xfrm>
            <a:off x="10182289" y="6640683"/>
            <a:ext cx="1947760" cy="161583"/>
          </a:xfrm>
          <a:prstGeom prst="rect">
            <a:avLst/>
          </a:prstGeom>
          <a:noFill/>
        </p:spPr>
        <p:txBody>
          <a:bodyPr wrap="square" lIns="0" tIns="0" rIns="0" bIns="0" rtlCol="0">
            <a:spAutoFit/>
          </a:bodyPr>
          <a:lstStyle/>
          <a:p>
            <a:pPr algn="l"/>
            <a:r>
              <a:rPr lang="sv-SE" sz="1050" dirty="0"/>
              <a:t>Bildkälla: </a:t>
            </a:r>
            <a:r>
              <a:rPr lang="sv-SE" sz="1050" dirty="0" err="1"/>
              <a:t>www</a:t>
            </a:r>
            <a:r>
              <a:rPr lang="sv-SE" sz="1050" dirty="0"/>
              <a:t>. pixabay.com </a:t>
            </a:r>
          </a:p>
        </p:txBody>
      </p:sp>
    </p:spTree>
    <p:extLst>
      <p:ext uri="{BB962C8B-B14F-4D97-AF65-F5344CB8AC3E}">
        <p14:creationId xmlns:p14="http://schemas.microsoft.com/office/powerpoint/2010/main" val="4885087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31E7D85-046C-24A2-049E-032A563036F0}"/>
              </a:ext>
            </a:extLst>
          </p:cNvPr>
          <p:cNvSpPr>
            <a:spLocks noGrp="1"/>
          </p:cNvSpPr>
          <p:nvPr>
            <p:ph type="title"/>
          </p:nvPr>
        </p:nvSpPr>
        <p:spPr/>
        <p:txBody>
          <a:bodyPr/>
          <a:lstStyle/>
          <a:p>
            <a:r>
              <a:rPr lang="sv-SE"/>
              <a:t>Köra bil i jobbet</a:t>
            </a:r>
          </a:p>
        </p:txBody>
      </p:sp>
      <p:sp>
        <p:nvSpPr>
          <p:cNvPr id="3" name="Platshållare för innehåll 2">
            <a:extLst>
              <a:ext uri="{FF2B5EF4-FFF2-40B4-BE49-F238E27FC236}">
                <a16:creationId xmlns:a16="http://schemas.microsoft.com/office/drawing/2014/main" id="{00B050A6-9723-9836-518B-AE42DB143E2E}"/>
              </a:ext>
            </a:extLst>
          </p:cNvPr>
          <p:cNvSpPr>
            <a:spLocks noGrp="1"/>
          </p:cNvSpPr>
          <p:nvPr>
            <p:ph sz="quarter" idx="13"/>
          </p:nvPr>
        </p:nvSpPr>
        <p:spPr>
          <a:xfrm>
            <a:off x="1092200" y="2113722"/>
            <a:ext cx="8650817" cy="3657158"/>
          </a:xfrm>
        </p:spPr>
        <p:txBody>
          <a:bodyPr/>
          <a:lstStyle/>
          <a:p>
            <a:r>
              <a:rPr lang="sv-SE"/>
              <a:t>Vems bilar användes i arbetet?</a:t>
            </a:r>
          </a:p>
          <a:p>
            <a:r>
              <a:rPr lang="sv-SE"/>
              <a:t>Tycker du att era bilar är i bra skick och har den utrustning som behövs säker körning? Känner du dig trygg med hur den ska användas?</a:t>
            </a:r>
          </a:p>
          <a:p>
            <a:r>
              <a:rPr lang="sv-SE"/>
              <a:t>Hur upplever du säkerheten när du kör? Vilka risker finns när man kör bil i arbetet?</a:t>
            </a:r>
          </a:p>
          <a:p>
            <a:r>
              <a:rPr lang="sv-SE"/>
              <a:t>Varför är hastighet, säkerhetsbälte och nykterhet så viktigt att tänka på när man kör bil?</a:t>
            </a:r>
          </a:p>
        </p:txBody>
      </p:sp>
      <p:sp>
        <p:nvSpPr>
          <p:cNvPr id="4" name="Platshållare för datum 3">
            <a:extLst>
              <a:ext uri="{FF2B5EF4-FFF2-40B4-BE49-F238E27FC236}">
                <a16:creationId xmlns:a16="http://schemas.microsoft.com/office/drawing/2014/main" id="{E1B1ADAD-28AC-BCC3-A472-9FBD0845441D}"/>
              </a:ext>
            </a:extLst>
          </p:cNvPr>
          <p:cNvSpPr>
            <a:spLocks noGrp="1"/>
          </p:cNvSpPr>
          <p:nvPr>
            <p:ph type="dt" sz="half" idx="14"/>
          </p:nvPr>
        </p:nvSpPr>
        <p:spPr/>
        <p:txBody>
          <a:bodyPr/>
          <a:lstStyle/>
          <a:p>
            <a:fld id="{094EC4B8-68CD-44A3-B172-19A87347D395}" type="datetime1">
              <a:rPr lang="sv-SE" smtClean="0"/>
              <a:t>2025-09-16</a:t>
            </a:fld>
            <a:endParaRPr lang="sv-SE"/>
          </a:p>
        </p:txBody>
      </p:sp>
      <p:pic>
        <p:nvPicPr>
          <p:cNvPr id="6" name="Bildobjekt 5">
            <a:extLst>
              <a:ext uri="{FF2B5EF4-FFF2-40B4-BE49-F238E27FC236}">
                <a16:creationId xmlns:a16="http://schemas.microsoft.com/office/drawing/2014/main" id="{4A4A57F0-5EC6-9206-6BDD-B25114C0522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76533" y="452165"/>
            <a:ext cx="4085204" cy="2042602"/>
          </a:xfrm>
          <a:prstGeom prst="rect">
            <a:avLst/>
          </a:prstGeom>
        </p:spPr>
      </p:pic>
      <p:sp>
        <p:nvSpPr>
          <p:cNvPr id="5" name="textruta 4">
            <a:extLst>
              <a:ext uri="{FF2B5EF4-FFF2-40B4-BE49-F238E27FC236}">
                <a16:creationId xmlns:a16="http://schemas.microsoft.com/office/drawing/2014/main" id="{58B39FED-244E-3C40-C769-996656873E3D}"/>
              </a:ext>
            </a:extLst>
          </p:cNvPr>
          <p:cNvSpPr txBox="1"/>
          <p:nvPr/>
        </p:nvSpPr>
        <p:spPr>
          <a:xfrm>
            <a:off x="10182289" y="6640683"/>
            <a:ext cx="1947760" cy="161583"/>
          </a:xfrm>
          <a:prstGeom prst="rect">
            <a:avLst/>
          </a:prstGeom>
          <a:noFill/>
        </p:spPr>
        <p:txBody>
          <a:bodyPr wrap="square" lIns="0" tIns="0" rIns="0" bIns="0" rtlCol="0">
            <a:spAutoFit/>
          </a:bodyPr>
          <a:lstStyle/>
          <a:p>
            <a:pPr algn="l"/>
            <a:r>
              <a:rPr lang="sv-SE" sz="1050" dirty="0"/>
              <a:t>Bildkälla: </a:t>
            </a:r>
            <a:r>
              <a:rPr lang="sv-SE" sz="1050" dirty="0" err="1"/>
              <a:t>www</a:t>
            </a:r>
            <a:r>
              <a:rPr lang="sv-SE" sz="1050" dirty="0"/>
              <a:t>. pixabay.com </a:t>
            </a:r>
          </a:p>
        </p:txBody>
      </p:sp>
    </p:spTree>
    <p:extLst>
      <p:ext uri="{BB962C8B-B14F-4D97-AF65-F5344CB8AC3E}">
        <p14:creationId xmlns:p14="http://schemas.microsoft.com/office/powerpoint/2010/main" val="32542021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79A1AC3-7E3F-5E1E-3538-C0AAE1126781}"/>
              </a:ext>
            </a:extLst>
          </p:cNvPr>
          <p:cNvSpPr>
            <a:spLocks noGrp="1"/>
          </p:cNvSpPr>
          <p:nvPr>
            <p:ph type="title"/>
          </p:nvPr>
        </p:nvSpPr>
        <p:spPr/>
        <p:txBody>
          <a:bodyPr/>
          <a:lstStyle/>
          <a:p>
            <a:r>
              <a:rPr lang="sv-SE"/>
              <a:t>Cykla säkert</a:t>
            </a:r>
          </a:p>
        </p:txBody>
      </p:sp>
      <p:sp>
        <p:nvSpPr>
          <p:cNvPr id="4" name="Platshållare för datum 3">
            <a:extLst>
              <a:ext uri="{FF2B5EF4-FFF2-40B4-BE49-F238E27FC236}">
                <a16:creationId xmlns:a16="http://schemas.microsoft.com/office/drawing/2014/main" id="{E49A38D2-D738-F244-EE0A-9FC9429CF57A}"/>
              </a:ext>
            </a:extLst>
          </p:cNvPr>
          <p:cNvSpPr>
            <a:spLocks noGrp="1"/>
          </p:cNvSpPr>
          <p:nvPr>
            <p:ph type="dt" sz="half" idx="14"/>
          </p:nvPr>
        </p:nvSpPr>
        <p:spPr/>
        <p:txBody>
          <a:bodyPr/>
          <a:lstStyle/>
          <a:p>
            <a:fld id="{094EC4B8-68CD-44A3-B172-19A87347D395}" type="datetime1">
              <a:rPr lang="sv-SE" smtClean="0"/>
              <a:t>2025-09-16</a:t>
            </a:fld>
            <a:endParaRPr lang="sv-SE"/>
          </a:p>
        </p:txBody>
      </p:sp>
      <p:sp>
        <p:nvSpPr>
          <p:cNvPr id="5" name="Ellips 4">
            <a:extLst>
              <a:ext uri="{FF2B5EF4-FFF2-40B4-BE49-F238E27FC236}">
                <a16:creationId xmlns:a16="http://schemas.microsoft.com/office/drawing/2014/main" id="{11E2DEEA-00AD-2694-A844-591DE0643A10}"/>
              </a:ext>
            </a:extLst>
          </p:cNvPr>
          <p:cNvSpPr/>
          <p:nvPr/>
        </p:nvSpPr>
        <p:spPr>
          <a:xfrm>
            <a:off x="6604000" y="3050375"/>
            <a:ext cx="2926080" cy="150368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a:t>Är cykeln i bra skick och har den utrustning som behövs?</a:t>
            </a:r>
          </a:p>
        </p:txBody>
      </p:sp>
      <p:sp>
        <p:nvSpPr>
          <p:cNvPr id="6" name="Ellips 5">
            <a:extLst>
              <a:ext uri="{FF2B5EF4-FFF2-40B4-BE49-F238E27FC236}">
                <a16:creationId xmlns:a16="http://schemas.microsoft.com/office/drawing/2014/main" id="{2B5C5109-2D21-BA49-D93C-52E95C1E3A2D}"/>
              </a:ext>
            </a:extLst>
          </p:cNvPr>
          <p:cNvSpPr/>
          <p:nvPr/>
        </p:nvSpPr>
        <p:spPr>
          <a:xfrm>
            <a:off x="7376160" y="1925121"/>
            <a:ext cx="2052320" cy="1047750"/>
          </a:xfrm>
          <a:prstGeom prst="ellipse">
            <a:avLst/>
          </a:prstGeom>
          <a:ln w="38100"/>
        </p:spPr>
        <p:style>
          <a:lnRef idx="2">
            <a:schemeClr val="dk1"/>
          </a:lnRef>
          <a:fillRef idx="1">
            <a:schemeClr val="lt1"/>
          </a:fillRef>
          <a:effectRef idx="0">
            <a:schemeClr val="dk1"/>
          </a:effectRef>
          <a:fontRef idx="minor">
            <a:schemeClr val="dk1"/>
          </a:fontRef>
        </p:style>
        <p:txBody>
          <a:bodyPr rtlCol="0" anchor="ctr"/>
          <a:lstStyle/>
          <a:p>
            <a:pPr algn="ctr"/>
            <a:r>
              <a:rPr lang="sv-SE"/>
              <a:t>Ringklocka</a:t>
            </a:r>
          </a:p>
        </p:txBody>
      </p:sp>
      <p:sp>
        <p:nvSpPr>
          <p:cNvPr id="7" name="Ellips 6">
            <a:extLst>
              <a:ext uri="{FF2B5EF4-FFF2-40B4-BE49-F238E27FC236}">
                <a16:creationId xmlns:a16="http://schemas.microsoft.com/office/drawing/2014/main" id="{B22C3815-DC3D-4027-F79C-FC3BD043A41F}"/>
              </a:ext>
            </a:extLst>
          </p:cNvPr>
          <p:cNvSpPr/>
          <p:nvPr/>
        </p:nvSpPr>
        <p:spPr>
          <a:xfrm>
            <a:off x="5222240" y="2228015"/>
            <a:ext cx="2052320" cy="1047750"/>
          </a:xfrm>
          <a:prstGeom prst="ellipse">
            <a:avLst/>
          </a:prstGeom>
          <a:ln w="38100"/>
        </p:spPr>
        <p:style>
          <a:lnRef idx="2">
            <a:schemeClr val="dk1"/>
          </a:lnRef>
          <a:fillRef idx="1">
            <a:schemeClr val="lt1"/>
          </a:fillRef>
          <a:effectRef idx="0">
            <a:schemeClr val="dk1"/>
          </a:effectRef>
          <a:fontRef idx="minor">
            <a:schemeClr val="dk1"/>
          </a:fontRef>
        </p:style>
        <p:txBody>
          <a:bodyPr rtlCol="0" anchor="ctr"/>
          <a:lstStyle/>
          <a:p>
            <a:pPr algn="ctr"/>
            <a:r>
              <a:rPr lang="sv-SE"/>
              <a:t>Bromsar</a:t>
            </a:r>
          </a:p>
        </p:txBody>
      </p:sp>
      <p:sp>
        <p:nvSpPr>
          <p:cNvPr id="8" name="Ellips 7">
            <a:extLst>
              <a:ext uri="{FF2B5EF4-FFF2-40B4-BE49-F238E27FC236}">
                <a16:creationId xmlns:a16="http://schemas.microsoft.com/office/drawing/2014/main" id="{A574D3F9-F568-441B-F970-D0AFC4D4D54F}"/>
              </a:ext>
            </a:extLst>
          </p:cNvPr>
          <p:cNvSpPr/>
          <p:nvPr/>
        </p:nvSpPr>
        <p:spPr>
          <a:xfrm>
            <a:off x="4495800" y="3337996"/>
            <a:ext cx="2052320" cy="1047750"/>
          </a:xfrm>
          <a:prstGeom prst="ellipse">
            <a:avLst/>
          </a:prstGeom>
          <a:ln w="38100"/>
        </p:spPr>
        <p:style>
          <a:lnRef idx="2">
            <a:schemeClr val="dk1"/>
          </a:lnRef>
          <a:fillRef idx="1">
            <a:schemeClr val="lt1"/>
          </a:fillRef>
          <a:effectRef idx="0">
            <a:schemeClr val="dk1"/>
          </a:effectRef>
          <a:fontRef idx="minor">
            <a:schemeClr val="dk1"/>
          </a:fontRef>
        </p:style>
        <p:txBody>
          <a:bodyPr rtlCol="0" anchor="ctr"/>
          <a:lstStyle/>
          <a:p>
            <a:pPr algn="ctr"/>
            <a:r>
              <a:rPr lang="sv-SE"/>
              <a:t>Röd lykta bak - i mörker</a:t>
            </a:r>
          </a:p>
        </p:txBody>
      </p:sp>
      <p:sp>
        <p:nvSpPr>
          <p:cNvPr id="9" name="Ellips 8">
            <a:extLst>
              <a:ext uri="{FF2B5EF4-FFF2-40B4-BE49-F238E27FC236}">
                <a16:creationId xmlns:a16="http://schemas.microsoft.com/office/drawing/2014/main" id="{F5131D02-B351-B709-9788-AF5304D6AC42}"/>
              </a:ext>
            </a:extLst>
          </p:cNvPr>
          <p:cNvSpPr/>
          <p:nvPr/>
        </p:nvSpPr>
        <p:spPr>
          <a:xfrm>
            <a:off x="5455920" y="4419577"/>
            <a:ext cx="2052320" cy="1047750"/>
          </a:xfrm>
          <a:prstGeom prst="ellipse">
            <a:avLst/>
          </a:prstGeom>
          <a:ln w="38100"/>
        </p:spPr>
        <p:style>
          <a:lnRef idx="2">
            <a:schemeClr val="dk1"/>
          </a:lnRef>
          <a:fillRef idx="1">
            <a:schemeClr val="lt1"/>
          </a:fillRef>
          <a:effectRef idx="0">
            <a:schemeClr val="dk1"/>
          </a:effectRef>
          <a:fontRef idx="minor">
            <a:schemeClr val="dk1"/>
          </a:fontRef>
        </p:style>
        <p:txBody>
          <a:bodyPr rtlCol="0" anchor="ctr"/>
          <a:lstStyle/>
          <a:p>
            <a:pPr algn="ctr"/>
            <a:r>
              <a:rPr lang="sv-SE"/>
              <a:t>Vit strålkastare fram – i mörker</a:t>
            </a:r>
          </a:p>
        </p:txBody>
      </p:sp>
      <p:sp>
        <p:nvSpPr>
          <p:cNvPr id="10" name="Ellips 9">
            <a:extLst>
              <a:ext uri="{FF2B5EF4-FFF2-40B4-BE49-F238E27FC236}">
                <a16:creationId xmlns:a16="http://schemas.microsoft.com/office/drawing/2014/main" id="{9BDD5296-F4D2-7457-C640-B02E324CB8BC}"/>
              </a:ext>
            </a:extLst>
          </p:cNvPr>
          <p:cNvSpPr/>
          <p:nvPr/>
        </p:nvSpPr>
        <p:spPr>
          <a:xfrm>
            <a:off x="7599680" y="4709064"/>
            <a:ext cx="2052320" cy="1047750"/>
          </a:xfrm>
          <a:prstGeom prst="ellipse">
            <a:avLst/>
          </a:prstGeom>
          <a:ln w="38100"/>
        </p:spPr>
        <p:style>
          <a:lnRef idx="2">
            <a:schemeClr val="dk1"/>
          </a:lnRef>
          <a:fillRef idx="1">
            <a:schemeClr val="lt1"/>
          </a:fillRef>
          <a:effectRef idx="0">
            <a:schemeClr val="dk1"/>
          </a:effectRef>
          <a:fontRef idx="minor">
            <a:schemeClr val="dk1"/>
          </a:fontRef>
        </p:style>
        <p:txBody>
          <a:bodyPr rtlCol="0" anchor="ctr"/>
          <a:lstStyle/>
          <a:p>
            <a:pPr algn="ctr"/>
            <a:r>
              <a:rPr lang="sv-SE"/>
              <a:t>Reflexer – i mörker</a:t>
            </a:r>
          </a:p>
        </p:txBody>
      </p:sp>
      <p:sp>
        <p:nvSpPr>
          <p:cNvPr id="11" name="Ellips 10">
            <a:extLst>
              <a:ext uri="{FF2B5EF4-FFF2-40B4-BE49-F238E27FC236}">
                <a16:creationId xmlns:a16="http://schemas.microsoft.com/office/drawing/2014/main" id="{4672C44F-E12B-8C49-D309-9C22518A1D02}"/>
              </a:ext>
            </a:extLst>
          </p:cNvPr>
          <p:cNvSpPr/>
          <p:nvPr/>
        </p:nvSpPr>
        <p:spPr>
          <a:xfrm>
            <a:off x="9392920" y="3938900"/>
            <a:ext cx="2052320" cy="1047750"/>
          </a:xfrm>
          <a:prstGeom prst="ellipse">
            <a:avLst/>
          </a:prstGeom>
          <a:ln w="38100"/>
        </p:spPr>
        <p:style>
          <a:lnRef idx="2">
            <a:schemeClr val="dk1"/>
          </a:lnRef>
          <a:fillRef idx="1">
            <a:schemeClr val="lt1"/>
          </a:fillRef>
          <a:effectRef idx="0">
            <a:schemeClr val="dk1"/>
          </a:effectRef>
          <a:fontRef idx="minor">
            <a:schemeClr val="dk1"/>
          </a:fontRef>
        </p:style>
        <p:txBody>
          <a:bodyPr rtlCol="0" anchor="ctr"/>
          <a:lstStyle/>
          <a:p>
            <a:pPr algn="ctr"/>
            <a:r>
              <a:rPr lang="sv-SE"/>
              <a:t>Vinterdäck</a:t>
            </a:r>
          </a:p>
        </p:txBody>
      </p:sp>
      <p:sp>
        <p:nvSpPr>
          <p:cNvPr id="12" name="Ellips 11">
            <a:extLst>
              <a:ext uri="{FF2B5EF4-FFF2-40B4-BE49-F238E27FC236}">
                <a16:creationId xmlns:a16="http://schemas.microsoft.com/office/drawing/2014/main" id="{AAF813E2-B3E1-A8C2-4FCD-204D4D504AAF}"/>
              </a:ext>
            </a:extLst>
          </p:cNvPr>
          <p:cNvSpPr/>
          <p:nvPr/>
        </p:nvSpPr>
        <p:spPr>
          <a:xfrm>
            <a:off x="9255760" y="2592665"/>
            <a:ext cx="2052320" cy="1047750"/>
          </a:xfrm>
          <a:prstGeom prst="ellipse">
            <a:avLst/>
          </a:prstGeom>
          <a:ln w="38100"/>
        </p:spPr>
        <p:style>
          <a:lnRef idx="2">
            <a:schemeClr val="dk1"/>
          </a:lnRef>
          <a:fillRef idx="1">
            <a:schemeClr val="lt1"/>
          </a:fillRef>
          <a:effectRef idx="0">
            <a:schemeClr val="dk1"/>
          </a:effectRef>
          <a:fontRef idx="minor">
            <a:schemeClr val="dk1"/>
          </a:fontRef>
        </p:style>
        <p:txBody>
          <a:bodyPr rtlCol="0" anchor="ctr"/>
          <a:lstStyle/>
          <a:p>
            <a:pPr algn="ctr"/>
            <a:r>
              <a:rPr lang="sv-SE"/>
              <a:t>Cykel-hjälm</a:t>
            </a:r>
          </a:p>
        </p:txBody>
      </p:sp>
      <p:sp>
        <p:nvSpPr>
          <p:cNvPr id="13" name="Platshållare för innehåll 2">
            <a:extLst>
              <a:ext uri="{FF2B5EF4-FFF2-40B4-BE49-F238E27FC236}">
                <a16:creationId xmlns:a16="http://schemas.microsoft.com/office/drawing/2014/main" id="{65EDF4D9-7338-547D-CB6B-037E04B15919}"/>
              </a:ext>
            </a:extLst>
          </p:cNvPr>
          <p:cNvSpPr>
            <a:spLocks noGrp="1"/>
          </p:cNvSpPr>
          <p:nvPr>
            <p:ph sz="quarter" idx="13"/>
          </p:nvPr>
        </p:nvSpPr>
        <p:spPr>
          <a:xfrm>
            <a:off x="810262" y="2044028"/>
            <a:ext cx="4211319" cy="3950371"/>
          </a:xfrm>
        </p:spPr>
        <p:txBody>
          <a:bodyPr/>
          <a:lstStyle/>
          <a:p>
            <a:r>
              <a:rPr lang="sv-SE" sz="2000"/>
              <a:t>Hur upplever du säkerheten när du Cyklar? Vilka risker finns när du cyklar i arbetet?</a:t>
            </a:r>
          </a:p>
          <a:p>
            <a:r>
              <a:rPr lang="sv-SE" sz="2000"/>
              <a:t>Har du bra koll på vilka trafikregler som gäller när man cyklar?</a:t>
            </a:r>
          </a:p>
          <a:p>
            <a:r>
              <a:rPr lang="sv-SE" sz="2000"/>
              <a:t>Finns det bra och säkra resrutter för cykel till de platser du reser till i arbetet?</a:t>
            </a:r>
          </a:p>
          <a:p>
            <a:endParaRPr lang="sv-SE"/>
          </a:p>
        </p:txBody>
      </p:sp>
      <p:pic>
        <p:nvPicPr>
          <p:cNvPr id="14" name="Bildobjekt 13">
            <a:extLst>
              <a:ext uri="{FF2B5EF4-FFF2-40B4-BE49-F238E27FC236}">
                <a16:creationId xmlns:a16="http://schemas.microsoft.com/office/drawing/2014/main" id="{D2534FAF-1437-AE50-B363-A34898A719B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60808" y="518159"/>
            <a:ext cx="817429" cy="879251"/>
          </a:xfrm>
          <a:prstGeom prst="rect">
            <a:avLst/>
          </a:prstGeom>
        </p:spPr>
      </p:pic>
    </p:spTree>
    <p:extLst>
      <p:ext uri="{BB962C8B-B14F-4D97-AF65-F5344CB8AC3E}">
        <p14:creationId xmlns:p14="http://schemas.microsoft.com/office/powerpoint/2010/main" val="33540551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B55B87B-C1BB-93C8-9009-AFB2EEF07C58}"/>
              </a:ext>
            </a:extLst>
          </p:cNvPr>
          <p:cNvSpPr>
            <a:spLocks noGrp="1"/>
          </p:cNvSpPr>
          <p:nvPr>
            <p:ph type="title"/>
          </p:nvPr>
        </p:nvSpPr>
        <p:spPr/>
        <p:txBody>
          <a:bodyPr/>
          <a:lstStyle/>
          <a:p>
            <a:r>
              <a:rPr lang="sv-SE" dirty="0"/>
              <a:t>Planera resan/färden</a:t>
            </a:r>
          </a:p>
        </p:txBody>
      </p:sp>
      <p:sp>
        <p:nvSpPr>
          <p:cNvPr id="3" name="Platshållare för innehåll 2">
            <a:extLst>
              <a:ext uri="{FF2B5EF4-FFF2-40B4-BE49-F238E27FC236}">
                <a16:creationId xmlns:a16="http://schemas.microsoft.com/office/drawing/2014/main" id="{FF6138DB-0648-CF36-4B0A-70850620A3FB}"/>
              </a:ext>
            </a:extLst>
          </p:cNvPr>
          <p:cNvSpPr>
            <a:spLocks noGrp="1"/>
          </p:cNvSpPr>
          <p:nvPr>
            <p:ph sz="quarter" idx="13"/>
          </p:nvPr>
        </p:nvSpPr>
        <p:spPr/>
        <p:txBody>
          <a:bodyPr/>
          <a:lstStyle/>
          <a:p>
            <a:r>
              <a:rPr lang="sv-SE"/>
              <a:t>Vad behöver man tänka på för att planera sin resa/färd så att den blir så säker som möjligt?</a:t>
            </a:r>
          </a:p>
          <a:p>
            <a:endParaRPr lang="sv-SE"/>
          </a:p>
          <a:p>
            <a:r>
              <a:rPr lang="sv-SE"/>
              <a:t>Hur säkerställer ni att det finns tillräckligt med tid för resan i arbetet?</a:t>
            </a:r>
          </a:p>
          <a:p>
            <a:endParaRPr lang="sv-SE"/>
          </a:p>
          <a:p>
            <a:endParaRPr lang="sv-SE"/>
          </a:p>
        </p:txBody>
      </p:sp>
      <p:sp>
        <p:nvSpPr>
          <p:cNvPr id="4" name="Platshållare för datum 3">
            <a:extLst>
              <a:ext uri="{FF2B5EF4-FFF2-40B4-BE49-F238E27FC236}">
                <a16:creationId xmlns:a16="http://schemas.microsoft.com/office/drawing/2014/main" id="{65D55FB2-5E59-510F-E9DD-05079C4F3103}"/>
              </a:ext>
            </a:extLst>
          </p:cNvPr>
          <p:cNvSpPr>
            <a:spLocks noGrp="1"/>
          </p:cNvSpPr>
          <p:nvPr>
            <p:ph type="dt" sz="half" idx="14"/>
          </p:nvPr>
        </p:nvSpPr>
        <p:spPr/>
        <p:txBody>
          <a:bodyPr/>
          <a:lstStyle/>
          <a:p>
            <a:fld id="{094EC4B8-68CD-44A3-B172-19A87347D395}" type="datetime1">
              <a:rPr lang="sv-SE" smtClean="0"/>
              <a:t>2025-09-16</a:t>
            </a:fld>
            <a:endParaRPr lang="sv-SE"/>
          </a:p>
        </p:txBody>
      </p:sp>
      <p:pic>
        <p:nvPicPr>
          <p:cNvPr id="6" name="Bildobjekt 5" descr="En bild som visar pil&#10;&#10;Automatiskt genererad beskrivning">
            <a:extLst>
              <a:ext uri="{FF2B5EF4-FFF2-40B4-BE49-F238E27FC236}">
                <a16:creationId xmlns:a16="http://schemas.microsoft.com/office/drawing/2014/main" id="{B3D27FC5-25C8-E9CF-CA5F-174DDB5812B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44456" y="3911600"/>
            <a:ext cx="7010932" cy="3505466"/>
          </a:xfrm>
          <a:prstGeom prst="rect">
            <a:avLst/>
          </a:prstGeom>
        </p:spPr>
      </p:pic>
      <p:sp>
        <p:nvSpPr>
          <p:cNvPr id="5" name="textruta 4">
            <a:extLst>
              <a:ext uri="{FF2B5EF4-FFF2-40B4-BE49-F238E27FC236}">
                <a16:creationId xmlns:a16="http://schemas.microsoft.com/office/drawing/2014/main" id="{97C33011-EF89-511E-B125-4A20DE015DAD}"/>
              </a:ext>
            </a:extLst>
          </p:cNvPr>
          <p:cNvSpPr txBox="1"/>
          <p:nvPr/>
        </p:nvSpPr>
        <p:spPr>
          <a:xfrm>
            <a:off x="10083435" y="6640683"/>
            <a:ext cx="1947760" cy="161583"/>
          </a:xfrm>
          <a:prstGeom prst="rect">
            <a:avLst/>
          </a:prstGeom>
          <a:noFill/>
        </p:spPr>
        <p:txBody>
          <a:bodyPr wrap="square" lIns="0" tIns="0" rIns="0" bIns="0" rtlCol="0">
            <a:spAutoFit/>
          </a:bodyPr>
          <a:lstStyle/>
          <a:p>
            <a:pPr algn="l"/>
            <a:r>
              <a:rPr lang="sv-SE" sz="1050" dirty="0"/>
              <a:t>Bildkälla: </a:t>
            </a:r>
            <a:r>
              <a:rPr lang="sv-SE" sz="1050" dirty="0" err="1"/>
              <a:t>www</a:t>
            </a:r>
            <a:r>
              <a:rPr lang="sv-SE" sz="1050" dirty="0"/>
              <a:t>. pixabay.com </a:t>
            </a:r>
          </a:p>
        </p:txBody>
      </p:sp>
    </p:spTree>
    <p:extLst>
      <p:ext uri="{BB962C8B-B14F-4D97-AF65-F5344CB8AC3E}">
        <p14:creationId xmlns:p14="http://schemas.microsoft.com/office/powerpoint/2010/main" val="32245456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Bildobjekt 5" descr="En bild som visar text&#10;&#10;Automatiskt genererad beskrivning">
            <a:extLst>
              <a:ext uri="{FF2B5EF4-FFF2-40B4-BE49-F238E27FC236}">
                <a16:creationId xmlns:a16="http://schemas.microsoft.com/office/drawing/2014/main" id="{1BFB6368-747F-7609-80AF-A0B3723D2664}"/>
              </a:ext>
            </a:extLst>
          </p:cNvPr>
          <p:cNvPicPr>
            <a:picLocks noChangeAspect="1"/>
          </p:cNvPicPr>
          <p:nvPr/>
        </p:nvPicPr>
        <p:blipFill>
          <a:blip r:embed="rId3">
            <a:extLst>
              <a:ext uri="{BEBA8EAE-BF5A-486C-A8C5-ECC9F3942E4B}">
                <a14:imgProps xmlns:a14="http://schemas.microsoft.com/office/drawing/2010/main">
                  <a14:imgLayer r:embed="rId4">
                    <a14:imgEffect>
                      <a14:artisticPencilSketch/>
                    </a14:imgEffect>
                  </a14:imgLayer>
                </a14:imgProps>
              </a:ext>
              <a:ext uri="{28A0092B-C50C-407E-A947-70E740481C1C}">
                <a14:useLocalDpi xmlns:a14="http://schemas.microsoft.com/office/drawing/2010/main" val="0"/>
              </a:ext>
            </a:extLst>
          </a:blip>
          <a:stretch>
            <a:fillRect/>
          </a:stretch>
        </p:blipFill>
        <p:spPr>
          <a:xfrm>
            <a:off x="6267101" y="3429000"/>
            <a:ext cx="6951831" cy="4616450"/>
          </a:xfrm>
          <a:prstGeom prst="rect">
            <a:avLst/>
          </a:prstGeom>
        </p:spPr>
      </p:pic>
      <p:sp>
        <p:nvSpPr>
          <p:cNvPr id="2" name="Rubrik 1">
            <a:extLst>
              <a:ext uri="{FF2B5EF4-FFF2-40B4-BE49-F238E27FC236}">
                <a16:creationId xmlns:a16="http://schemas.microsoft.com/office/drawing/2014/main" id="{E2C5E708-3E75-3027-C91D-A2C836C251FA}"/>
              </a:ext>
            </a:extLst>
          </p:cNvPr>
          <p:cNvSpPr>
            <a:spLocks noGrp="1"/>
          </p:cNvSpPr>
          <p:nvPr>
            <p:ph type="title"/>
          </p:nvPr>
        </p:nvSpPr>
        <p:spPr/>
        <p:txBody>
          <a:bodyPr/>
          <a:lstStyle/>
          <a:p>
            <a:r>
              <a:rPr lang="sv-SE" dirty="0"/>
              <a:t>Olyckor och tillbud</a:t>
            </a:r>
          </a:p>
        </p:txBody>
      </p:sp>
      <p:sp>
        <p:nvSpPr>
          <p:cNvPr id="3" name="Platshållare för innehåll 2">
            <a:extLst>
              <a:ext uri="{FF2B5EF4-FFF2-40B4-BE49-F238E27FC236}">
                <a16:creationId xmlns:a16="http://schemas.microsoft.com/office/drawing/2014/main" id="{D83A6C8C-8C55-3312-1D59-6D6408E91AFF}"/>
              </a:ext>
            </a:extLst>
          </p:cNvPr>
          <p:cNvSpPr>
            <a:spLocks noGrp="1"/>
          </p:cNvSpPr>
          <p:nvPr>
            <p:ph sz="quarter" idx="13"/>
          </p:nvPr>
        </p:nvSpPr>
        <p:spPr/>
        <p:txBody>
          <a:bodyPr/>
          <a:lstStyle/>
          <a:p>
            <a:r>
              <a:rPr lang="sv-SE"/>
              <a:t>Har det inträffat några olyckor eller tillbud på er arbetsplats?</a:t>
            </a:r>
          </a:p>
          <a:p>
            <a:r>
              <a:rPr lang="sv-SE"/>
              <a:t>Vilka olyckor eller tillbud skulle kunna hända på er arbetsplats?</a:t>
            </a:r>
          </a:p>
          <a:p>
            <a:r>
              <a:rPr lang="sv-SE"/>
              <a:t>Vad gör du om du råkar ut för en olycka i trafiken?</a:t>
            </a:r>
          </a:p>
          <a:p>
            <a:r>
              <a:rPr lang="sv-SE"/>
              <a:t>Vad gör du om det inträffar ett tillbud?</a:t>
            </a:r>
          </a:p>
        </p:txBody>
      </p:sp>
      <p:sp>
        <p:nvSpPr>
          <p:cNvPr id="4" name="Platshållare för datum 3">
            <a:extLst>
              <a:ext uri="{FF2B5EF4-FFF2-40B4-BE49-F238E27FC236}">
                <a16:creationId xmlns:a16="http://schemas.microsoft.com/office/drawing/2014/main" id="{95E87EC1-50B4-31D9-841B-D68596ECF343}"/>
              </a:ext>
            </a:extLst>
          </p:cNvPr>
          <p:cNvSpPr>
            <a:spLocks noGrp="1"/>
          </p:cNvSpPr>
          <p:nvPr>
            <p:ph type="dt" sz="half" idx="14"/>
          </p:nvPr>
        </p:nvSpPr>
        <p:spPr/>
        <p:txBody>
          <a:bodyPr/>
          <a:lstStyle/>
          <a:p>
            <a:fld id="{094EC4B8-68CD-44A3-B172-19A87347D395}" type="datetime1">
              <a:rPr lang="sv-SE" smtClean="0"/>
              <a:t>2025-09-16</a:t>
            </a:fld>
            <a:endParaRPr lang="sv-SE"/>
          </a:p>
        </p:txBody>
      </p:sp>
      <p:sp>
        <p:nvSpPr>
          <p:cNvPr id="5" name="textruta 4">
            <a:extLst>
              <a:ext uri="{FF2B5EF4-FFF2-40B4-BE49-F238E27FC236}">
                <a16:creationId xmlns:a16="http://schemas.microsoft.com/office/drawing/2014/main" id="{3F5999CD-0B2A-2B64-A648-E6FDAA1C9638}"/>
              </a:ext>
            </a:extLst>
          </p:cNvPr>
          <p:cNvSpPr txBox="1"/>
          <p:nvPr/>
        </p:nvSpPr>
        <p:spPr>
          <a:xfrm>
            <a:off x="10182289" y="6640683"/>
            <a:ext cx="1947760" cy="161583"/>
          </a:xfrm>
          <a:prstGeom prst="rect">
            <a:avLst/>
          </a:prstGeom>
          <a:noFill/>
        </p:spPr>
        <p:txBody>
          <a:bodyPr wrap="square" lIns="0" tIns="0" rIns="0" bIns="0" rtlCol="0">
            <a:spAutoFit/>
          </a:bodyPr>
          <a:lstStyle/>
          <a:p>
            <a:pPr algn="l"/>
            <a:r>
              <a:rPr lang="sv-SE" sz="1050" dirty="0"/>
              <a:t>Bildkälla: </a:t>
            </a:r>
            <a:r>
              <a:rPr lang="sv-SE" sz="1050" dirty="0" err="1"/>
              <a:t>www</a:t>
            </a:r>
            <a:r>
              <a:rPr lang="sv-SE" sz="1050" dirty="0"/>
              <a:t>. pixabay.com </a:t>
            </a:r>
          </a:p>
        </p:txBody>
      </p:sp>
    </p:spTree>
    <p:extLst>
      <p:ext uri="{BB962C8B-B14F-4D97-AF65-F5344CB8AC3E}">
        <p14:creationId xmlns:p14="http://schemas.microsoft.com/office/powerpoint/2010/main" val="13939652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684F3C4-CEE1-D910-0E0F-F84376903E0E}"/>
              </a:ext>
            </a:extLst>
          </p:cNvPr>
          <p:cNvSpPr>
            <a:spLocks noGrp="1"/>
          </p:cNvSpPr>
          <p:nvPr>
            <p:ph type="title"/>
          </p:nvPr>
        </p:nvSpPr>
        <p:spPr/>
        <p:txBody>
          <a:bodyPr/>
          <a:lstStyle/>
          <a:p>
            <a:r>
              <a:rPr lang="sv-SE"/>
              <a:t>Summering och nästa steg</a:t>
            </a:r>
          </a:p>
        </p:txBody>
      </p:sp>
      <p:sp>
        <p:nvSpPr>
          <p:cNvPr id="3" name="Platshållare för innehåll 2">
            <a:extLst>
              <a:ext uri="{FF2B5EF4-FFF2-40B4-BE49-F238E27FC236}">
                <a16:creationId xmlns:a16="http://schemas.microsoft.com/office/drawing/2014/main" id="{BA811F7B-4B1B-6AC6-1EB7-A79954F52CBA}"/>
              </a:ext>
            </a:extLst>
          </p:cNvPr>
          <p:cNvSpPr>
            <a:spLocks noGrp="1"/>
          </p:cNvSpPr>
          <p:nvPr>
            <p:ph sz="quarter" idx="13"/>
          </p:nvPr>
        </p:nvSpPr>
        <p:spPr/>
        <p:txBody>
          <a:bodyPr/>
          <a:lstStyle/>
          <a:p>
            <a:endParaRPr lang="sv-SE"/>
          </a:p>
        </p:txBody>
      </p:sp>
      <p:sp>
        <p:nvSpPr>
          <p:cNvPr id="4" name="Platshållare för datum 3">
            <a:extLst>
              <a:ext uri="{FF2B5EF4-FFF2-40B4-BE49-F238E27FC236}">
                <a16:creationId xmlns:a16="http://schemas.microsoft.com/office/drawing/2014/main" id="{5FA5B42A-BA59-71B6-8A9B-B62988A08939}"/>
              </a:ext>
            </a:extLst>
          </p:cNvPr>
          <p:cNvSpPr>
            <a:spLocks noGrp="1"/>
          </p:cNvSpPr>
          <p:nvPr>
            <p:ph type="dt" sz="half" idx="14"/>
          </p:nvPr>
        </p:nvSpPr>
        <p:spPr/>
        <p:txBody>
          <a:bodyPr/>
          <a:lstStyle/>
          <a:p>
            <a:fld id="{094EC4B8-68CD-44A3-B172-19A87347D395}" type="datetime1">
              <a:rPr lang="sv-SE" smtClean="0"/>
              <a:t>2025-09-16</a:t>
            </a:fld>
            <a:endParaRPr lang="sv-SE"/>
          </a:p>
        </p:txBody>
      </p:sp>
    </p:spTree>
    <p:extLst>
      <p:ext uri="{BB962C8B-B14F-4D97-AF65-F5344CB8AC3E}">
        <p14:creationId xmlns:p14="http://schemas.microsoft.com/office/powerpoint/2010/main" val="24520600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880D3025-C9FB-1672-95A2-D199E252BE2F}"/>
              </a:ext>
            </a:extLst>
          </p:cNvPr>
          <p:cNvSpPr>
            <a:spLocks noGrp="1"/>
          </p:cNvSpPr>
          <p:nvPr>
            <p:ph type="dt" sz="half" idx="10"/>
          </p:nvPr>
        </p:nvSpPr>
        <p:spPr/>
        <p:txBody>
          <a:bodyPr/>
          <a:lstStyle/>
          <a:p>
            <a:fld id="{F51BC1AE-12BE-46AC-9A20-CE9C845E4E47}" type="datetime1">
              <a:rPr lang="sv-SE" smtClean="0"/>
              <a:t>2025-09-16</a:t>
            </a:fld>
            <a:endParaRPr lang="sv-SE"/>
          </a:p>
        </p:txBody>
      </p:sp>
    </p:spTree>
    <p:extLst>
      <p:ext uri="{BB962C8B-B14F-4D97-AF65-F5344CB8AC3E}">
        <p14:creationId xmlns:p14="http://schemas.microsoft.com/office/powerpoint/2010/main" val="20641350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C6E6843-BB8F-B743-E222-A90879FC81C3}"/>
              </a:ext>
            </a:extLst>
          </p:cNvPr>
          <p:cNvSpPr>
            <a:spLocks noGrp="1"/>
          </p:cNvSpPr>
          <p:nvPr>
            <p:ph type="title"/>
          </p:nvPr>
        </p:nvSpPr>
        <p:spPr/>
        <p:txBody>
          <a:bodyPr/>
          <a:lstStyle/>
          <a:p>
            <a:r>
              <a:rPr lang="sv-SE" dirty="0"/>
              <a:t>Trafiksäkerhet - en del av det systematiska arbetsmiljöarbetet</a:t>
            </a:r>
          </a:p>
        </p:txBody>
      </p:sp>
      <p:sp>
        <p:nvSpPr>
          <p:cNvPr id="4" name="Platshållare för datum 3">
            <a:extLst>
              <a:ext uri="{FF2B5EF4-FFF2-40B4-BE49-F238E27FC236}">
                <a16:creationId xmlns:a16="http://schemas.microsoft.com/office/drawing/2014/main" id="{FF68C394-BAA5-86E9-FAAF-4CE863FA6FD2}"/>
              </a:ext>
            </a:extLst>
          </p:cNvPr>
          <p:cNvSpPr>
            <a:spLocks noGrp="1"/>
          </p:cNvSpPr>
          <p:nvPr>
            <p:ph type="dt" sz="half" idx="14"/>
          </p:nvPr>
        </p:nvSpPr>
        <p:spPr/>
        <p:txBody>
          <a:bodyPr/>
          <a:lstStyle/>
          <a:p>
            <a:fld id="{094EC4B8-68CD-44A3-B172-19A87347D395}" type="datetime1">
              <a:rPr lang="sv-SE" smtClean="0"/>
              <a:t>2025-09-16</a:t>
            </a:fld>
            <a:endParaRPr lang="sv-SE"/>
          </a:p>
        </p:txBody>
      </p:sp>
      <p:pic>
        <p:nvPicPr>
          <p:cNvPr id="5" name="Bildobjekt 4">
            <a:extLst>
              <a:ext uri="{FF2B5EF4-FFF2-40B4-BE49-F238E27FC236}">
                <a16:creationId xmlns:a16="http://schemas.microsoft.com/office/drawing/2014/main" id="{CCC0FE94-BFD0-9374-A6BE-476262AD7F69}"/>
              </a:ext>
            </a:extLst>
          </p:cNvPr>
          <p:cNvPicPr>
            <a:picLocks noChangeAspect="1"/>
          </p:cNvPicPr>
          <p:nvPr/>
        </p:nvPicPr>
        <p:blipFill>
          <a:blip r:embed="rId3"/>
          <a:stretch>
            <a:fillRect/>
          </a:stretch>
        </p:blipFill>
        <p:spPr>
          <a:xfrm>
            <a:off x="2722880" y="1707322"/>
            <a:ext cx="4943247" cy="4943247"/>
          </a:xfrm>
          <a:prstGeom prst="rect">
            <a:avLst/>
          </a:prstGeom>
        </p:spPr>
      </p:pic>
    </p:spTree>
    <p:extLst>
      <p:ext uri="{BB962C8B-B14F-4D97-AF65-F5344CB8AC3E}">
        <p14:creationId xmlns:p14="http://schemas.microsoft.com/office/powerpoint/2010/main" val="29232885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ubrik 7">
            <a:extLst>
              <a:ext uri="{FF2B5EF4-FFF2-40B4-BE49-F238E27FC236}">
                <a16:creationId xmlns:a16="http://schemas.microsoft.com/office/drawing/2014/main" id="{BBBE8A63-B212-A49B-1BBA-3F79F2D64268}"/>
              </a:ext>
            </a:extLst>
          </p:cNvPr>
          <p:cNvSpPr>
            <a:spLocks noGrp="1"/>
          </p:cNvSpPr>
          <p:nvPr>
            <p:ph type="title"/>
          </p:nvPr>
        </p:nvSpPr>
        <p:spPr>
          <a:xfrm>
            <a:off x="822960" y="136525"/>
            <a:ext cx="8920057" cy="899795"/>
          </a:xfrm>
        </p:spPr>
        <p:txBody>
          <a:bodyPr/>
          <a:lstStyle/>
          <a:p>
            <a:r>
              <a:rPr lang="sv-SE" b="1" i="0">
                <a:solidFill>
                  <a:srgbClr val="494746"/>
                </a:solidFill>
                <a:effectLst/>
                <a:latin typeface="Helvetica" panose="020B0604020202020204" pitchFamily="34" charset="0"/>
              </a:rPr>
              <a:t>Visste du att?</a:t>
            </a:r>
            <a:endParaRPr lang="sv-SE"/>
          </a:p>
        </p:txBody>
      </p:sp>
      <p:sp>
        <p:nvSpPr>
          <p:cNvPr id="9" name="Platshållare för innehåll 8">
            <a:extLst>
              <a:ext uri="{FF2B5EF4-FFF2-40B4-BE49-F238E27FC236}">
                <a16:creationId xmlns:a16="http://schemas.microsoft.com/office/drawing/2014/main" id="{0851F8E7-B0FC-26C4-B967-B973E3E35132}"/>
              </a:ext>
            </a:extLst>
          </p:cNvPr>
          <p:cNvSpPr>
            <a:spLocks noGrp="1"/>
          </p:cNvSpPr>
          <p:nvPr>
            <p:ph sz="quarter" idx="13"/>
          </p:nvPr>
        </p:nvSpPr>
        <p:spPr>
          <a:xfrm>
            <a:off x="548640" y="2074480"/>
            <a:ext cx="8991600" cy="5606480"/>
          </a:xfrm>
        </p:spPr>
        <p:txBody>
          <a:bodyPr vert="horz" lIns="0" tIns="0" rIns="0" bIns="0" rtlCol="0" anchor="t">
            <a:noAutofit/>
          </a:bodyPr>
          <a:lstStyle/>
          <a:p>
            <a:pPr algn="l">
              <a:buFont typeface="Arial" panose="020B0604020202020204" pitchFamily="34" charset="0"/>
              <a:buChar char="•"/>
            </a:pPr>
            <a:r>
              <a:rPr lang="sv-SE" b="0" i="0">
                <a:solidFill>
                  <a:srgbClr val="494746"/>
                </a:solidFill>
                <a:effectLst/>
                <a:latin typeface="PT Serif" panose="020A0603040505020204" pitchFamily="18" charset="0"/>
              </a:rPr>
              <a:t>En femtedel av alla dödsolyckor i arbetet sker i trafiken. </a:t>
            </a:r>
          </a:p>
          <a:p>
            <a:pPr algn="l">
              <a:buFont typeface="Arial" panose="020B0604020202020204" pitchFamily="34" charset="0"/>
              <a:buChar char="•"/>
            </a:pPr>
            <a:r>
              <a:rPr lang="sv-SE" b="0" i="0">
                <a:solidFill>
                  <a:srgbClr val="494746"/>
                </a:solidFill>
                <a:effectLst/>
                <a:latin typeface="PT Serif" panose="020A0603040505020204" pitchFamily="18" charset="0"/>
              </a:rPr>
              <a:t>Hastigheten är den faktor som mest påverkar utgången vid en olycka. Hälften av alla bilister kör för fort.</a:t>
            </a:r>
          </a:p>
          <a:p>
            <a:pPr algn="l">
              <a:buFont typeface="Arial" panose="020B0604020202020204" pitchFamily="34" charset="0"/>
              <a:buChar char="•"/>
            </a:pPr>
            <a:r>
              <a:rPr lang="sv-SE" b="0" i="0">
                <a:solidFill>
                  <a:srgbClr val="494746"/>
                </a:solidFill>
                <a:effectLst/>
                <a:latin typeface="PT Serif" panose="020A0603040505020204" pitchFamily="18" charset="0"/>
              </a:rPr>
              <a:t>20-25 liv per år skulle kunna rädda om alla bilister använde säkerhetsbälte. </a:t>
            </a:r>
          </a:p>
          <a:p>
            <a:pPr algn="l">
              <a:buFont typeface="Arial" panose="020B0604020202020204" pitchFamily="34" charset="0"/>
              <a:buChar char="•"/>
            </a:pPr>
            <a:r>
              <a:rPr lang="sv-SE" b="0" i="0">
                <a:solidFill>
                  <a:srgbClr val="494746"/>
                </a:solidFill>
                <a:effectLst/>
                <a:latin typeface="PT Serif" panose="020A0603040505020204" pitchFamily="18" charset="0"/>
              </a:rPr>
              <a:t>Inte ens hälften av alla cyklister använder cykelhjälm. Många olyckor skulle få en mindre skadlig utgång om alla använde hjälm. </a:t>
            </a:r>
            <a:endParaRPr lang="sv-SE"/>
          </a:p>
        </p:txBody>
      </p:sp>
      <p:sp>
        <p:nvSpPr>
          <p:cNvPr id="5" name="Platshållare för datum 4">
            <a:extLst>
              <a:ext uri="{FF2B5EF4-FFF2-40B4-BE49-F238E27FC236}">
                <a16:creationId xmlns:a16="http://schemas.microsoft.com/office/drawing/2014/main" id="{69F045B1-3446-9DB4-590F-4A8053A6EF95}"/>
              </a:ext>
            </a:extLst>
          </p:cNvPr>
          <p:cNvSpPr>
            <a:spLocks noGrp="1"/>
          </p:cNvSpPr>
          <p:nvPr>
            <p:ph type="dt" sz="half" idx="14"/>
          </p:nvPr>
        </p:nvSpPr>
        <p:spPr/>
        <p:txBody>
          <a:bodyPr/>
          <a:lstStyle/>
          <a:p>
            <a:fld id="{19E49B6E-96DA-4186-8F39-3AB022B7993C}" type="datetime1">
              <a:rPr lang="sv-SE" smtClean="0"/>
              <a:t>2025-09-16</a:t>
            </a:fld>
            <a:endParaRPr lang="sv-SE"/>
          </a:p>
        </p:txBody>
      </p:sp>
    </p:spTree>
    <p:extLst>
      <p:ext uri="{BB962C8B-B14F-4D97-AF65-F5344CB8AC3E}">
        <p14:creationId xmlns:p14="http://schemas.microsoft.com/office/powerpoint/2010/main" val="1968546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92F802B-D00F-ABD9-F8D1-0EFF3724F623}"/>
              </a:ext>
            </a:extLst>
          </p:cNvPr>
          <p:cNvSpPr>
            <a:spLocks noGrp="1"/>
          </p:cNvSpPr>
          <p:nvPr>
            <p:ph type="title"/>
          </p:nvPr>
        </p:nvSpPr>
        <p:spPr/>
        <p:txBody>
          <a:bodyPr/>
          <a:lstStyle/>
          <a:p>
            <a:r>
              <a:rPr lang="sv-SE"/>
              <a:t>Fundera på under filmen</a:t>
            </a:r>
          </a:p>
        </p:txBody>
      </p:sp>
      <p:sp>
        <p:nvSpPr>
          <p:cNvPr id="3" name="Platshållare för innehåll 2">
            <a:extLst>
              <a:ext uri="{FF2B5EF4-FFF2-40B4-BE49-F238E27FC236}">
                <a16:creationId xmlns:a16="http://schemas.microsoft.com/office/drawing/2014/main" id="{FFB01CEB-4526-4D60-226A-6F8CD47815F5}"/>
              </a:ext>
            </a:extLst>
          </p:cNvPr>
          <p:cNvSpPr>
            <a:spLocks noGrp="1"/>
          </p:cNvSpPr>
          <p:nvPr>
            <p:ph sz="quarter" idx="13"/>
          </p:nvPr>
        </p:nvSpPr>
        <p:spPr>
          <a:xfrm>
            <a:off x="1103406" y="2035281"/>
            <a:ext cx="8650817" cy="4212938"/>
          </a:xfrm>
        </p:spPr>
        <p:txBody>
          <a:bodyPr vert="horz" lIns="0" tIns="0" rIns="0" bIns="0" rtlCol="0" anchor="t">
            <a:noAutofit/>
          </a:bodyPr>
          <a:lstStyle/>
          <a:p>
            <a:endParaRPr lang="sv-SE" sz="2000"/>
          </a:p>
          <a:p>
            <a:endParaRPr lang="sv-SE" sz="2000"/>
          </a:p>
          <a:p>
            <a:pPr marL="0" indent="0" algn="ctr">
              <a:buNone/>
            </a:pPr>
            <a:r>
              <a:rPr lang="sv-SE" sz="3600"/>
              <a:t>Vad kan du göra för att ta dig fram på ett säkert sätt i trafiken?</a:t>
            </a:r>
            <a:endParaRPr lang="sv-SE" sz="3600">
              <a:ea typeface="Verdana"/>
            </a:endParaRPr>
          </a:p>
        </p:txBody>
      </p:sp>
      <p:sp>
        <p:nvSpPr>
          <p:cNvPr id="4" name="Platshållare för datum 3">
            <a:extLst>
              <a:ext uri="{FF2B5EF4-FFF2-40B4-BE49-F238E27FC236}">
                <a16:creationId xmlns:a16="http://schemas.microsoft.com/office/drawing/2014/main" id="{BA412556-28DC-A903-15FD-1FB66D4B0916}"/>
              </a:ext>
            </a:extLst>
          </p:cNvPr>
          <p:cNvSpPr>
            <a:spLocks noGrp="1"/>
          </p:cNvSpPr>
          <p:nvPr>
            <p:ph type="dt" sz="half" idx="14"/>
          </p:nvPr>
        </p:nvSpPr>
        <p:spPr/>
        <p:txBody>
          <a:bodyPr/>
          <a:lstStyle/>
          <a:p>
            <a:fld id="{094EC4B8-68CD-44A3-B172-19A87347D395}" type="datetime1">
              <a:rPr lang="sv-SE" smtClean="0"/>
              <a:t>2025-09-16</a:t>
            </a:fld>
            <a:endParaRPr lang="sv-SE"/>
          </a:p>
        </p:txBody>
      </p:sp>
      <p:pic>
        <p:nvPicPr>
          <p:cNvPr id="6" name="Bildobjekt 5" descr="En bild som visar natthimlen&#10;&#10;Automatiskt genererad beskrivning">
            <a:extLst>
              <a:ext uri="{FF2B5EF4-FFF2-40B4-BE49-F238E27FC236}">
                <a16:creationId xmlns:a16="http://schemas.microsoft.com/office/drawing/2014/main" id="{9650732D-07CC-5485-E328-C624EA2504B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5280" y="5633508"/>
            <a:ext cx="2448983" cy="1224492"/>
          </a:xfrm>
          <a:prstGeom prst="rect">
            <a:avLst/>
          </a:prstGeom>
        </p:spPr>
      </p:pic>
      <p:pic>
        <p:nvPicPr>
          <p:cNvPr id="8" name="Bildobjekt 6" descr="En bild som visar leksak&#10;&#10;Automatiskt genererad beskrivning">
            <a:extLst>
              <a:ext uri="{FF2B5EF4-FFF2-40B4-BE49-F238E27FC236}">
                <a16:creationId xmlns:a16="http://schemas.microsoft.com/office/drawing/2014/main" id="{3662F4FB-7E19-86B0-70EC-E7044AB6A41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16424" y="5552121"/>
            <a:ext cx="1453322" cy="1453322"/>
          </a:xfrm>
          <a:prstGeom prst="rect">
            <a:avLst/>
          </a:prstGeom>
        </p:spPr>
      </p:pic>
      <p:pic>
        <p:nvPicPr>
          <p:cNvPr id="10" name="Bildobjekt 10">
            <a:extLst>
              <a:ext uri="{FF2B5EF4-FFF2-40B4-BE49-F238E27FC236}">
                <a16:creationId xmlns:a16="http://schemas.microsoft.com/office/drawing/2014/main" id="{593C4421-CD3E-7F4F-36E1-BD6745FD625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35290" y="5641767"/>
            <a:ext cx="1013659" cy="1090322"/>
          </a:xfrm>
          <a:prstGeom prst="rect">
            <a:avLst/>
          </a:prstGeom>
        </p:spPr>
      </p:pic>
      <p:pic>
        <p:nvPicPr>
          <p:cNvPr id="12" name="Bildobjekt 8">
            <a:extLst>
              <a:ext uri="{FF2B5EF4-FFF2-40B4-BE49-F238E27FC236}">
                <a16:creationId xmlns:a16="http://schemas.microsoft.com/office/drawing/2014/main" id="{23D2C322-32B0-C050-FBE0-81EC6397750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31019" y="5811519"/>
            <a:ext cx="1122134" cy="934527"/>
          </a:xfrm>
          <a:prstGeom prst="rect">
            <a:avLst/>
          </a:prstGeom>
        </p:spPr>
      </p:pic>
      <p:pic>
        <p:nvPicPr>
          <p:cNvPr id="14" name="Bildobjekt 11">
            <a:extLst>
              <a:ext uri="{FF2B5EF4-FFF2-40B4-BE49-F238E27FC236}">
                <a16:creationId xmlns:a16="http://schemas.microsoft.com/office/drawing/2014/main" id="{A9CC71C6-568A-CD8D-629A-1DDD8D16022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732318" y="5360802"/>
            <a:ext cx="3618563" cy="1809282"/>
          </a:xfrm>
          <a:prstGeom prst="rect">
            <a:avLst/>
          </a:prstGeom>
        </p:spPr>
      </p:pic>
      <p:sp>
        <p:nvSpPr>
          <p:cNvPr id="5" name="textruta 4">
            <a:extLst>
              <a:ext uri="{FF2B5EF4-FFF2-40B4-BE49-F238E27FC236}">
                <a16:creationId xmlns:a16="http://schemas.microsoft.com/office/drawing/2014/main" id="{F2083791-B5C8-6402-9A6D-8364DC4FE9B0}"/>
              </a:ext>
            </a:extLst>
          </p:cNvPr>
          <p:cNvSpPr txBox="1"/>
          <p:nvPr/>
        </p:nvSpPr>
        <p:spPr>
          <a:xfrm>
            <a:off x="10182289" y="6640683"/>
            <a:ext cx="1947760" cy="161583"/>
          </a:xfrm>
          <a:prstGeom prst="rect">
            <a:avLst/>
          </a:prstGeom>
          <a:noFill/>
        </p:spPr>
        <p:txBody>
          <a:bodyPr wrap="square" lIns="0" tIns="0" rIns="0" bIns="0" rtlCol="0">
            <a:spAutoFit/>
          </a:bodyPr>
          <a:lstStyle/>
          <a:p>
            <a:pPr algn="l"/>
            <a:r>
              <a:rPr lang="sv-SE" sz="1050" dirty="0"/>
              <a:t>Bildkälla: </a:t>
            </a:r>
            <a:r>
              <a:rPr lang="sv-SE" sz="1050" dirty="0" err="1"/>
              <a:t>www</a:t>
            </a:r>
            <a:r>
              <a:rPr lang="sv-SE" sz="1050" dirty="0"/>
              <a:t>. pixabay.com </a:t>
            </a:r>
          </a:p>
        </p:txBody>
      </p:sp>
    </p:spTree>
    <p:extLst>
      <p:ext uri="{BB962C8B-B14F-4D97-AF65-F5344CB8AC3E}">
        <p14:creationId xmlns:p14="http://schemas.microsoft.com/office/powerpoint/2010/main" val="42482728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772E931-2B1B-94E2-6A59-B686EC2E2177}"/>
              </a:ext>
            </a:extLst>
          </p:cNvPr>
          <p:cNvSpPr>
            <a:spLocks noGrp="1"/>
          </p:cNvSpPr>
          <p:nvPr>
            <p:ph type="ctrTitle"/>
          </p:nvPr>
        </p:nvSpPr>
        <p:spPr/>
        <p:txBody>
          <a:bodyPr/>
          <a:lstStyle/>
          <a:p>
            <a:r>
              <a:rPr lang="sv-SE"/>
              <a:t>Film 15 min</a:t>
            </a:r>
          </a:p>
        </p:txBody>
      </p:sp>
      <p:sp>
        <p:nvSpPr>
          <p:cNvPr id="3" name="Underrubrik 2">
            <a:extLst>
              <a:ext uri="{FF2B5EF4-FFF2-40B4-BE49-F238E27FC236}">
                <a16:creationId xmlns:a16="http://schemas.microsoft.com/office/drawing/2014/main" id="{31924BA7-960B-99D9-C055-840DB57D2972}"/>
              </a:ext>
            </a:extLst>
          </p:cNvPr>
          <p:cNvSpPr>
            <a:spLocks noGrp="1"/>
          </p:cNvSpPr>
          <p:nvPr>
            <p:ph type="subTitle" idx="1"/>
          </p:nvPr>
        </p:nvSpPr>
        <p:spPr/>
        <p:txBody>
          <a:bodyPr/>
          <a:lstStyle/>
          <a:p>
            <a:r>
              <a:rPr lang="sv-SE">
                <a:hlinkClick r:id="rId3"/>
              </a:rPr>
              <a:t>https://bransch.trafikverket.se/tjanster/Utbildningar/sakra-resor-i-arbetet/</a:t>
            </a:r>
            <a:endParaRPr lang="sv-SE"/>
          </a:p>
          <a:p>
            <a:endParaRPr lang="sv-SE"/>
          </a:p>
        </p:txBody>
      </p:sp>
      <p:pic>
        <p:nvPicPr>
          <p:cNvPr id="6" name="Platshållare för bild 5">
            <a:extLst>
              <a:ext uri="{FF2B5EF4-FFF2-40B4-BE49-F238E27FC236}">
                <a16:creationId xmlns:a16="http://schemas.microsoft.com/office/drawing/2014/main" id="{07EFF4AC-1AEE-D6ED-1277-4BC6915D8D38}"/>
              </a:ext>
            </a:extLst>
          </p:cNvPr>
          <p:cNvPicPr>
            <a:picLocks noGrp="1" noChangeAspect="1"/>
          </p:cNvPicPr>
          <p:nvPr>
            <p:ph type="pic" sz="quarter" idx="13"/>
          </p:nvPr>
        </p:nvPicPr>
        <p:blipFill>
          <a:blip r:embed="rId4"/>
          <a:srcRect l="23501" r="23501"/>
          <a:stretch>
            <a:fillRect/>
          </a:stretch>
        </p:blipFill>
        <p:spPr>
          <a:xfrm>
            <a:off x="8941594" y="381000"/>
            <a:ext cx="2867819" cy="3048000"/>
          </a:xfrm>
          <a:prstGeom prst="rect">
            <a:avLst/>
          </a:prstGeom>
        </p:spPr>
      </p:pic>
      <p:sp>
        <p:nvSpPr>
          <p:cNvPr id="5" name="Platshållare för datum 4">
            <a:extLst>
              <a:ext uri="{FF2B5EF4-FFF2-40B4-BE49-F238E27FC236}">
                <a16:creationId xmlns:a16="http://schemas.microsoft.com/office/drawing/2014/main" id="{D2C55649-F61A-4B75-9D53-3F73D71E2D30}"/>
              </a:ext>
            </a:extLst>
          </p:cNvPr>
          <p:cNvSpPr>
            <a:spLocks noGrp="1"/>
          </p:cNvSpPr>
          <p:nvPr>
            <p:ph type="dt" sz="half" idx="14"/>
          </p:nvPr>
        </p:nvSpPr>
        <p:spPr/>
        <p:txBody>
          <a:bodyPr/>
          <a:lstStyle/>
          <a:p>
            <a:fld id="{19E49B6E-96DA-4186-8F39-3AB022B7993C}" type="datetime1">
              <a:rPr lang="sv-SE" smtClean="0"/>
              <a:t>2025-09-16</a:t>
            </a:fld>
            <a:endParaRPr lang="sv-SE"/>
          </a:p>
        </p:txBody>
      </p:sp>
    </p:spTree>
    <p:extLst>
      <p:ext uri="{BB962C8B-B14F-4D97-AF65-F5344CB8AC3E}">
        <p14:creationId xmlns:p14="http://schemas.microsoft.com/office/powerpoint/2010/main" val="42036109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ubrik 5">
            <a:extLst>
              <a:ext uri="{FF2B5EF4-FFF2-40B4-BE49-F238E27FC236}">
                <a16:creationId xmlns:a16="http://schemas.microsoft.com/office/drawing/2014/main" id="{029E9CA4-72B9-64F1-E194-D6864CF93850}"/>
              </a:ext>
            </a:extLst>
          </p:cNvPr>
          <p:cNvSpPr>
            <a:spLocks noGrp="1"/>
          </p:cNvSpPr>
          <p:nvPr>
            <p:ph type="title"/>
          </p:nvPr>
        </p:nvSpPr>
        <p:spPr>
          <a:xfrm>
            <a:off x="1092200" y="492586"/>
            <a:ext cx="8642350" cy="1047750"/>
          </a:xfrm>
        </p:spPr>
        <p:txBody>
          <a:bodyPr/>
          <a:lstStyle/>
          <a:p>
            <a:r>
              <a:rPr lang="sv-SE" dirty="0"/>
              <a:t>Ta dig fram säkert</a:t>
            </a:r>
          </a:p>
        </p:txBody>
      </p:sp>
      <p:sp>
        <p:nvSpPr>
          <p:cNvPr id="7" name="Platshållare för innehåll 6">
            <a:extLst>
              <a:ext uri="{FF2B5EF4-FFF2-40B4-BE49-F238E27FC236}">
                <a16:creationId xmlns:a16="http://schemas.microsoft.com/office/drawing/2014/main" id="{4B84B7B9-D473-FD39-A934-9E43D42689AE}"/>
              </a:ext>
            </a:extLst>
          </p:cNvPr>
          <p:cNvSpPr>
            <a:spLocks noGrp="1"/>
          </p:cNvSpPr>
          <p:nvPr>
            <p:ph sz="quarter" idx="13"/>
          </p:nvPr>
        </p:nvSpPr>
        <p:spPr/>
        <p:txBody>
          <a:bodyPr/>
          <a:lstStyle/>
          <a:p>
            <a:r>
              <a:rPr lang="sv-SE" dirty="0"/>
              <a:t>Använd säkerhetsbälte</a:t>
            </a:r>
          </a:p>
          <a:p>
            <a:r>
              <a:rPr lang="sv-SE" dirty="0"/>
              <a:t>Håll hastighetsgränserna </a:t>
            </a:r>
          </a:p>
          <a:p>
            <a:r>
              <a:rPr lang="sv-SE" dirty="0"/>
              <a:t>Kör utvilad och nykter</a:t>
            </a:r>
          </a:p>
          <a:p>
            <a:r>
              <a:rPr lang="sv-SE" dirty="0"/>
              <a:t>Använd cykelhjälm</a:t>
            </a:r>
          </a:p>
          <a:p>
            <a:r>
              <a:rPr lang="sv-SE" dirty="0"/>
              <a:t>Se till att du syns – använd reflex</a:t>
            </a:r>
          </a:p>
          <a:p>
            <a:r>
              <a:rPr lang="sv-SE" dirty="0"/>
              <a:t>Ha möten på distans</a:t>
            </a:r>
          </a:p>
          <a:p>
            <a:r>
              <a:rPr lang="sv-SE" dirty="0"/>
              <a:t>Ta tåget istället för bilen</a:t>
            </a:r>
          </a:p>
          <a:p>
            <a:endParaRPr lang="sv-SE" dirty="0"/>
          </a:p>
        </p:txBody>
      </p:sp>
      <p:sp>
        <p:nvSpPr>
          <p:cNvPr id="5" name="Platshållare för datum 4">
            <a:extLst>
              <a:ext uri="{FF2B5EF4-FFF2-40B4-BE49-F238E27FC236}">
                <a16:creationId xmlns:a16="http://schemas.microsoft.com/office/drawing/2014/main" id="{DAD2C61F-1390-C388-794D-E1022FE0201D}"/>
              </a:ext>
            </a:extLst>
          </p:cNvPr>
          <p:cNvSpPr>
            <a:spLocks noGrp="1"/>
          </p:cNvSpPr>
          <p:nvPr>
            <p:ph type="dt" sz="half" idx="14"/>
          </p:nvPr>
        </p:nvSpPr>
        <p:spPr/>
        <p:txBody>
          <a:bodyPr/>
          <a:lstStyle/>
          <a:p>
            <a:fld id="{19E49B6E-96DA-4186-8F39-3AB022B7993C}" type="datetime1">
              <a:rPr lang="sv-SE" smtClean="0"/>
              <a:t>2025-09-16</a:t>
            </a:fld>
            <a:endParaRPr lang="sv-SE"/>
          </a:p>
        </p:txBody>
      </p:sp>
      <p:pic>
        <p:nvPicPr>
          <p:cNvPr id="8" name="Bildobjekt 7" descr="En bild som visar natthimlen&#10;&#10;Automatiskt genererad beskrivning">
            <a:extLst>
              <a:ext uri="{FF2B5EF4-FFF2-40B4-BE49-F238E27FC236}">
                <a16:creationId xmlns:a16="http://schemas.microsoft.com/office/drawing/2014/main" id="{0EE62EE3-8908-5229-6938-3CE8A7E9B8B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81810" y="5425248"/>
            <a:ext cx="2448983" cy="1224492"/>
          </a:xfrm>
          <a:prstGeom prst="rect">
            <a:avLst/>
          </a:prstGeom>
        </p:spPr>
      </p:pic>
      <p:pic>
        <p:nvPicPr>
          <p:cNvPr id="9" name="Bildobjekt 6" descr="En bild som visar leksak&#10;&#10;Automatiskt genererad beskrivning">
            <a:extLst>
              <a:ext uri="{FF2B5EF4-FFF2-40B4-BE49-F238E27FC236}">
                <a16:creationId xmlns:a16="http://schemas.microsoft.com/office/drawing/2014/main" id="{E4235FB3-AF5C-97C6-1B22-3794BFBF7C5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79641" y="3132063"/>
            <a:ext cx="1453322" cy="1453322"/>
          </a:xfrm>
          <a:prstGeom prst="rect">
            <a:avLst/>
          </a:prstGeom>
        </p:spPr>
      </p:pic>
      <p:pic>
        <p:nvPicPr>
          <p:cNvPr id="10" name="Bildobjekt 10">
            <a:extLst>
              <a:ext uri="{FF2B5EF4-FFF2-40B4-BE49-F238E27FC236}">
                <a16:creationId xmlns:a16="http://schemas.microsoft.com/office/drawing/2014/main" id="{6F527D46-13D5-C98F-05B7-DBE66ECD901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08472" y="562790"/>
            <a:ext cx="1013659" cy="1090322"/>
          </a:xfrm>
          <a:prstGeom prst="rect">
            <a:avLst/>
          </a:prstGeom>
        </p:spPr>
      </p:pic>
      <p:pic>
        <p:nvPicPr>
          <p:cNvPr id="11" name="Bildobjekt 8">
            <a:extLst>
              <a:ext uri="{FF2B5EF4-FFF2-40B4-BE49-F238E27FC236}">
                <a16:creationId xmlns:a16="http://schemas.microsoft.com/office/drawing/2014/main" id="{782566D5-2258-82B8-66B2-58831E3BD66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008472" y="4498980"/>
            <a:ext cx="1122134" cy="934527"/>
          </a:xfrm>
          <a:prstGeom prst="rect">
            <a:avLst/>
          </a:prstGeom>
        </p:spPr>
      </p:pic>
      <p:pic>
        <p:nvPicPr>
          <p:cNvPr id="12" name="Bildobjekt 11">
            <a:extLst>
              <a:ext uri="{FF2B5EF4-FFF2-40B4-BE49-F238E27FC236}">
                <a16:creationId xmlns:a16="http://schemas.microsoft.com/office/drawing/2014/main" id="{552B5EBB-97DF-17B7-FF3E-ABAB4A25CC7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481237" y="1548595"/>
            <a:ext cx="3618563" cy="1809282"/>
          </a:xfrm>
          <a:prstGeom prst="rect">
            <a:avLst/>
          </a:prstGeom>
        </p:spPr>
      </p:pic>
      <p:sp>
        <p:nvSpPr>
          <p:cNvPr id="15" name="textruta 14">
            <a:extLst>
              <a:ext uri="{FF2B5EF4-FFF2-40B4-BE49-F238E27FC236}">
                <a16:creationId xmlns:a16="http://schemas.microsoft.com/office/drawing/2014/main" id="{2E2C7C29-912C-53D6-CBBC-ED1EEC445B17}"/>
              </a:ext>
            </a:extLst>
          </p:cNvPr>
          <p:cNvSpPr txBox="1"/>
          <p:nvPr/>
        </p:nvSpPr>
        <p:spPr>
          <a:xfrm>
            <a:off x="10182289" y="6640683"/>
            <a:ext cx="1947760" cy="161583"/>
          </a:xfrm>
          <a:prstGeom prst="rect">
            <a:avLst/>
          </a:prstGeom>
          <a:noFill/>
        </p:spPr>
        <p:txBody>
          <a:bodyPr wrap="square" lIns="0" tIns="0" rIns="0" bIns="0" rtlCol="0">
            <a:spAutoFit/>
          </a:bodyPr>
          <a:lstStyle/>
          <a:p>
            <a:pPr algn="l"/>
            <a:r>
              <a:rPr lang="sv-SE" sz="1050" dirty="0"/>
              <a:t>Bildkälla: </a:t>
            </a:r>
            <a:r>
              <a:rPr lang="sv-SE" sz="1050" dirty="0" err="1"/>
              <a:t>www</a:t>
            </a:r>
            <a:r>
              <a:rPr lang="sv-SE" sz="1050" dirty="0"/>
              <a:t>. pixabay.com </a:t>
            </a:r>
          </a:p>
        </p:txBody>
      </p:sp>
    </p:spTree>
    <p:extLst>
      <p:ext uri="{BB962C8B-B14F-4D97-AF65-F5344CB8AC3E}">
        <p14:creationId xmlns:p14="http://schemas.microsoft.com/office/powerpoint/2010/main" val="17604202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7894217-66B7-21E1-D9AC-035A0FAEDCB5}"/>
              </a:ext>
            </a:extLst>
          </p:cNvPr>
          <p:cNvSpPr>
            <a:spLocks noGrp="1"/>
          </p:cNvSpPr>
          <p:nvPr>
            <p:ph type="title"/>
          </p:nvPr>
        </p:nvSpPr>
        <p:spPr/>
        <p:txBody>
          <a:bodyPr/>
          <a:lstStyle/>
          <a:p>
            <a:r>
              <a:rPr lang="sv-SE"/>
              <a:t>Er trafiksäkerhetspolicy</a:t>
            </a:r>
          </a:p>
        </p:txBody>
      </p:sp>
      <p:sp>
        <p:nvSpPr>
          <p:cNvPr id="3" name="Platshållare för innehåll 2">
            <a:extLst>
              <a:ext uri="{FF2B5EF4-FFF2-40B4-BE49-F238E27FC236}">
                <a16:creationId xmlns:a16="http://schemas.microsoft.com/office/drawing/2014/main" id="{79C16D70-DB37-5FE6-890D-CC22B05E45E3}"/>
              </a:ext>
            </a:extLst>
          </p:cNvPr>
          <p:cNvSpPr>
            <a:spLocks noGrp="1"/>
          </p:cNvSpPr>
          <p:nvPr>
            <p:ph sz="quarter" idx="13"/>
          </p:nvPr>
        </p:nvSpPr>
        <p:spPr/>
        <p:txBody>
          <a:bodyPr/>
          <a:lstStyle/>
          <a:p>
            <a:r>
              <a:rPr lang="sv-SE"/>
              <a:t>Vad säger er policy om trafiksäkerheten?</a:t>
            </a:r>
          </a:p>
          <a:p>
            <a:r>
              <a:rPr lang="sv-SE"/>
              <a:t>Har ni förutsättningar att leva efter policyn?</a:t>
            </a:r>
          </a:p>
          <a:p>
            <a:r>
              <a:rPr lang="sv-SE"/>
              <a:t>I vilka situationer är det svårt? Varför?</a:t>
            </a:r>
          </a:p>
          <a:p>
            <a:r>
              <a:rPr lang="sv-SE"/>
              <a:t>Behöver ni göra något för att det ska bli lättare att efterleva policyn?</a:t>
            </a:r>
          </a:p>
        </p:txBody>
      </p:sp>
      <p:sp>
        <p:nvSpPr>
          <p:cNvPr id="4" name="Platshållare för datum 3">
            <a:extLst>
              <a:ext uri="{FF2B5EF4-FFF2-40B4-BE49-F238E27FC236}">
                <a16:creationId xmlns:a16="http://schemas.microsoft.com/office/drawing/2014/main" id="{DA175A71-9C66-AFB3-06D8-9FF39C608DEB}"/>
              </a:ext>
            </a:extLst>
          </p:cNvPr>
          <p:cNvSpPr>
            <a:spLocks noGrp="1"/>
          </p:cNvSpPr>
          <p:nvPr>
            <p:ph type="dt" sz="half" idx="14"/>
          </p:nvPr>
        </p:nvSpPr>
        <p:spPr/>
        <p:txBody>
          <a:bodyPr/>
          <a:lstStyle/>
          <a:p>
            <a:fld id="{094EC4B8-68CD-44A3-B172-19A87347D395}" type="datetime1">
              <a:rPr lang="sv-SE" smtClean="0"/>
              <a:t>2025-09-16</a:t>
            </a:fld>
            <a:endParaRPr lang="sv-SE"/>
          </a:p>
        </p:txBody>
      </p:sp>
    </p:spTree>
    <p:extLst>
      <p:ext uri="{BB962C8B-B14F-4D97-AF65-F5344CB8AC3E}">
        <p14:creationId xmlns:p14="http://schemas.microsoft.com/office/powerpoint/2010/main" val="39353000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AFB9AA6-82C1-5609-3370-AC0FDF0A3E23}"/>
              </a:ext>
            </a:extLst>
          </p:cNvPr>
          <p:cNvSpPr>
            <a:spLocks noGrp="1"/>
          </p:cNvSpPr>
          <p:nvPr>
            <p:ph type="title"/>
          </p:nvPr>
        </p:nvSpPr>
        <p:spPr/>
        <p:txBody>
          <a:bodyPr/>
          <a:lstStyle/>
          <a:p>
            <a:r>
              <a:rPr lang="sv-SE"/>
              <a:t>Prata om rutiner?</a:t>
            </a:r>
          </a:p>
        </p:txBody>
      </p:sp>
      <p:sp>
        <p:nvSpPr>
          <p:cNvPr id="3" name="Platshållare för innehåll 2">
            <a:extLst>
              <a:ext uri="{FF2B5EF4-FFF2-40B4-BE49-F238E27FC236}">
                <a16:creationId xmlns:a16="http://schemas.microsoft.com/office/drawing/2014/main" id="{89AABE81-5A18-16A8-08F9-2A8045D5FDBD}"/>
              </a:ext>
            </a:extLst>
          </p:cNvPr>
          <p:cNvSpPr>
            <a:spLocks noGrp="1"/>
          </p:cNvSpPr>
          <p:nvPr>
            <p:ph sz="quarter" idx="13"/>
          </p:nvPr>
        </p:nvSpPr>
        <p:spPr/>
        <p:txBody>
          <a:bodyPr/>
          <a:lstStyle/>
          <a:p>
            <a:r>
              <a:rPr lang="sv-SE"/>
              <a:t>Vilka rutiner för trafiksäkerhet har ni på er arbetsplats?</a:t>
            </a:r>
          </a:p>
          <a:p>
            <a:r>
              <a:rPr lang="sv-SE"/>
              <a:t>Vad säger de om hur ni ska arbeta säkert?</a:t>
            </a:r>
          </a:p>
          <a:p>
            <a:endParaRPr lang="sv-SE"/>
          </a:p>
          <a:p>
            <a:r>
              <a:rPr lang="sv-SE"/>
              <a:t>Hur fungerar rutinerna i vardagen?</a:t>
            </a:r>
          </a:p>
          <a:p>
            <a:r>
              <a:rPr lang="sv-SE"/>
              <a:t>När blir det svårt att följa rutinerna och i så fall varför?</a:t>
            </a:r>
          </a:p>
          <a:p>
            <a:endParaRPr lang="sv-SE"/>
          </a:p>
        </p:txBody>
      </p:sp>
      <p:sp>
        <p:nvSpPr>
          <p:cNvPr id="4" name="Platshållare för datum 3">
            <a:extLst>
              <a:ext uri="{FF2B5EF4-FFF2-40B4-BE49-F238E27FC236}">
                <a16:creationId xmlns:a16="http://schemas.microsoft.com/office/drawing/2014/main" id="{593CE3FD-A4C6-5612-3279-8AB625B04B29}"/>
              </a:ext>
            </a:extLst>
          </p:cNvPr>
          <p:cNvSpPr>
            <a:spLocks noGrp="1"/>
          </p:cNvSpPr>
          <p:nvPr>
            <p:ph type="dt" sz="half" idx="14"/>
          </p:nvPr>
        </p:nvSpPr>
        <p:spPr/>
        <p:txBody>
          <a:bodyPr/>
          <a:lstStyle/>
          <a:p>
            <a:fld id="{094EC4B8-68CD-44A3-B172-19A87347D395}" type="datetime1">
              <a:rPr lang="sv-SE" smtClean="0"/>
              <a:t>2025-09-16</a:t>
            </a:fld>
            <a:endParaRPr lang="sv-SE"/>
          </a:p>
        </p:txBody>
      </p:sp>
    </p:spTree>
    <p:extLst>
      <p:ext uri="{BB962C8B-B14F-4D97-AF65-F5344CB8AC3E}">
        <p14:creationId xmlns:p14="http://schemas.microsoft.com/office/powerpoint/2010/main" val="12534873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C690E57-3AAC-0F33-DF13-D6353C2334AC}"/>
              </a:ext>
            </a:extLst>
          </p:cNvPr>
          <p:cNvSpPr>
            <a:spLocks noGrp="1"/>
          </p:cNvSpPr>
          <p:nvPr>
            <p:ph type="title"/>
          </p:nvPr>
        </p:nvSpPr>
        <p:spPr>
          <a:xfrm>
            <a:off x="1100667" y="204204"/>
            <a:ext cx="8642350" cy="1047750"/>
          </a:xfrm>
        </p:spPr>
        <p:txBody>
          <a:bodyPr/>
          <a:lstStyle/>
          <a:p>
            <a:r>
              <a:rPr lang="sv-SE"/>
              <a:t>Era fordon och färdsätt</a:t>
            </a:r>
          </a:p>
        </p:txBody>
      </p:sp>
      <p:sp>
        <p:nvSpPr>
          <p:cNvPr id="3" name="Platshållare för innehåll 2">
            <a:extLst>
              <a:ext uri="{FF2B5EF4-FFF2-40B4-BE49-F238E27FC236}">
                <a16:creationId xmlns:a16="http://schemas.microsoft.com/office/drawing/2014/main" id="{8CEA6593-A987-D56B-905E-D1E17FE1F7A4}"/>
              </a:ext>
            </a:extLst>
          </p:cNvPr>
          <p:cNvSpPr>
            <a:spLocks noGrp="1"/>
          </p:cNvSpPr>
          <p:nvPr>
            <p:ph sz="quarter" idx="13"/>
          </p:nvPr>
        </p:nvSpPr>
        <p:spPr>
          <a:xfrm>
            <a:off x="1101060" y="1715001"/>
            <a:ext cx="8650817" cy="3829878"/>
          </a:xfrm>
        </p:spPr>
        <p:txBody>
          <a:bodyPr/>
          <a:lstStyle/>
          <a:p>
            <a:r>
              <a:rPr lang="sv-SE" dirty="0"/>
              <a:t>Vilka fordon/färdsätt använder ni i arbetet? </a:t>
            </a:r>
          </a:p>
          <a:p>
            <a:r>
              <a:rPr lang="sv-SE" dirty="0"/>
              <a:t>Hur ofta?</a:t>
            </a:r>
          </a:p>
          <a:p>
            <a:r>
              <a:rPr lang="sv-SE" dirty="0"/>
              <a:t>Känner ni er trygga med de fordon och färdsätt som ni använder? Varför? Varför inte?</a:t>
            </a:r>
          </a:p>
          <a:p>
            <a:pPr marL="0" indent="0">
              <a:buNone/>
            </a:pPr>
            <a:endParaRPr lang="sv-SE" dirty="0"/>
          </a:p>
          <a:p>
            <a:r>
              <a:rPr lang="sv-SE" dirty="0"/>
              <a:t>Hur är fordonen utrustade? Har fordonet den utrustning som behövs för att ni ska ta er fram säkert?</a:t>
            </a:r>
          </a:p>
          <a:p>
            <a:pPr marL="0" indent="0">
              <a:buNone/>
            </a:pPr>
            <a:endParaRPr lang="sv-SE" dirty="0"/>
          </a:p>
        </p:txBody>
      </p:sp>
      <p:sp>
        <p:nvSpPr>
          <p:cNvPr id="4" name="Platshållare för datum 3">
            <a:extLst>
              <a:ext uri="{FF2B5EF4-FFF2-40B4-BE49-F238E27FC236}">
                <a16:creationId xmlns:a16="http://schemas.microsoft.com/office/drawing/2014/main" id="{C7F61F9B-BD3C-85FE-762F-274B97BBAA5E}"/>
              </a:ext>
            </a:extLst>
          </p:cNvPr>
          <p:cNvSpPr>
            <a:spLocks noGrp="1"/>
          </p:cNvSpPr>
          <p:nvPr>
            <p:ph type="dt" sz="half" idx="14"/>
          </p:nvPr>
        </p:nvSpPr>
        <p:spPr/>
        <p:txBody>
          <a:bodyPr/>
          <a:lstStyle/>
          <a:p>
            <a:fld id="{094EC4B8-68CD-44A3-B172-19A87347D395}" type="datetime1">
              <a:rPr lang="sv-SE" smtClean="0"/>
              <a:t>2025-09-16</a:t>
            </a:fld>
            <a:endParaRPr lang="sv-SE"/>
          </a:p>
        </p:txBody>
      </p:sp>
      <p:pic>
        <p:nvPicPr>
          <p:cNvPr id="6" name="Bildobjekt 5" descr="En bild som visar natthimlen&#10;&#10;Automatiskt genererad beskrivning">
            <a:extLst>
              <a:ext uri="{FF2B5EF4-FFF2-40B4-BE49-F238E27FC236}">
                <a16:creationId xmlns:a16="http://schemas.microsoft.com/office/drawing/2014/main" id="{DF035640-57F7-2AB7-0BD8-CDF35C4FA1E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5280" y="5633508"/>
            <a:ext cx="2448983" cy="1224492"/>
          </a:xfrm>
          <a:prstGeom prst="rect">
            <a:avLst/>
          </a:prstGeom>
        </p:spPr>
      </p:pic>
      <p:pic>
        <p:nvPicPr>
          <p:cNvPr id="7" name="Bildobjekt 6" descr="En bild som visar leksak&#10;&#10;Automatiskt genererad beskrivning">
            <a:extLst>
              <a:ext uri="{FF2B5EF4-FFF2-40B4-BE49-F238E27FC236}">
                <a16:creationId xmlns:a16="http://schemas.microsoft.com/office/drawing/2014/main" id="{83818A2E-9206-131F-7B94-8CAB95BA961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16424" y="5552121"/>
            <a:ext cx="1453322" cy="1453322"/>
          </a:xfrm>
          <a:prstGeom prst="rect">
            <a:avLst/>
          </a:prstGeom>
        </p:spPr>
      </p:pic>
      <p:pic>
        <p:nvPicPr>
          <p:cNvPr id="9" name="Bildobjekt 8">
            <a:extLst>
              <a:ext uri="{FF2B5EF4-FFF2-40B4-BE49-F238E27FC236}">
                <a16:creationId xmlns:a16="http://schemas.microsoft.com/office/drawing/2014/main" id="{89E3311B-5567-01DE-FA0D-480E31A4088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31019" y="5811519"/>
            <a:ext cx="1122134" cy="934527"/>
          </a:xfrm>
          <a:prstGeom prst="rect">
            <a:avLst/>
          </a:prstGeom>
        </p:spPr>
      </p:pic>
      <p:pic>
        <p:nvPicPr>
          <p:cNvPr id="11" name="Bildobjekt 10">
            <a:extLst>
              <a:ext uri="{FF2B5EF4-FFF2-40B4-BE49-F238E27FC236}">
                <a16:creationId xmlns:a16="http://schemas.microsoft.com/office/drawing/2014/main" id="{EB0C723D-8EB2-C3E8-FB42-8BE8E169F9D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135290" y="5641767"/>
            <a:ext cx="1013659" cy="1090322"/>
          </a:xfrm>
          <a:prstGeom prst="rect">
            <a:avLst/>
          </a:prstGeom>
        </p:spPr>
      </p:pic>
      <p:pic>
        <p:nvPicPr>
          <p:cNvPr id="12" name="Bildobjekt 11">
            <a:extLst>
              <a:ext uri="{FF2B5EF4-FFF2-40B4-BE49-F238E27FC236}">
                <a16:creationId xmlns:a16="http://schemas.microsoft.com/office/drawing/2014/main" id="{B0E23D19-558B-9932-3B47-119227067F7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732318" y="5360802"/>
            <a:ext cx="3618563" cy="1809282"/>
          </a:xfrm>
          <a:prstGeom prst="rect">
            <a:avLst/>
          </a:prstGeom>
        </p:spPr>
      </p:pic>
      <p:sp>
        <p:nvSpPr>
          <p:cNvPr id="5" name="textruta 4">
            <a:extLst>
              <a:ext uri="{FF2B5EF4-FFF2-40B4-BE49-F238E27FC236}">
                <a16:creationId xmlns:a16="http://schemas.microsoft.com/office/drawing/2014/main" id="{44AF610C-DD1C-9E4E-EFD1-1BEF63F90579}"/>
              </a:ext>
            </a:extLst>
          </p:cNvPr>
          <p:cNvSpPr txBox="1"/>
          <p:nvPr/>
        </p:nvSpPr>
        <p:spPr>
          <a:xfrm>
            <a:off x="10182289" y="6640683"/>
            <a:ext cx="1947760" cy="161583"/>
          </a:xfrm>
          <a:prstGeom prst="rect">
            <a:avLst/>
          </a:prstGeom>
          <a:noFill/>
        </p:spPr>
        <p:txBody>
          <a:bodyPr wrap="square" lIns="0" tIns="0" rIns="0" bIns="0" rtlCol="0">
            <a:spAutoFit/>
          </a:bodyPr>
          <a:lstStyle/>
          <a:p>
            <a:pPr algn="l"/>
            <a:r>
              <a:rPr lang="sv-SE" sz="1050" dirty="0"/>
              <a:t>Bildkälla: </a:t>
            </a:r>
            <a:r>
              <a:rPr lang="sv-SE" sz="1050" dirty="0" err="1"/>
              <a:t>www</a:t>
            </a:r>
            <a:r>
              <a:rPr lang="sv-SE" sz="1050" dirty="0"/>
              <a:t>. pixabay.com </a:t>
            </a:r>
          </a:p>
        </p:txBody>
      </p:sp>
    </p:spTree>
    <p:extLst>
      <p:ext uri="{BB962C8B-B14F-4D97-AF65-F5344CB8AC3E}">
        <p14:creationId xmlns:p14="http://schemas.microsoft.com/office/powerpoint/2010/main" val="806569061"/>
      </p:ext>
    </p:extLst>
  </p:cSld>
  <p:clrMapOvr>
    <a:masterClrMapping/>
  </p:clrMapOvr>
</p:sld>
</file>

<file path=ppt/theme/theme1.xml><?xml version="1.0" encoding="utf-8"?>
<a:theme xmlns:a="http://schemas.openxmlformats.org/drawingml/2006/main" name="VGR">
  <a:themeElements>
    <a:clrScheme name="VGR_Grunden_Färg">
      <a:dk1>
        <a:sysClr val="windowText" lastClr="000000"/>
      </a:dk1>
      <a:lt1>
        <a:sysClr val="window" lastClr="FFFFFF"/>
      </a:lt1>
      <a:dk2>
        <a:srgbClr val="000000"/>
      </a:dk2>
      <a:lt2>
        <a:srgbClr val="E7E1DF"/>
      </a:lt2>
      <a:accent1>
        <a:srgbClr val="37474F"/>
      </a:accent1>
      <a:accent2>
        <a:srgbClr val="9575CD"/>
      </a:accent2>
      <a:accent3>
        <a:srgbClr val="A1887F"/>
      </a:accent3>
      <a:accent4>
        <a:srgbClr val="1A9FB3"/>
      </a:accent4>
      <a:accent5>
        <a:srgbClr val="ED5F8C"/>
      </a:accent5>
      <a:accent6>
        <a:srgbClr val="43A447"/>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PT-Presentation Grunden.potx" id="{635DE0E7-75C3-4F78-9909-AD53AE1B2CF9}" vid="{720A7FF2-73C2-43F4-B394-02621CE97AC3}"/>
    </a:ext>
  </a:extLst>
</a:theme>
</file>

<file path=ppt/theme/theme2.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PPT-Presentation Grunden</Template>
  <TotalTime>0</TotalTime>
  <Words>1642</Words>
  <Application>Microsoft Office PowerPoint</Application>
  <PresentationFormat>Widescreen</PresentationFormat>
  <Paragraphs>167</Paragraphs>
  <Slides>16</Slides>
  <Notes>16</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VGR</vt:lpstr>
      <vt:lpstr>Trafiksäkerhet</vt:lpstr>
      <vt:lpstr>Trafiksäkerhet - en del av det systematiska arbetsmiljöarbetet</vt:lpstr>
      <vt:lpstr>Visste du att?</vt:lpstr>
      <vt:lpstr>Fundera på under filmen</vt:lpstr>
      <vt:lpstr>Film 15 min</vt:lpstr>
      <vt:lpstr>Ta dig fram säkert</vt:lpstr>
      <vt:lpstr>Er trafiksäkerhetspolicy</vt:lpstr>
      <vt:lpstr>Prata om rutiner?</vt:lpstr>
      <vt:lpstr>Era fordon och färdsätt</vt:lpstr>
      <vt:lpstr>Gå i jobbet</vt:lpstr>
      <vt:lpstr>Köra bil i jobbet</vt:lpstr>
      <vt:lpstr>Cykla säkert</vt:lpstr>
      <vt:lpstr>Planera resan/färden</vt:lpstr>
      <vt:lpstr>Olyckor och tillbud</vt:lpstr>
      <vt:lpstr>Summering och nästa steg</vt:lpstr>
      <vt:lpstr>PowerPoint Presentation</vt:lpstr>
    </vt:vector>
  </TitlesOfParts>
  <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Undersök trafiksäkerheten tillsammans på APT</dc:title>
  <dc:creator>Willy Do</dc:creator>
  <keywords/>
  <lastModifiedBy>Kristina Kling</lastModifiedBy>
  <revision>5</revision>
  <dcterms:created xsi:type="dcterms:W3CDTF">2023-02-02T10:15:15.0000000Z</dcterms:created>
  <dcterms:modified xsi:type="dcterms:W3CDTF">2025-09-17T06:56:52.0000000Z</dcterms:modified>
</coreProperties>
</file>