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1149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50B5B3-4EAA-4633-A172-894DE4E6F833}" v="1" dt="2023-05-17T10:18:10.959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86395" autoAdjust="0"/>
  </p:normalViewPr>
  <p:slideViewPr>
    <p:cSldViewPr snapToGrid="0">
      <p:cViewPr varScale="1">
        <p:scale>
          <a:sx n="158" d="100"/>
          <a:sy n="158" d="100"/>
        </p:scale>
        <p:origin x="192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handoutMasters/handoutMaster1.xml" Id="rId8" /><Relationship Type="http://schemas.microsoft.com/office/2015/10/relationships/revisionInfo" Target="revisionInfo.xml" Id="rId13" /><Relationship Type="http://schemas.openxmlformats.org/officeDocument/2006/relationships/notesMaster" Target="notesMasters/notesMaster1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6" /><Relationship Type="http://schemas.openxmlformats.org/officeDocument/2006/relationships/theme" Target="theme/theme1.xml" Id="rId11" /><Relationship Type="http://schemas.openxmlformats.org/officeDocument/2006/relationships/slideMaster" Target="slideMasters/slideMaster1.xml" Id="rId5" /><Relationship Type="http://schemas.openxmlformats.org/officeDocument/2006/relationships/viewProps" Target="viewProps.xml" Id="rId10" /><Relationship Type="http://schemas.openxmlformats.org/officeDocument/2006/relationships/presProps" Target="presProps.xml" Id="rId9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2024-07-12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2024-07-12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7744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2024-07-12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96823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2024-07-12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2024-07-12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2024-07-12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2024-07-12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2" r:id="rId11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gregion.sharepoint.com/:b:/r/sites/sy-hos-hoa-guiden-hos/Delade%20dokument/B1%20Steg%201.pdf?csf=1&amp;web=1&amp;e=ihbma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vgregion.sharepoint.com/:b:/r/sites/sy-hos-hoa-guiden-hos/Delade%20dokument/B1%20Steg%202.pdf?csf=1&amp;web=1&amp;e=q4Z8W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FD5E339D-7986-4705-B89B-1CFFA287FF43}"/>
              </a:ext>
            </a:extLst>
          </p:cNvPr>
          <p:cNvSpPr/>
          <p:nvPr/>
        </p:nvSpPr>
        <p:spPr>
          <a:xfrm>
            <a:off x="781344" y="1676679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1)</a:t>
            </a:r>
            <a:endParaRPr lang="sv-SE" sz="1400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Sätt upp resultatet </a:t>
            </a:r>
            <a:br>
              <a:rPr lang="sv-SE" sz="1400" dirty="0">
                <a:solidFill>
                  <a:schemeClr val="tx1"/>
                </a:solidFill>
              </a:rPr>
            </a:br>
            <a:r>
              <a:rPr lang="sv-SE" sz="1400" dirty="0">
                <a:solidFill>
                  <a:schemeClr val="tx1"/>
                </a:solidFill>
              </a:rPr>
              <a:t>på väggen</a:t>
            </a:r>
          </a:p>
        </p:txBody>
      </p:sp>
      <p:sp>
        <p:nvSpPr>
          <p:cNvPr id="11" name="Rektangel: rundade hörn 10">
            <a:extLst>
              <a:ext uri="{FF2B5EF4-FFF2-40B4-BE49-F238E27FC236}">
                <a16:creationId xmlns:a16="http://schemas.microsoft.com/office/drawing/2014/main" id="{75FD4FA9-D66D-471D-94CB-F87067480938}"/>
              </a:ext>
            </a:extLst>
          </p:cNvPr>
          <p:cNvSpPr/>
          <p:nvPr/>
        </p:nvSpPr>
        <p:spPr>
          <a:xfrm>
            <a:off x="781344" y="2889000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2) 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Ställ en låda (med skåra i) där var och en </a:t>
            </a:r>
            <a:br>
              <a:rPr lang="sv-SE" sz="1400" dirty="0">
                <a:solidFill>
                  <a:schemeClr val="tx1"/>
                </a:solidFill>
              </a:rPr>
            </a:br>
            <a:r>
              <a:rPr lang="sv-SE" sz="1400" dirty="0">
                <a:solidFill>
                  <a:schemeClr val="tx1"/>
                </a:solidFill>
              </a:rPr>
              <a:t>lägger följande frågor</a:t>
            </a:r>
            <a:endParaRPr lang="sv-SE" sz="1400" dirty="0">
              <a:solidFill>
                <a:schemeClr val="tx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CB238BE2-6CD0-4C8D-A28E-E857441A2733}"/>
              </a:ext>
            </a:extLst>
          </p:cNvPr>
          <p:cNvSpPr/>
          <p:nvPr/>
        </p:nvSpPr>
        <p:spPr>
          <a:xfrm>
            <a:off x="781344" y="4101321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3)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Lapparna sammanställs</a:t>
            </a:r>
          </a:p>
        </p:txBody>
      </p:sp>
      <p:sp>
        <p:nvSpPr>
          <p:cNvPr id="14" name="Rektangel: rundade hörn 13">
            <a:extLst>
              <a:ext uri="{FF2B5EF4-FFF2-40B4-BE49-F238E27FC236}">
                <a16:creationId xmlns:a16="http://schemas.microsoft.com/office/drawing/2014/main" id="{C1D1C9F5-2FDF-4418-A0CA-FF0ECA92813C}"/>
              </a:ext>
            </a:extLst>
          </p:cNvPr>
          <p:cNvSpPr/>
          <p:nvPr/>
        </p:nvSpPr>
        <p:spPr>
          <a:xfrm>
            <a:off x="8464516" y="2889000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5)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Individuell prioritering genom  ett streck, på de tre frågor som du prioriterar högst</a:t>
            </a: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C0B3B4D2-6B42-4EB6-B632-991BCFEA4202}"/>
              </a:ext>
            </a:extLst>
          </p:cNvPr>
          <p:cNvSpPr/>
          <p:nvPr/>
        </p:nvSpPr>
        <p:spPr>
          <a:xfrm>
            <a:off x="8464516" y="4088689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6)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De tre frågor som får </a:t>
            </a:r>
            <a:br>
              <a:rPr lang="sv-SE" sz="1400" dirty="0">
                <a:solidFill>
                  <a:schemeClr val="tx1"/>
                </a:solidFill>
              </a:rPr>
            </a:br>
            <a:r>
              <a:rPr lang="sv-SE" sz="1400" dirty="0">
                <a:solidFill>
                  <a:schemeClr val="tx1"/>
                </a:solidFill>
              </a:rPr>
              <a:t>flest streck prioriteras </a:t>
            </a:r>
            <a:br>
              <a:rPr lang="sv-SE" sz="1400" dirty="0">
                <a:solidFill>
                  <a:schemeClr val="tx1"/>
                </a:solidFill>
              </a:rPr>
            </a:br>
            <a:r>
              <a:rPr lang="sv-SE" sz="1400" dirty="0">
                <a:solidFill>
                  <a:schemeClr val="tx1"/>
                </a:solidFill>
              </a:rPr>
              <a:t>i dialog med chefen</a:t>
            </a:r>
          </a:p>
        </p:txBody>
      </p:sp>
      <p:sp>
        <p:nvSpPr>
          <p:cNvPr id="16" name="Rektangel: rundade hörn 15">
            <a:extLst>
              <a:ext uri="{FF2B5EF4-FFF2-40B4-BE49-F238E27FC236}">
                <a16:creationId xmlns:a16="http://schemas.microsoft.com/office/drawing/2014/main" id="{F345648D-291C-45E8-BEFA-C01FE59129AA}"/>
              </a:ext>
            </a:extLst>
          </p:cNvPr>
          <p:cNvSpPr/>
          <p:nvPr/>
        </p:nvSpPr>
        <p:spPr>
          <a:xfrm>
            <a:off x="2041344" y="5420877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7)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De tre prioriterade frågorna skrivs in i handlingsplanen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C45DEDF6-6899-469A-9BC1-857175E9DB4A}"/>
              </a:ext>
            </a:extLst>
          </p:cNvPr>
          <p:cNvSpPr/>
          <p:nvPr/>
        </p:nvSpPr>
        <p:spPr>
          <a:xfrm>
            <a:off x="4764283" y="5415561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8)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Regelbunden uppföljning på APT</a:t>
            </a:r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392D9025-6DE5-465D-B111-B52433E194AA}"/>
              </a:ext>
            </a:extLst>
          </p:cNvPr>
          <p:cNvSpPr/>
          <p:nvPr/>
        </p:nvSpPr>
        <p:spPr>
          <a:xfrm>
            <a:off x="7487222" y="5415561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9)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När en fråga känns klar skrivs ny fråga in i handlingsplanen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CB917AAF-A160-4903-9420-6AB610C65EEA}"/>
              </a:ext>
            </a:extLst>
          </p:cNvPr>
          <p:cNvSpPr txBox="1"/>
          <p:nvPr/>
        </p:nvSpPr>
        <p:spPr>
          <a:xfrm>
            <a:off x="295761" y="282761"/>
            <a:ext cx="11066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>
                <a:solidFill>
                  <a:srgbClr val="004870"/>
                </a:solidFill>
              </a:rPr>
              <a:t>Del B2 - Arbete med den aktuella Medarbetarundersökningen</a:t>
            </a:r>
          </a:p>
          <a:p>
            <a:pPr algn="l" rtl="0" fontAlgn="base"/>
            <a:r>
              <a:rPr lang="sv-SE" sz="2400">
                <a:solidFill>
                  <a:srgbClr val="004870"/>
                </a:solidFill>
                <a:latin typeface="Calibri" panose="020F0502020204030204" pitchFamily="34" charset="0"/>
              </a:rPr>
              <a:t>Var och en prioriterar frågor under 14 dagar</a:t>
            </a:r>
            <a:endParaRPr lang="sv-SE" sz="240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E56DA1E1-EA4F-4DF1-B0C9-E8E4B61499FC}"/>
              </a:ext>
            </a:extLst>
          </p:cNvPr>
          <p:cNvSpPr/>
          <p:nvPr/>
        </p:nvSpPr>
        <p:spPr>
          <a:xfrm>
            <a:off x="4073936" y="1475285"/>
            <a:ext cx="3900695" cy="38013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32" name="Rektangel: rundade hörn 31">
            <a:extLst>
              <a:ext uri="{FF2B5EF4-FFF2-40B4-BE49-F238E27FC236}">
                <a16:creationId xmlns:a16="http://schemas.microsoft.com/office/drawing/2014/main" id="{7B9C34D8-8C08-4910-B34D-3C88D65ED6CC}"/>
              </a:ext>
            </a:extLst>
          </p:cNvPr>
          <p:cNvSpPr/>
          <p:nvPr/>
        </p:nvSpPr>
        <p:spPr>
          <a:xfrm>
            <a:off x="4717317" y="2014950"/>
            <a:ext cx="2655800" cy="862225"/>
          </a:xfrm>
          <a:prstGeom prst="roundRect">
            <a:avLst/>
          </a:prstGeom>
          <a:solidFill>
            <a:srgbClr val="37474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200" dirty="0">
                <a:solidFill>
                  <a:schemeClr val="bg1"/>
                </a:solidFill>
              </a:rPr>
              <a:t>En fråga att värna om</a:t>
            </a:r>
          </a:p>
        </p:txBody>
      </p:sp>
      <p:sp>
        <p:nvSpPr>
          <p:cNvPr id="33" name="Rektangel: rundade hörn 32">
            <a:extLst>
              <a:ext uri="{FF2B5EF4-FFF2-40B4-BE49-F238E27FC236}">
                <a16:creationId xmlns:a16="http://schemas.microsoft.com/office/drawing/2014/main" id="{608185F2-48D0-41CD-A258-7D7F5711C207}"/>
              </a:ext>
            </a:extLst>
          </p:cNvPr>
          <p:cNvSpPr/>
          <p:nvPr/>
        </p:nvSpPr>
        <p:spPr>
          <a:xfrm>
            <a:off x="4696383" y="3001734"/>
            <a:ext cx="2655800" cy="854533"/>
          </a:xfrm>
          <a:prstGeom prst="roundRect">
            <a:avLst/>
          </a:prstGeom>
          <a:solidFill>
            <a:srgbClr val="E7E1D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200" dirty="0">
                <a:solidFill>
                  <a:schemeClr val="tx1"/>
                </a:solidFill>
              </a:rPr>
              <a:t>En fråga att förbättra</a:t>
            </a:r>
          </a:p>
        </p:txBody>
      </p:sp>
      <p:sp>
        <p:nvSpPr>
          <p:cNvPr id="34" name="Rektangel: rundade hörn 33">
            <a:extLst>
              <a:ext uri="{FF2B5EF4-FFF2-40B4-BE49-F238E27FC236}">
                <a16:creationId xmlns:a16="http://schemas.microsoft.com/office/drawing/2014/main" id="{2B143CFA-0BCC-4F84-B70A-E773B628C38B}"/>
              </a:ext>
            </a:extLst>
          </p:cNvPr>
          <p:cNvSpPr/>
          <p:nvPr/>
        </p:nvSpPr>
        <p:spPr>
          <a:xfrm>
            <a:off x="4738250" y="4017679"/>
            <a:ext cx="2447809" cy="862225"/>
          </a:xfrm>
          <a:prstGeom prst="roundRect">
            <a:avLst/>
          </a:prstGeom>
          <a:solidFill>
            <a:srgbClr val="37474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35" name="Rektangel: rundade hörn 34">
            <a:extLst>
              <a:ext uri="{FF2B5EF4-FFF2-40B4-BE49-F238E27FC236}">
                <a16:creationId xmlns:a16="http://schemas.microsoft.com/office/drawing/2014/main" id="{E8CD0512-A500-485B-9665-5B355869F377}"/>
              </a:ext>
            </a:extLst>
          </p:cNvPr>
          <p:cNvSpPr/>
          <p:nvPr/>
        </p:nvSpPr>
        <p:spPr>
          <a:xfrm>
            <a:off x="6024284" y="3986319"/>
            <a:ext cx="1348833" cy="867528"/>
          </a:xfrm>
          <a:prstGeom prst="roundRect">
            <a:avLst/>
          </a:prstGeom>
          <a:solidFill>
            <a:srgbClr val="E7E1D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45" name="Rektangel: rundade hörn 44">
            <a:extLst>
              <a:ext uri="{FF2B5EF4-FFF2-40B4-BE49-F238E27FC236}">
                <a16:creationId xmlns:a16="http://schemas.microsoft.com/office/drawing/2014/main" id="{18F35EC1-E1A3-4440-93D0-30BA8043FD14}"/>
              </a:ext>
            </a:extLst>
          </p:cNvPr>
          <p:cNvSpPr/>
          <p:nvPr/>
        </p:nvSpPr>
        <p:spPr>
          <a:xfrm>
            <a:off x="8506905" y="1676679"/>
            <a:ext cx="2520000" cy="1080000"/>
          </a:xfrm>
          <a:prstGeom prst="roundRect">
            <a:avLst/>
          </a:prstGeom>
          <a:solidFill>
            <a:srgbClr val="CCDB4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>
                <a:solidFill>
                  <a:schemeClr val="tx1"/>
                </a:solidFill>
              </a:rPr>
              <a:t>4)</a:t>
            </a:r>
          </a:p>
          <a:p>
            <a:pPr algn="ctr"/>
            <a:r>
              <a:rPr lang="sv-SE" sz="1400" dirty="0">
                <a:solidFill>
                  <a:schemeClr val="tx1"/>
                </a:solidFill>
              </a:rPr>
              <a:t>Sammanställningen sätts </a:t>
            </a:r>
            <a:br>
              <a:rPr lang="sv-SE" sz="1400" dirty="0">
                <a:solidFill>
                  <a:schemeClr val="tx1"/>
                </a:solidFill>
              </a:rPr>
            </a:br>
            <a:r>
              <a:rPr lang="sv-SE" sz="1400" dirty="0">
                <a:solidFill>
                  <a:schemeClr val="tx1"/>
                </a:solidFill>
              </a:rPr>
              <a:t>upp på väggen</a:t>
            </a:r>
          </a:p>
        </p:txBody>
      </p:sp>
      <p:cxnSp>
        <p:nvCxnSpPr>
          <p:cNvPr id="6" name="Rak pilkoppling 5">
            <a:extLst>
              <a:ext uri="{FF2B5EF4-FFF2-40B4-BE49-F238E27FC236}">
                <a16:creationId xmlns:a16="http://schemas.microsoft.com/office/drawing/2014/main" id="{FE53BBE0-9FF0-4F87-9946-8F7A55C127AB}"/>
              </a:ext>
            </a:extLst>
          </p:cNvPr>
          <p:cNvCxnSpPr>
            <a:cxnSpLocks/>
            <a:stCxn id="14" idx="1"/>
            <a:endCxn id="32" idx="3"/>
          </p:cNvCxnSpPr>
          <p:nvPr/>
        </p:nvCxnSpPr>
        <p:spPr>
          <a:xfrm flipH="1" flipV="1">
            <a:off x="7373117" y="2446063"/>
            <a:ext cx="1091399" cy="982937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pilkoppling 35">
            <a:extLst>
              <a:ext uri="{FF2B5EF4-FFF2-40B4-BE49-F238E27FC236}">
                <a16:creationId xmlns:a16="http://schemas.microsoft.com/office/drawing/2014/main" id="{CC02EEBF-B4C1-4138-9CB5-EA71C7F77C39}"/>
              </a:ext>
            </a:extLst>
          </p:cNvPr>
          <p:cNvCxnSpPr>
            <a:cxnSpLocks/>
            <a:stCxn id="14" idx="1"/>
            <a:endCxn id="33" idx="3"/>
          </p:cNvCxnSpPr>
          <p:nvPr/>
        </p:nvCxnSpPr>
        <p:spPr>
          <a:xfrm flipH="1">
            <a:off x="7352183" y="3429000"/>
            <a:ext cx="1112333" cy="1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k pilkoppling 36">
            <a:extLst>
              <a:ext uri="{FF2B5EF4-FFF2-40B4-BE49-F238E27FC236}">
                <a16:creationId xmlns:a16="http://schemas.microsoft.com/office/drawing/2014/main" id="{D117267B-FAA0-4C4D-814E-3A8C72C34B08}"/>
              </a:ext>
            </a:extLst>
          </p:cNvPr>
          <p:cNvCxnSpPr>
            <a:cxnSpLocks/>
            <a:stCxn id="14" idx="1"/>
            <a:endCxn id="35" idx="3"/>
          </p:cNvCxnSpPr>
          <p:nvPr/>
        </p:nvCxnSpPr>
        <p:spPr>
          <a:xfrm flipH="1">
            <a:off x="7373117" y="3429000"/>
            <a:ext cx="1091399" cy="991083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pilkoppling 23">
            <a:extLst>
              <a:ext uri="{FF2B5EF4-FFF2-40B4-BE49-F238E27FC236}">
                <a16:creationId xmlns:a16="http://schemas.microsoft.com/office/drawing/2014/main" id="{96260747-0BF0-47A6-AD13-728C191BB8CE}"/>
              </a:ext>
            </a:extLst>
          </p:cNvPr>
          <p:cNvCxnSpPr>
            <a:cxnSpLocks/>
            <a:stCxn id="11" idx="3"/>
            <a:endCxn id="32" idx="1"/>
          </p:cNvCxnSpPr>
          <p:nvPr/>
        </p:nvCxnSpPr>
        <p:spPr>
          <a:xfrm flipV="1">
            <a:off x="3301344" y="2446063"/>
            <a:ext cx="1415973" cy="982937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pilkoppling 24">
            <a:extLst>
              <a:ext uri="{FF2B5EF4-FFF2-40B4-BE49-F238E27FC236}">
                <a16:creationId xmlns:a16="http://schemas.microsoft.com/office/drawing/2014/main" id="{9CAA9FDF-DF69-419D-A754-37543DB8F331}"/>
              </a:ext>
            </a:extLst>
          </p:cNvPr>
          <p:cNvCxnSpPr>
            <a:cxnSpLocks/>
            <a:stCxn id="11" idx="3"/>
            <a:endCxn id="33" idx="1"/>
          </p:cNvCxnSpPr>
          <p:nvPr/>
        </p:nvCxnSpPr>
        <p:spPr>
          <a:xfrm>
            <a:off x="3301344" y="3429000"/>
            <a:ext cx="1395039" cy="1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ruta 45">
            <a:extLst>
              <a:ext uri="{FF2B5EF4-FFF2-40B4-BE49-F238E27FC236}">
                <a16:creationId xmlns:a16="http://schemas.microsoft.com/office/drawing/2014/main" id="{5AB1AE39-5646-4C56-BEFA-726CF5DDCA7A}"/>
              </a:ext>
            </a:extLst>
          </p:cNvPr>
          <p:cNvSpPr txBox="1"/>
          <p:nvPr/>
        </p:nvSpPr>
        <p:spPr>
          <a:xfrm>
            <a:off x="4717317" y="4185689"/>
            <a:ext cx="265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200" dirty="0">
                <a:solidFill>
                  <a:schemeClr val="bg1"/>
                </a:solidFill>
              </a:rPr>
              <a:t>Valfri </a:t>
            </a:r>
            <a:r>
              <a:rPr lang="sv-SE" sz="2200" dirty="0"/>
              <a:t>fråga</a:t>
            </a:r>
          </a:p>
        </p:txBody>
      </p:sp>
    </p:spTree>
    <p:extLst>
      <p:ext uri="{BB962C8B-B14F-4D97-AF65-F5344CB8AC3E}">
        <p14:creationId xmlns:p14="http://schemas.microsoft.com/office/powerpoint/2010/main" val="3178841842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brun-lime" id="{D9A3FC7D-047E-C545-B36C-048D725C00F8}" vid="{4C0809DC-0517-7D4C-AD38-0142FB56FCCA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grå-brun-lime</Template>
  <TotalTime>23</TotalTime>
  <Words>127</Words>
  <Application>Microsoft Office PowerPoint</Application>
  <PresentationFormat>Bredbild</PresentationFormat>
  <Paragraphs>24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Verdana</vt:lpstr>
      <vt:lpstr>VGR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Processkarta B2 - Arbeta med den aktuella medarbetarundersökningen - prio 14 dagar</dc:title>
  <dc:creator>Christina Fransson</dc:creator>
  <keywords/>
  <lastModifiedBy>Christina Fransson</lastModifiedBy>
  <revision>2</revision>
  <dcterms:created xsi:type="dcterms:W3CDTF">2024-07-12T08:57:33.0000000Z</dcterms:created>
  <dcterms:modified xsi:type="dcterms:W3CDTF">2024-07-12T09:34:55.0000000Z</dcterms:modified>
</coreProperties>
</file>